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46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ACAD8860-05F8-4534-A952-BAD7D95E3A1D}"/>
              </a:ext>
            </a:extLst>
          </p:cNvPr>
          <p:cNvGrpSpPr/>
          <p:nvPr/>
        </p:nvGrpSpPr>
        <p:grpSpPr>
          <a:xfrm rot="10800000">
            <a:off x="365760" y="1358454"/>
            <a:ext cx="4572000" cy="1750506"/>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FE4A1E"/>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468428" y="1442040"/>
            <a:ext cx="1566242" cy="1566241"/>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71" name="Group 70">
            <a:extLst>
              <a:ext uri="{FF2B5EF4-FFF2-40B4-BE49-F238E27FC236}">
                <a16:creationId xmlns:a16="http://schemas.microsoft.com/office/drawing/2014/main" id="{128D40AD-08B6-4B02-8EC8-67DB771DF2D8}"/>
              </a:ext>
            </a:extLst>
          </p:cNvPr>
          <p:cNvGrpSpPr/>
          <p:nvPr/>
        </p:nvGrpSpPr>
        <p:grpSpPr>
          <a:xfrm rot="10800000">
            <a:off x="1737360" y="3004374"/>
            <a:ext cx="4572000" cy="1750506"/>
            <a:chOff x="4728373" y="894616"/>
            <a:chExt cx="4537666" cy="1737360"/>
          </a:xfrm>
        </p:grpSpPr>
        <p:sp>
          <p:nvSpPr>
            <p:cNvPr id="77" name="Freeform: Shape 76">
              <a:extLst>
                <a:ext uri="{FF2B5EF4-FFF2-40B4-BE49-F238E27FC236}">
                  <a16:creationId xmlns:a16="http://schemas.microsoft.com/office/drawing/2014/main" id="{ABF5DA64-D5EA-424E-A8F8-EECF0596D5C2}"/>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F0FB53BF-AB38-4097-B017-927FCD224EA5}"/>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5C9AD3"/>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2" name="Group 71">
            <a:extLst>
              <a:ext uri="{FF2B5EF4-FFF2-40B4-BE49-F238E27FC236}">
                <a16:creationId xmlns:a16="http://schemas.microsoft.com/office/drawing/2014/main" id="{B0B2001E-F7E2-443E-B1C4-E6D2DD2B1172}"/>
              </a:ext>
            </a:extLst>
          </p:cNvPr>
          <p:cNvGrpSpPr/>
          <p:nvPr/>
        </p:nvGrpSpPr>
        <p:grpSpPr>
          <a:xfrm>
            <a:off x="1840028" y="3087960"/>
            <a:ext cx="1566242" cy="1566241"/>
            <a:chOff x="3048000" y="512834"/>
            <a:chExt cx="1554480" cy="1554479"/>
          </a:xfrm>
          <a:scene3d>
            <a:camera prst="orthographicFront">
              <a:rot lat="0" lon="0" rev="0"/>
            </a:camera>
            <a:lightRig rig="brightRoom" dir="t">
              <a:rot lat="0" lon="0" rev="600000"/>
            </a:lightRig>
          </a:scene3d>
        </p:grpSpPr>
        <p:grpSp>
          <p:nvGrpSpPr>
            <p:cNvPr id="73" name="Group 72">
              <a:extLst>
                <a:ext uri="{FF2B5EF4-FFF2-40B4-BE49-F238E27FC236}">
                  <a16:creationId xmlns:a16="http://schemas.microsoft.com/office/drawing/2014/main" id="{3464A5B9-4851-4D88-945D-50BBCD950566}"/>
                </a:ext>
              </a:extLst>
            </p:cNvPr>
            <p:cNvGrpSpPr>
              <a:grpSpLocks noChangeAspect="1"/>
            </p:cNvGrpSpPr>
            <p:nvPr/>
          </p:nvGrpSpPr>
          <p:grpSpPr>
            <a:xfrm>
              <a:off x="3048000" y="512834"/>
              <a:ext cx="1554480" cy="1554479"/>
              <a:chOff x="961183" y="2226457"/>
              <a:chExt cx="1690577" cy="1690576"/>
            </a:xfrm>
          </p:grpSpPr>
          <p:sp>
            <p:nvSpPr>
              <p:cNvPr id="75" name="Oval 74">
                <a:extLst>
                  <a:ext uri="{FF2B5EF4-FFF2-40B4-BE49-F238E27FC236}">
                    <a16:creationId xmlns:a16="http://schemas.microsoft.com/office/drawing/2014/main" id="{43C6DAD3-D433-4289-880F-86EE4BF62FFA}"/>
                  </a:ext>
                </a:extLst>
              </p:cNvPr>
              <p:cNvSpPr>
                <a:spLocks noChangeAspect="1"/>
              </p:cNvSpPr>
              <p:nvPr/>
            </p:nvSpPr>
            <p:spPr>
              <a:xfrm>
                <a:off x="961183" y="2226457"/>
                <a:ext cx="1690577" cy="1690576"/>
              </a:xfrm>
              <a:prstGeom prst="ellipse">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5">
                <a:extLst>
                  <a:ext uri="{FF2B5EF4-FFF2-40B4-BE49-F238E27FC236}">
                    <a16:creationId xmlns:a16="http://schemas.microsoft.com/office/drawing/2014/main" id="{51D79F4C-B773-4398-A1E1-AEC0A3D8E1E6}"/>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4" name="Text Box 10">
              <a:extLst>
                <a:ext uri="{FF2B5EF4-FFF2-40B4-BE49-F238E27FC236}">
                  <a16:creationId xmlns:a16="http://schemas.microsoft.com/office/drawing/2014/main" id="{2AC752FF-9303-43FD-936C-A6BB77B30D3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80" name="Group 79">
            <a:extLst>
              <a:ext uri="{FF2B5EF4-FFF2-40B4-BE49-F238E27FC236}">
                <a16:creationId xmlns:a16="http://schemas.microsoft.com/office/drawing/2014/main" id="{DCD6CD41-DC2D-466A-AE71-17A33FCD932F}"/>
              </a:ext>
            </a:extLst>
          </p:cNvPr>
          <p:cNvGrpSpPr/>
          <p:nvPr/>
        </p:nvGrpSpPr>
        <p:grpSpPr>
          <a:xfrm rot="10800000">
            <a:off x="3108960" y="4650294"/>
            <a:ext cx="4572000" cy="1750506"/>
            <a:chOff x="4728373" y="894616"/>
            <a:chExt cx="4537666" cy="1737360"/>
          </a:xfrm>
        </p:grpSpPr>
        <p:sp>
          <p:nvSpPr>
            <p:cNvPr id="86" name="Freeform: Shape 85">
              <a:extLst>
                <a:ext uri="{FF2B5EF4-FFF2-40B4-BE49-F238E27FC236}">
                  <a16:creationId xmlns:a16="http://schemas.microsoft.com/office/drawing/2014/main" id="{FBA57626-08EF-43BE-9DF8-EB0A422CFAD1}"/>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6E675D63-19CD-4A93-BAF6-A387DC25E749}"/>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81" name="Group 80">
            <a:extLst>
              <a:ext uri="{FF2B5EF4-FFF2-40B4-BE49-F238E27FC236}">
                <a16:creationId xmlns:a16="http://schemas.microsoft.com/office/drawing/2014/main" id="{774B6F08-F928-4F54-9525-0074BE64C116}"/>
              </a:ext>
            </a:extLst>
          </p:cNvPr>
          <p:cNvGrpSpPr/>
          <p:nvPr/>
        </p:nvGrpSpPr>
        <p:grpSpPr>
          <a:xfrm>
            <a:off x="3211628" y="4733880"/>
            <a:ext cx="1566242" cy="1566241"/>
            <a:chOff x="3048000" y="512834"/>
            <a:chExt cx="1554480" cy="1554479"/>
          </a:xfrm>
          <a:scene3d>
            <a:camera prst="orthographicFront">
              <a:rot lat="0" lon="0" rev="0"/>
            </a:camera>
            <a:lightRig rig="brightRoom" dir="t">
              <a:rot lat="0" lon="0" rev="600000"/>
            </a:lightRig>
          </a:scene3d>
        </p:grpSpPr>
        <p:grpSp>
          <p:nvGrpSpPr>
            <p:cNvPr id="82" name="Group 81">
              <a:extLst>
                <a:ext uri="{FF2B5EF4-FFF2-40B4-BE49-F238E27FC236}">
                  <a16:creationId xmlns:a16="http://schemas.microsoft.com/office/drawing/2014/main" id="{78F492D6-68C1-4020-AB8B-1212B93CC684}"/>
                </a:ext>
              </a:extLst>
            </p:cNvPr>
            <p:cNvGrpSpPr>
              <a:grpSpLocks noChangeAspect="1"/>
            </p:cNvGrpSpPr>
            <p:nvPr/>
          </p:nvGrpSpPr>
          <p:grpSpPr>
            <a:xfrm>
              <a:off x="3048000" y="512834"/>
              <a:ext cx="1554480" cy="1554479"/>
              <a:chOff x="961183" y="2226457"/>
              <a:chExt cx="1690577" cy="1690576"/>
            </a:xfrm>
          </p:grpSpPr>
          <p:sp>
            <p:nvSpPr>
              <p:cNvPr id="84" name="Oval 83">
                <a:extLst>
                  <a:ext uri="{FF2B5EF4-FFF2-40B4-BE49-F238E27FC236}">
                    <a16:creationId xmlns:a16="http://schemas.microsoft.com/office/drawing/2014/main" id="{7ABF48FA-FFF0-462D-9AE3-C2CAED6204D5}"/>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5">
                <a:extLst>
                  <a:ext uri="{FF2B5EF4-FFF2-40B4-BE49-F238E27FC236}">
                    <a16:creationId xmlns:a16="http://schemas.microsoft.com/office/drawing/2014/main" id="{A5E79D72-4135-4514-AB59-53605F323779}"/>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3" name="Text Box 10">
              <a:extLst>
                <a:ext uri="{FF2B5EF4-FFF2-40B4-BE49-F238E27FC236}">
                  <a16:creationId xmlns:a16="http://schemas.microsoft.com/office/drawing/2014/main" id="{7663393C-F7B6-4BC7-BB42-03A6BAD37EB8}"/>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sp>
        <p:nvSpPr>
          <p:cNvPr id="88" name="TextBox 87">
            <a:extLst>
              <a:ext uri="{FF2B5EF4-FFF2-40B4-BE49-F238E27FC236}">
                <a16:creationId xmlns:a16="http://schemas.microsoft.com/office/drawing/2014/main" id="{98BB482D-86F0-4D10-9A86-77EB55D23419}"/>
              </a:ext>
            </a:extLst>
          </p:cNvPr>
          <p:cNvSpPr txBox="1"/>
          <p:nvPr/>
        </p:nvSpPr>
        <p:spPr>
          <a:xfrm>
            <a:off x="8061960" y="5334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C5DCDC71-D920-4F1B-B072-1DE305454C4C}"/>
              </a:ext>
            </a:extLst>
          </p:cNvPr>
          <p:cNvSpPr txBox="1"/>
          <p:nvPr/>
        </p:nvSpPr>
        <p:spPr>
          <a:xfrm>
            <a:off x="8061960" y="26670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28" name="Picture 27">
            <a:hlinkClick r:id="rId2"/>
            <a:extLst>
              <a:ext uri="{FF2B5EF4-FFF2-40B4-BE49-F238E27FC236}">
                <a16:creationId xmlns:a16="http://schemas.microsoft.com/office/drawing/2014/main" id="{CB3B71CC-D11B-45AA-ADD6-D496741FDF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9771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500"/>
                                        <p:tgtEl>
                                          <p:spTgt spid="8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9">
                                            <p:txEl>
                                              <p:pRg st="0" end="0"/>
                                            </p:txEl>
                                          </p:spTgt>
                                        </p:tgtEl>
                                        <p:attrNameLst>
                                          <p:attrName>style.visibility</p:attrName>
                                        </p:attrNameLst>
                                      </p:cBhvr>
                                      <p:to>
                                        <p:strVal val="visible"/>
                                      </p:to>
                                    </p:set>
                                    <p:animEffect transition="in" filter="fade">
                                      <p:cBhvr>
                                        <p:cTn id="11" dur="500"/>
                                        <p:tgtEl>
                                          <p:spTgt spid="89">
                                            <p:txEl>
                                              <p:pRg st="0" end="0"/>
                                            </p:txEl>
                                          </p:spTgt>
                                        </p:tgtEl>
                                      </p:cBhvr>
                                    </p:animEffect>
                                    <p:anim calcmode="lin" valueType="num">
                                      <p:cBhvr>
                                        <p:cTn id="12"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9">
                                            <p:txEl>
                                              <p:pRg st="2" end="2"/>
                                            </p:txEl>
                                          </p:spTgt>
                                        </p:tgtEl>
                                        <p:attrNameLst>
                                          <p:attrName>style.visibility</p:attrName>
                                        </p:attrNameLst>
                                      </p:cBhvr>
                                      <p:to>
                                        <p:strVal val="visible"/>
                                      </p:to>
                                    </p:set>
                                    <p:animEffect transition="in" filter="fade">
                                      <p:cBhvr>
                                        <p:cTn id="17" dur="500"/>
                                        <p:tgtEl>
                                          <p:spTgt spid="89">
                                            <p:txEl>
                                              <p:pRg st="2" end="2"/>
                                            </p:txEl>
                                          </p:spTgt>
                                        </p:tgtEl>
                                      </p:cBhvr>
                                    </p:animEffect>
                                    <p:anim calcmode="lin" valueType="num">
                                      <p:cBhvr>
                                        <p:cTn id="18" dur="500" fill="hold"/>
                                        <p:tgtEl>
                                          <p:spTgt spid="8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9">
                                            <p:txEl>
                                              <p:pRg st="4" end="4"/>
                                            </p:txEl>
                                          </p:spTgt>
                                        </p:tgtEl>
                                        <p:attrNameLst>
                                          <p:attrName>style.visibility</p:attrName>
                                        </p:attrNameLst>
                                      </p:cBhvr>
                                      <p:to>
                                        <p:strVal val="visible"/>
                                      </p:to>
                                    </p:set>
                                    <p:animEffect transition="in" filter="fade">
                                      <p:cBhvr>
                                        <p:cTn id="23" dur="500"/>
                                        <p:tgtEl>
                                          <p:spTgt spid="89">
                                            <p:txEl>
                                              <p:pRg st="4" end="4"/>
                                            </p:txEl>
                                          </p:spTgt>
                                        </p:tgtEl>
                                      </p:cBhvr>
                                    </p:animEffect>
                                    <p:anim calcmode="lin" valueType="num">
                                      <p:cBhvr>
                                        <p:cTn id="24" dur="500" fill="hold"/>
                                        <p:tgtEl>
                                          <p:spTgt spid="89">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9">
                                            <p:txEl>
                                              <p:pRg st="5" end="5"/>
                                            </p:txEl>
                                          </p:spTgt>
                                        </p:tgtEl>
                                        <p:attrNameLst>
                                          <p:attrName>style.visibility</p:attrName>
                                        </p:attrNameLst>
                                      </p:cBhvr>
                                      <p:to>
                                        <p:strVal val="visible"/>
                                      </p:to>
                                    </p:set>
                                    <p:animEffect transition="in" filter="fade">
                                      <p:cBhvr>
                                        <p:cTn id="29" dur="500"/>
                                        <p:tgtEl>
                                          <p:spTgt spid="89">
                                            <p:txEl>
                                              <p:pRg st="5" end="5"/>
                                            </p:txEl>
                                          </p:spTgt>
                                        </p:tgtEl>
                                      </p:cBhvr>
                                    </p:animEffect>
                                    <p:anim calcmode="lin" valueType="num">
                                      <p:cBhvr>
                                        <p:cTn id="30" dur="500" fill="hold"/>
                                        <p:tgtEl>
                                          <p:spTgt spid="8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8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9">
                                            <p:txEl>
                                              <p:pRg st="6" end="6"/>
                                            </p:txEl>
                                          </p:spTgt>
                                        </p:tgtEl>
                                        <p:attrNameLst>
                                          <p:attrName>style.visibility</p:attrName>
                                        </p:attrNameLst>
                                      </p:cBhvr>
                                      <p:to>
                                        <p:strVal val="visible"/>
                                      </p:to>
                                    </p:set>
                                    <p:animEffect transition="in" filter="fade">
                                      <p:cBhvr>
                                        <p:cTn id="35" dur="500"/>
                                        <p:tgtEl>
                                          <p:spTgt spid="89">
                                            <p:txEl>
                                              <p:pRg st="6" end="6"/>
                                            </p:txEl>
                                          </p:spTgt>
                                        </p:tgtEl>
                                      </p:cBhvr>
                                    </p:animEffect>
                                    <p:anim calcmode="lin" valueType="num">
                                      <p:cBhvr>
                                        <p:cTn id="36" dur="500" fill="hold"/>
                                        <p:tgtEl>
                                          <p:spTgt spid="89">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89">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1000"/>
                                        <p:tgtEl>
                                          <p:spTgt spid="61"/>
                                        </p:tgtEl>
                                      </p:cBhvr>
                                    </p:animEffect>
                                    <p:anim calcmode="lin" valueType="num">
                                      <p:cBhvr>
                                        <p:cTn id="42" dur="1000" fill="hold"/>
                                        <p:tgtEl>
                                          <p:spTgt spid="61"/>
                                        </p:tgtEl>
                                        <p:attrNameLst>
                                          <p:attrName>ppt_x</p:attrName>
                                        </p:attrNameLst>
                                      </p:cBhvr>
                                      <p:tavLst>
                                        <p:tav tm="0">
                                          <p:val>
                                            <p:strVal val="#ppt_x"/>
                                          </p:val>
                                        </p:tav>
                                        <p:tav tm="100000">
                                          <p:val>
                                            <p:strVal val="#ppt_x"/>
                                          </p:val>
                                        </p:tav>
                                      </p:tavLst>
                                    </p:anim>
                                    <p:anim calcmode="lin" valueType="num">
                                      <p:cBhvr>
                                        <p:cTn id="43" dur="1000" fill="hold"/>
                                        <p:tgtEl>
                                          <p:spTgt spid="61"/>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p:cTn id="47" dur="1000" fill="hold"/>
                                        <p:tgtEl>
                                          <p:spTgt spid="62"/>
                                        </p:tgtEl>
                                        <p:attrNameLst>
                                          <p:attrName>ppt_w</p:attrName>
                                        </p:attrNameLst>
                                      </p:cBhvr>
                                      <p:tavLst>
                                        <p:tav tm="0">
                                          <p:val>
                                            <p:fltVal val="0"/>
                                          </p:val>
                                        </p:tav>
                                        <p:tav tm="100000">
                                          <p:val>
                                            <p:strVal val="#ppt_w"/>
                                          </p:val>
                                        </p:tav>
                                      </p:tavLst>
                                    </p:anim>
                                    <p:anim calcmode="lin" valueType="num">
                                      <p:cBhvr>
                                        <p:cTn id="48" dur="1000" fill="hold"/>
                                        <p:tgtEl>
                                          <p:spTgt spid="62"/>
                                        </p:tgtEl>
                                        <p:attrNameLst>
                                          <p:attrName>ppt_h</p:attrName>
                                        </p:attrNameLst>
                                      </p:cBhvr>
                                      <p:tavLst>
                                        <p:tav tm="0">
                                          <p:val>
                                            <p:fltVal val="0"/>
                                          </p:val>
                                        </p:tav>
                                        <p:tav tm="100000">
                                          <p:val>
                                            <p:strVal val="#ppt_h"/>
                                          </p:val>
                                        </p:tav>
                                      </p:tavLst>
                                    </p:anim>
                                    <p:animEffect transition="in" filter="fade">
                                      <p:cBhvr>
                                        <p:cTn id="49" dur="1000"/>
                                        <p:tgtEl>
                                          <p:spTgt spid="62"/>
                                        </p:tgtEl>
                                      </p:cBhvr>
                                    </p:animEffect>
                                  </p:childTnLst>
                                </p:cTn>
                              </p:par>
                            </p:childTnLst>
                          </p:cTn>
                        </p:par>
                        <p:par>
                          <p:cTn id="50" fill="hold">
                            <p:stCondLst>
                              <p:cond delay="5000"/>
                            </p:stCondLst>
                            <p:childTnLst>
                              <p:par>
                                <p:cTn id="51" presetID="42" presetClass="entr" presetSubtype="0" fill="hold"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fade">
                                      <p:cBhvr>
                                        <p:cTn id="53" dur="1000"/>
                                        <p:tgtEl>
                                          <p:spTgt spid="71"/>
                                        </p:tgtEl>
                                      </p:cBhvr>
                                    </p:animEffect>
                                    <p:anim calcmode="lin" valueType="num">
                                      <p:cBhvr>
                                        <p:cTn id="54" dur="1000" fill="hold"/>
                                        <p:tgtEl>
                                          <p:spTgt spid="71"/>
                                        </p:tgtEl>
                                        <p:attrNameLst>
                                          <p:attrName>ppt_x</p:attrName>
                                        </p:attrNameLst>
                                      </p:cBhvr>
                                      <p:tavLst>
                                        <p:tav tm="0">
                                          <p:val>
                                            <p:strVal val="#ppt_x"/>
                                          </p:val>
                                        </p:tav>
                                        <p:tav tm="100000">
                                          <p:val>
                                            <p:strVal val="#ppt_x"/>
                                          </p:val>
                                        </p:tav>
                                      </p:tavLst>
                                    </p:anim>
                                    <p:anim calcmode="lin" valueType="num">
                                      <p:cBhvr>
                                        <p:cTn id="55" dur="1000" fill="hold"/>
                                        <p:tgtEl>
                                          <p:spTgt spid="71"/>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72"/>
                                        </p:tgtEl>
                                        <p:attrNameLst>
                                          <p:attrName>style.visibility</p:attrName>
                                        </p:attrNameLst>
                                      </p:cBhvr>
                                      <p:to>
                                        <p:strVal val="visible"/>
                                      </p:to>
                                    </p:set>
                                    <p:anim calcmode="lin" valueType="num">
                                      <p:cBhvr>
                                        <p:cTn id="59" dur="1000" fill="hold"/>
                                        <p:tgtEl>
                                          <p:spTgt spid="72"/>
                                        </p:tgtEl>
                                        <p:attrNameLst>
                                          <p:attrName>ppt_w</p:attrName>
                                        </p:attrNameLst>
                                      </p:cBhvr>
                                      <p:tavLst>
                                        <p:tav tm="0">
                                          <p:val>
                                            <p:fltVal val="0"/>
                                          </p:val>
                                        </p:tav>
                                        <p:tav tm="100000">
                                          <p:val>
                                            <p:strVal val="#ppt_w"/>
                                          </p:val>
                                        </p:tav>
                                      </p:tavLst>
                                    </p:anim>
                                    <p:anim calcmode="lin" valueType="num">
                                      <p:cBhvr>
                                        <p:cTn id="60" dur="1000" fill="hold"/>
                                        <p:tgtEl>
                                          <p:spTgt spid="72"/>
                                        </p:tgtEl>
                                        <p:attrNameLst>
                                          <p:attrName>ppt_h</p:attrName>
                                        </p:attrNameLst>
                                      </p:cBhvr>
                                      <p:tavLst>
                                        <p:tav tm="0">
                                          <p:val>
                                            <p:fltVal val="0"/>
                                          </p:val>
                                        </p:tav>
                                        <p:tav tm="100000">
                                          <p:val>
                                            <p:strVal val="#ppt_h"/>
                                          </p:val>
                                        </p:tav>
                                      </p:tavLst>
                                    </p:anim>
                                    <p:animEffect transition="in" filter="fade">
                                      <p:cBhvr>
                                        <p:cTn id="61" dur="1000"/>
                                        <p:tgtEl>
                                          <p:spTgt spid="72"/>
                                        </p:tgtEl>
                                      </p:cBhvr>
                                    </p:animEffect>
                                  </p:childTnLst>
                                </p:cTn>
                              </p:par>
                            </p:childTnLst>
                          </p:cTn>
                        </p:par>
                        <p:par>
                          <p:cTn id="62" fill="hold">
                            <p:stCondLst>
                              <p:cond delay="7000"/>
                            </p:stCondLst>
                            <p:childTnLst>
                              <p:par>
                                <p:cTn id="63" presetID="42" presetClass="entr" presetSubtype="0" fill="hold" nodeType="after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1000"/>
                                        <p:tgtEl>
                                          <p:spTgt spid="80"/>
                                        </p:tgtEl>
                                      </p:cBhvr>
                                    </p:animEffect>
                                    <p:anim calcmode="lin" valueType="num">
                                      <p:cBhvr>
                                        <p:cTn id="66" dur="1000" fill="hold"/>
                                        <p:tgtEl>
                                          <p:spTgt spid="80"/>
                                        </p:tgtEl>
                                        <p:attrNameLst>
                                          <p:attrName>ppt_x</p:attrName>
                                        </p:attrNameLst>
                                      </p:cBhvr>
                                      <p:tavLst>
                                        <p:tav tm="0">
                                          <p:val>
                                            <p:strVal val="#ppt_x"/>
                                          </p:val>
                                        </p:tav>
                                        <p:tav tm="100000">
                                          <p:val>
                                            <p:strVal val="#ppt_x"/>
                                          </p:val>
                                        </p:tav>
                                      </p:tavLst>
                                    </p:anim>
                                    <p:anim calcmode="lin" valueType="num">
                                      <p:cBhvr>
                                        <p:cTn id="67" dur="1000" fill="hold"/>
                                        <p:tgtEl>
                                          <p:spTgt spid="80"/>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p:cTn id="71" dur="1000" fill="hold"/>
                                        <p:tgtEl>
                                          <p:spTgt spid="81"/>
                                        </p:tgtEl>
                                        <p:attrNameLst>
                                          <p:attrName>ppt_w</p:attrName>
                                        </p:attrNameLst>
                                      </p:cBhvr>
                                      <p:tavLst>
                                        <p:tav tm="0">
                                          <p:val>
                                            <p:fltVal val="0"/>
                                          </p:val>
                                        </p:tav>
                                        <p:tav tm="100000">
                                          <p:val>
                                            <p:strVal val="#ppt_w"/>
                                          </p:val>
                                        </p:tav>
                                      </p:tavLst>
                                    </p:anim>
                                    <p:anim calcmode="lin" valueType="num">
                                      <p:cBhvr>
                                        <p:cTn id="72" dur="1000" fill="hold"/>
                                        <p:tgtEl>
                                          <p:spTgt spid="81"/>
                                        </p:tgtEl>
                                        <p:attrNameLst>
                                          <p:attrName>ppt_h</p:attrName>
                                        </p:attrNameLst>
                                      </p:cBhvr>
                                      <p:tavLst>
                                        <p:tav tm="0">
                                          <p:val>
                                            <p:fltVal val="0"/>
                                          </p:val>
                                        </p:tav>
                                        <p:tav tm="100000">
                                          <p:val>
                                            <p:strVal val="#ppt_h"/>
                                          </p:val>
                                        </p:tav>
                                      </p:tavLst>
                                    </p:anim>
                                    <p:animEffect transition="in" filter="fade">
                                      <p:cBhvr>
                                        <p:cTn id="73"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1456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2019-11-02T18:21:12Z</dcterms:modified>
</cp:coreProperties>
</file>