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5163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74">
            <a:extLst>
              <a:ext uri="{FF2B5EF4-FFF2-40B4-BE49-F238E27FC236}">
                <a16:creationId xmlns:a16="http://schemas.microsoft.com/office/drawing/2014/main" id="{13FC1059-411A-4C8E-9436-12A129B69ADA}"/>
              </a:ext>
            </a:extLst>
          </p:cNvPr>
          <p:cNvGrpSpPr/>
          <p:nvPr/>
        </p:nvGrpSpPr>
        <p:grpSpPr>
          <a:xfrm>
            <a:off x="3194178" y="3232883"/>
            <a:ext cx="6096000" cy="1737361"/>
            <a:chOff x="3194178" y="3232883"/>
            <a:chExt cx="6096000" cy="1737361"/>
          </a:xfrm>
        </p:grpSpPr>
        <p:sp>
          <p:nvSpPr>
            <p:cNvPr id="72" name="Freeform: Shape 71">
              <a:extLst>
                <a:ext uri="{FF2B5EF4-FFF2-40B4-BE49-F238E27FC236}">
                  <a16:creationId xmlns:a16="http://schemas.microsoft.com/office/drawing/2014/main" id="{72869319-0ECD-44D5-8291-2EDDC781D3E7}"/>
                </a:ext>
              </a:extLst>
            </p:cNvPr>
            <p:cNvSpPr>
              <a:spLocks noChangeAspect="1"/>
            </p:cNvSpPr>
            <p:nvPr/>
          </p:nvSpPr>
          <p:spPr>
            <a:xfrm>
              <a:off x="3194178" y="3232883"/>
              <a:ext cx="6096000" cy="1737361"/>
            </a:xfrm>
            <a:custGeom>
              <a:avLst/>
              <a:gdLst>
                <a:gd name="connsiteX0" fmla="*/ 2037749 w 6096000"/>
                <a:gd name="connsiteY0" fmla="*/ 0 h 1737361"/>
                <a:gd name="connsiteX1" fmla="*/ 2061253 w 6096000"/>
                <a:gd name="connsiteY1" fmla="*/ 0 h 1737361"/>
                <a:gd name="connsiteX2" fmla="*/ 2061254 w 6096000"/>
                <a:gd name="connsiteY2" fmla="*/ 0 h 1737361"/>
                <a:gd name="connsiteX3" fmla="*/ 5229711 w 6096000"/>
                <a:gd name="connsiteY3" fmla="*/ 0 h 1737361"/>
                <a:gd name="connsiteX4" fmla="*/ 5230509 w 6096000"/>
                <a:gd name="connsiteY4" fmla="*/ 161 h 1737361"/>
                <a:gd name="connsiteX5" fmla="*/ 5316138 w 6096000"/>
                <a:gd name="connsiteY5" fmla="*/ 4485 h 1737361"/>
                <a:gd name="connsiteX6" fmla="*/ 6096000 w 6096000"/>
                <a:gd name="connsiteY6" fmla="*/ 868680 h 1737361"/>
                <a:gd name="connsiteX7" fmla="*/ 5227320 w 6096000"/>
                <a:gd name="connsiteY7" fmla="*/ 1737360 h 1737361"/>
                <a:gd name="connsiteX8" fmla="*/ 4613070 w 6096000"/>
                <a:gd name="connsiteY8" fmla="*/ 1482930 h 1737361"/>
                <a:gd name="connsiteX9" fmla="*/ 4515637 w 6096000"/>
                <a:gd name="connsiteY9" fmla="*/ 1364840 h 1737361"/>
                <a:gd name="connsiteX10" fmla="*/ 4514669 w 6096000"/>
                <a:gd name="connsiteY10" fmla="*/ 1364743 h 1737361"/>
                <a:gd name="connsiteX11" fmla="*/ 4501285 w 6096000"/>
                <a:gd name="connsiteY11" fmla="*/ 1334419 h 1737361"/>
                <a:gd name="connsiteX12" fmla="*/ 4295598 w 6096000"/>
                <a:gd name="connsiteY12" fmla="*/ 1104001 h 1737361"/>
                <a:gd name="connsiteX13" fmla="*/ 4106762 w 6096000"/>
                <a:gd name="connsiteY13" fmla="*/ 1023150 h 1737361"/>
                <a:gd name="connsiteX14" fmla="*/ 4007225 w 6096000"/>
                <a:gd name="connsiteY14" fmla="*/ 1007671 h 1737361"/>
                <a:gd name="connsiteX15" fmla="*/ 4006901 w 6096000"/>
                <a:gd name="connsiteY15" fmla="*/ 1005841 h 1737361"/>
                <a:gd name="connsiteX16" fmla="*/ 2089099 w 6096000"/>
                <a:gd name="connsiteY16" fmla="*/ 1005841 h 1737361"/>
                <a:gd name="connsiteX17" fmla="*/ 2088775 w 6096000"/>
                <a:gd name="connsiteY17" fmla="*/ 1007672 h 1737361"/>
                <a:gd name="connsiteX18" fmla="*/ 1989238 w 6096000"/>
                <a:gd name="connsiteY18" fmla="*/ 1023151 h 1737361"/>
                <a:gd name="connsiteX19" fmla="*/ 1800402 w 6096000"/>
                <a:gd name="connsiteY19" fmla="*/ 1104002 h 1737361"/>
                <a:gd name="connsiteX20" fmla="*/ 1594715 w 6096000"/>
                <a:gd name="connsiteY20" fmla="*/ 1334420 h 1737361"/>
                <a:gd name="connsiteX21" fmla="*/ 1581331 w 6096000"/>
                <a:gd name="connsiteY21" fmla="*/ 1364744 h 1737361"/>
                <a:gd name="connsiteX22" fmla="*/ 1580363 w 6096000"/>
                <a:gd name="connsiteY22" fmla="*/ 1364841 h 1737361"/>
                <a:gd name="connsiteX23" fmla="*/ 1482930 w 6096000"/>
                <a:gd name="connsiteY23" fmla="*/ 1482931 h 1737361"/>
                <a:gd name="connsiteX24" fmla="*/ 868680 w 6096000"/>
                <a:gd name="connsiteY24" fmla="*/ 1737361 h 1737361"/>
                <a:gd name="connsiteX25" fmla="*/ 0 w 6096000"/>
                <a:gd name="connsiteY25" fmla="*/ 868681 h 1737361"/>
                <a:gd name="connsiteX26" fmla="*/ 779862 w 6096000"/>
                <a:gd name="connsiteY26" fmla="*/ 4486 h 1737361"/>
                <a:gd name="connsiteX27" fmla="*/ 865491 w 6096000"/>
                <a:gd name="connsiteY27" fmla="*/ 162 h 1737361"/>
                <a:gd name="connsiteX28" fmla="*/ 866289 w 6096000"/>
                <a:gd name="connsiteY28" fmla="*/ 1 h 1737361"/>
                <a:gd name="connsiteX29" fmla="*/ 2037744 w 6096000"/>
                <a:gd name="connsiteY29" fmla="*/ 1 h 1737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96000" h="1737361">
                  <a:moveTo>
                    <a:pt x="2037749" y="0"/>
                  </a:moveTo>
                  <a:lnTo>
                    <a:pt x="2061253" y="0"/>
                  </a:lnTo>
                  <a:lnTo>
                    <a:pt x="2061254" y="0"/>
                  </a:lnTo>
                  <a:lnTo>
                    <a:pt x="5229711" y="0"/>
                  </a:lnTo>
                  <a:lnTo>
                    <a:pt x="5230509" y="161"/>
                  </a:lnTo>
                  <a:lnTo>
                    <a:pt x="5316138" y="4485"/>
                  </a:lnTo>
                  <a:cubicBezTo>
                    <a:pt x="5754175" y="48970"/>
                    <a:pt x="6096000" y="418906"/>
                    <a:pt x="6096000" y="868680"/>
                  </a:cubicBezTo>
                  <a:cubicBezTo>
                    <a:pt x="6096000" y="1348439"/>
                    <a:pt x="5707079" y="1737360"/>
                    <a:pt x="5227320" y="1737360"/>
                  </a:cubicBezTo>
                  <a:cubicBezTo>
                    <a:pt x="4987440" y="1737360"/>
                    <a:pt x="4770270" y="1640130"/>
                    <a:pt x="4613070" y="1482930"/>
                  </a:cubicBezTo>
                  <a:lnTo>
                    <a:pt x="4515637" y="1364840"/>
                  </a:lnTo>
                  <a:lnTo>
                    <a:pt x="4514669" y="1364743"/>
                  </a:lnTo>
                  <a:lnTo>
                    <a:pt x="4501285" y="1334419"/>
                  </a:lnTo>
                  <a:cubicBezTo>
                    <a:pt x="4450925" y="1239364"/>
                    <a:pt x="4382464" y="1161025"/>
                    <a:pt x="4295598" y="1104001"/>
                  </a:cubicBezTo>
                  <a:cubicBezTo>
                    <a:pt x="4237687" y="1065986"/>
                    <a:pt x="4174336" y="1039244"/>
                    <a:pt x="4106762" y="1023150"/>
                  </a:cubicBezTo>
                  <a:lnTo>
                    <a:pt x="4007225" y="1007671"/>
                  </a:lnTo>
                  <a:lnTo>
                    <a:pt x="4006901" y="1005841"/>
                  </a:lnTo>
                  <a:lnTo>
                    <a:pt x="2089099" y="1005841"/>
                  </a:lnTo>
                  <a:lnTo>
                    <a:pt x="2088775" y="1007672"/>
                  </a:lnTo>
                  <a:lnTo>
                    <a:pt x="1989238" y="1023151"/>
                  </a:lnTo>
                  <a:cubicBezTo>
                    <a:pt x="1921664" y="1039245"/>
                    <a:pt x="1858313" y="1065987"/>
                    <a:pt x="1800402" y="1104002"/>
                  </a:cubicBezTo>
                  <a:cubicBezTo>
                    <a:pt x="1713536" y="1161026"/>
                    <a:pt x="1645075" y="1239365"/>
                    <a:pt x="1594715" y="1334420"/>
                  </a:cubicBezTo>
                  <a:lnTo>
                    <a:pt x="1581331" y="1364744"/>
                  </a:lnTo>
                  <a:lnTo>
                    <a:pt x="1580363" y="1364841"/>
                  </a:lnTo>
                  <a:lnTo>
                    <a:pt x="1482930" y="1482931"/>
                  </a:lnTo>
                  <a:cubicBezTo>
                    <a:pt x="1325730" y="1640131"/>
                    <a:pt x="1108560" y="1737361"/>
                    <a:pt x="868680" y="1737361"/>
                  </a:cubicBezTo>
                  <a:cubicBezTo>
                    <a:pt x="388921" y="1737361"/>
                    <a:pt x="0" y="1348440"/>
                    <a:pt x="0" y="868681"/>
                  </a:cubicBezTo>
                  <a:cubicBezTo>
                    <a:pt x="0" y="418907"/>
                    <a:pt x="341825" y="48971"/>
                    <a:pt x="779862" y="4486"/>
                  </a:cubicBezTo>
                  <a:lnTo>
                    <a:pt x="865491" y="162"/>
                  </a:lnTo>
                  <a:lnTo>
                    <a:pt x="866289" y="1"/>
                  </a:lnTo>
                  <a:lnTo>
                    <a:pt x="203774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5205858" y="3327048"/>
              <a:ext cx="2834640" cy="877163"/>
            </a:xfrm>
            <a:prstGeom prst="rect">
              <a:avLst/>
            </a:prstGeom>
            <a:noFill/>
          </p:spPr>
          <p:txBody>
            <a:bodyPr wrap="square" rtlCol="0">
              <a:spAutoFit/>
            </a:bodyPr>
            <a:lstStyle/>
            <a:p>
              <a:r>
                <a:rPr lang="en-US" sz="1300" dirty="0">
                  <a:solidFill>
                    <a:srgbClr val="FE4A1E"/>
                  </a:solidFill>
                  <a:latin typeface="Bernard MT Condensed" panose="02050806060905020404" pitchFamily="18" charset="0"/>
                </a:rPr>
                <a:t>LOREM IPSUM DOLOR 01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8" name="Group 37">
            <a:extLst>
              <a:ext uri="{FF2B5EF4-FFF2-40B4-BE49-F238E27FC236}">
                <a16:creationId xmlns:a16="http://schemas.microsoft.com/office/drawing/2014/main" id="{FEDA5BB9-5163-478D-8BDE-254F5E21AA58}"/>
              </a:ext>
            </a:extLst>
          </p:cNvPr>
          <p:cNvGrpSpPr/>
          <p:nvPr/>
        </p:nvGrpSpPr>
        <p:grpSpPr>
          <a:xfrm>
            <a:off x="6760032" y="4631889"/>
            <a:ext cx="4537666" cy="1737360"/>
            <a:chOff x="4728373" y="894616"/>
            <a:chExt cx="4537666" cy="1737360"/>
          </a:xfrm>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4963131" y="1704340"/>
              <a:ext cx="2834640" cy="877163"/>
            </a:xfrm>
            <a:prstGeom prst="rect">
              <a:avLst/>
            </a:prstGeom>
            <a:noFill/>
          </p:spPr>
          <p:txBody>
            <a:bodyPr wrap="square" rtlCol="0">
              <a:spAutoFit/>
            </a:bodyPr>
            <a:lstStyle/>
            <a:p>
              <a:r>
                <a:rPr lang="en-US" sz="1300" dirty="0">
                  <a:solidFill>
                    <a:srgbClr val="7A7A7A"/>
                  </a:solidFill>
                  <a:latin typeface="Bernard MT Condensed" panose="02050806060905020404" pitchFamily="18" charset="0"/>
                </a:rPr>
                <a:t>LOREM IPSUM DOLOR 04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9641321" y="4731812"/>
            <a:ext cx="1554480" cy="1554479"/>
            <a:chOff x="3048000" y="512834"/>
            <a:chExt cx="1554480" cy="1554479"/>
          </a:xfrm>
          <a:scene3d>
            <a:camera prst="orthographicFront">
              <a:rot lat="0" lon="0" rev="0"/>
            </a:camera>
            <a:lightRig rig="brightRoom" dir="t">
              <a:rot lat="0" lon="0" rev="600000"/>
            </a:lightRig>
          </a:scene3d>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A62C2DBE-94EA-4F29-A63F-D75C04EA077F}"/>
              </a:ext>
            </a:extLst>
          </p:cNvPr>
          <p:cNvGrpSpPr/>
          <p:nvPr/>
        </p:nvGrpSpPr>
        <p:grpSpPr>
          <a:xfrm rot="10800000" flipH="1">
            <a:off x="6705600" y="1828800"/>
            <a:ext cx="4537666" cy="1737360"/>
            <a:chOff x="4728373" y="894616"/>
            <a:chExt cx="4537666" cy="1737360"/>
          </a:xfrm>
        </p:grpSpPr>
        <p:sp>
          <p:nvSpPr>
            <p:cNvPr id="48" name="Freeform: Shape 47">
              <a:extLst>
                <a:ext uri="{FF2B5EF4-FFF2-40B4-BE49-F238E27FC236}">
                  <a16:creationId xmlns:a16="http://schemas.microsoft.com/office/drawing/2014/main" id="{C09269B7-9B0F-4850-A444-E2D064F60754}"/>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1A7A951-E071-4D3B-8EF8-B5A60B516D2A}"/>
                </a:ext>
              </a:extLst>
            </p:cNvPr>
            <p:cNvSpPr txBox="1"/>
            <p:nvPr/>
          </p:nvSpPr>
          <p:spPr>
            <a:xfrm rot="10800000">
              <a:off x="4963131" y="1704340"/>
              <a:ext cx="2834640" cy="877163"/>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43" name="Group 42">
            <a:extLst>
              <a:ext uri="{FF2B5EF4-FFF2-40B4-BE49-F238E27FC236}">
                <a16:creationId xmlns:a16="http://schemas.microsoft.com/office/drawing/2014/main" id="{DF28D37C-8E6B-4879-B139-D65DB61B46E4}"/>
              </a:ext>
            </a:extLst>
          </p:cNvPr>
          <p:cNvGrpSpPr/>
          <p:nvPr/>
        </p:nvGrpSpPr>
        <p:grpSpPr>
          <a:xfrm flipH="1">
            <a:off x="9586889" y="1911758"/>
            <a:ext cx="1554480" cy="1554479"/>
            <a:chOff x="3048000" y="512834"/>
            <a:chExt cx="1554480" cy="1554479"/>
          </a:xfrm>
          <a:scene3d>
            <a:camera prst="orthographicFront">
              <a:rot lat="0" lon="0" rev="0"/>
            </a:camera>
            <a:lightRig rig="brightRoom" dir="t">
              <a:rot lat="0" lon="0" rev="600000"/>
            </a:lightRig>
          </a:scene3d>
        </p:grpSpPr>
        <p:grpSp>
          <p:nvGrpSpPr>
            <p:cNvPr id="44" name="Group 43">
              <a:extLst>
                <a:ext uri="{FF2B5EF4-FFF2-40B4-BE49-F238E27FC236}">
                  <a16:creationId xmlns:a16="http://schemas.microsoft.com/office/drawing/2014/main" id="{C3B324F4-B952-495E-8AF1-5D2E065C7EF7}"/>
                </a:ext>
              </a:extLst>
            </p:cNvPr>
            <p:cNvGrpSpPr>
              <a:grpSpLocks noChangeAspect="1"/>
            </p:cNvGrpSpPr>
            <p:nvPr/>
          </p:nvGrpSpPr>
          <p:grpSpPr>
            <a:xfrm>
              <a:off x="3048000" y="512834"/>
              <a:ext cx="1554480" cy="1554479"/>
              <a:chOff x="961183" y="2226457"/>
              <a:chExt cx="1690577" cy="1690576"/>
            </a:xfrm>
          </p:grpSpPr>
          <p:sp>
            <p:nvSpPr>
              <p:cNvPr id="46" name="Oval 45">
                <a:extLst>
                  <a:ext uri="{FF2B5EF4-FFF2-40B4-BE49-F238E27FC236}">
                    <a16:creationId xmlns:a16="http://schemas.microsoft.com/office/drawing/2014/main" id="{0FFF8B50-ED00-4E23-BE12-75D7109EC628}"/>
                  </a:ext>
                </a:extLst>
              </p:cNvPr>
              <p:cNvSpPr>
                <a:spLocks noChangeAspect="1"/>
              </p:cNvSpPr>
              <p:nvPr/>
            </p:nvSpPr>
            <p:spPr>
              <a:xfrm>
                <a:off x="961183" y="2226457"/>
                <a:ext cx="1690577" cy="1690576"/>
              </a:xfrm>
              <a:prstGeom prst="ellipse">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5">
                <a:extLst>
                  <a:ext uri="{FF2B5EF4-FFF2-40B4-BE49-F238E27FC236}">
                    <a16:creationId xmlns:a16="http://schemas.microsoft.com/office/drawing/2014/main" id="{D9008F36-00FE-4C19-97C1-0496F72352C1}"/>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 Box 10">
              <a:extLst>
                <a:ext uri="{FF2B5EF4-FFF2-40B4-BE49-F238E27FC236}">
                  <a16:creationId xmlns:a16="http://schemas.microsoft.com/office/drawing/2014/main" id="{BAA3084D-06BF-4B47-ADFF-AF66B3CD63C4}"/>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52" name="Group 51">
            <a:extLst>
              <a:ext uri="{FF2B5EF4-FFF2-40B4-BE49-F238E27FC236}">
                <a16:creationId xmlns:a16="http://schemas.microsoft.com/office/drawing/2014/main" id="{051FF16E-E067-4843-831F-D1848EBEA422}"/>
              </a:ext>
            </a:extLst>
          </p:cNvPr>
          <p:cNvGrpSpPr/>
          <p:nvPr/>
        </p:nvGrpSpPr>
        <p:grpSpPr>
          <a:xfrm flipH="1">
            <a:off x="1143000" y="4663440"/>
            <a:ext cx="4537666" cy="1737360"/>
            <a:chOff x="4728373" y="894616"/>
            <a:chExt cx="4537666" cy="1737360"/>
          </a:xfrm>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28113F04-5BA9-4CDF-8FD2-CA21602BF6E3}"/>
                </a:ext>
              </a:extLst>
            </p:cNvPr>
            <p:cNvSpPr txBox="1"/>
            <p:nvPr/>
          </p:nvSpPr>
          <p:spPr>
            <a:xfrm>
              <a:off x="4728373" y="1723262"/>
              <a:ext cx="2834640" cy="877163"/>
            </a:xfrm>
            <a:prstGeom prst="rect">
              <a:avLst/>
            </a:prstGeom>
            <a:noFill/>
          </p:spPr>
          <p:txBody>
            <a:bodyPr wrap="square" rtlCol="0">
              <a:spAutoFit/>
            </a:bodyPr>
            <a:lstStyle/>
            <a:p>
              <a:r>
                <a:rPr lang="en-US" sz="1300" dirty="0">
                  <a:solidFill>
                    <a:srgbClr val="939393"/>
                  </a:solidFill>
                  <a:latin typeface="Bernard MT Condensed" panose="02050806060905020404" pitchFamily="18" charset="0"/>
                </a:rPr>
                <a:t>LOREM IPSUM DOLOR 05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1244897" y="4763363"/>
            <a:ext cx="1554480" cy="1554479"/>
            <a:chOff x="3048000" y="512834"/>
            <a:chExt cx="1554480" cy="1554479"/>
          </a:xfrm>
          <a:scene3d>
            <a:camera prst="orthographicFront">
              <a:rot lat="0" lon="0" rev="0"/>
            </a:camera>
            <a:lightRig rig="brightRoom" dir="t">
              <a:rot lat="0" lon="0" rev="600000"/>
            </a:lightRig>
          </a:scene3d>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9393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61" name="Group 60">
            <a:extLst>
              <a:ext uri="{FF2B5EF4-FFF2-40B4-BE49-F238E27FC236}">
                <a16:creationId xmlns:a16="http://schemas.microsoft.com/office/drawing/2014/main" id="{ACAD8860-05F8-4534-A952-BAD7D95E3A1D}"/>
              </a:ext>
            </a:extLst>
          </p:cNvPr>
          <p:cNvGrpSpPr/>
          <p:nvPr/>
        </p:nvGrpSpPr>
        <p:grpSpPr>
          <a:xfrm rot="10800000">
            <a:off x="1143000" y="1828801"/>
            <a:ext cx="4537666" cy="1737360"/>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5C9AD3"/>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1244897" y="1911759"/>
            <a:ext cx="1554480" cy="1554479"/>
            <a:chOff x="3048000" y="512834"/>
            <a:chExt cx="1554480" cy="1554479"/>
          </a:xfrm>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3296075" y="3338982"/>
            <a:ext cx="1554480" cy="1554479"/>
            <a:chOff x="3048000" y="512834"/>
            <a:chExt cx="1554480" cy="1554479"/>
          </a:xfrm>
          <a:scene3d>
            <a:camera prst="orthographicFront">
              <a:rot lat="0" lon="0" rev="0"/>
            </a:camera>
            <a:lightRig rig="brightRoom" dir="t">
              <a:rot lat="0" lon="0" rev="600000"/>
            </a:lightRig>
          </a:scene3d>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sp>
        <p:nvSpPr>
          <p:cNvPr id="70" name="Freeform 101">
            <a:extLst>
              <a:ext uri="{FF2B5EF4-FFF2-40B4-BE49-F238E27FC236}">
                <a16:creationId xmlns:a16="http://schemas.microsoft.com/office/drawing/2014/main" id="{ECDEA098-33F7-4B14-85BB-52C4F7C92553}"/>
              </a:ext>
            </a:extLst>
          </p:cNvPr>
          <p:cNvSpPr>
            <a:spLocks noChangeAspect="1" noEditPoints="1"/>
          </p:cNvSpPr>
          <p:nvPr/>
        </p:nvSpPr>
        <p:spPr bwMode="auto">
          <a:xfrm>
            <a:off x="7980161" y="3727610"/>
            <a:ext cx="822960" cy="761376"/>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3B98F2F0-3DDD-4E8F-929F-1CEFAFD978D6}"/>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0" name="Picture 49">
            <a:hlinkClick r:id="rId2"/>
            <a:extLst>
              <a:ext uri="{FF2B5EF4-FFF2-40B4-BE49-F238E27FC236}">
                <a16:creationId xmlns:a16="http://schemas.microsoft.com/office/drawing/2014/main" id="{C009229D-103D-4D77-A626-FECF6D438A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5958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0"/>
                                        </p:tgtEl>
                                        <p:attrNameLst>
                                          <p:attrName>style.visibility</p:attrName>
                                        </p:attrNameLst>
                                      </p:cBhvr>
                                      <p:to>
                                        <p:strVal val="visible"/>
                                      </p:to>
                                    </p:set>
                                    <p:anim calcmode="lin" valueType="num">
                                      <p:cBhvr>
                                        <p:cTn id="22" dur="1000" fill="hold"/>
                                        <p:tgtEl>
                                          <p:spTgt spid="70"/>
                                        </p:tgtEl>
                                        <p:attrNameLst>
                                          <p:attrName>ppt_w</p:attrName>
                                        </p:attrNameLst>
                                      </p:cBhvr>
                                      <p:tavLst>
                                        <p:tav tm="0">
                                          <p:val>
                                            <p:fltVal val="0"/>
                                          </p:val>
                                        </p:tav>
                                        <p:tav tm="100000">
                                          <p:val>
                                            <p:strVal val="#ppt_w"/>
                                          </p:val>
                                        </p:tav>
                                      </p:tavLst>
                                    </p:anim>
                                    <p:anim calcmode="lin" valueType="num">
                                      <p:cBhvr>
                                        <p:cTn id="23" dur="1000" fill="hold"/>
                                        <p:tgtEl>
                                          <p:spTgt spid="70"/>
                                        </p:tgtEl>
                                        <p:attrNameLst>
                                          <p:attrName>ppt_h</p:attrName>
                                        </p:attrNameLst>
                                      </p:cBhvr>
                                      <p:tavLst>
                                        <p:tav tm="0">
                                          <p:val>
                                            <p:fltVal val="0"/>
                                          </p:val>
                                        </p:tav>
                                        <p:tav tm="100000">
                                          <p:val>
                                            <p:strVal val="#ppt_h"/>
                                          </p:val>
                                        </p:tav>
                                      </p:tavLst>
                                    </p:anim>
                                    <p:animEffect transition="in" filter="fade">
                                      <p:cBhvr>
                                        <p:cTn id="24" dur="1000"/>
                                        <p:tgtEl>
                                          <p:spTgt spid="70"/>
                                        </p:tgtEl>
                                      </p:cBhvr>
                                    </p:animEffect>
                                  </p:childTnLst>
                                </p:cTn>
                              </p:par>
                            </p:childTnLst>
                          </p:cTn>
                        </p:par>
                        <p:par>
                          <p:cTn id="25" fill="hold">
                            <p:stCondLst>
                              <p:cond delay="3000"/>
                            </p:stCondLst>
                            <p:childTnLst>
                              <p:par>
                                <p:cTn id="26" presetID="42" presetClass="entr" presetSubtype="0" fill="hold" nodeType="afterEffect">
                                  <p:stCondLst>
                                    <p:cond delay="0"/>
                                  </p:stCondLst>
                                  <p:childTnLst>
                                    <p:set>
                                      <p:cBhvr>
                                        <p:cTn id="27" dur="1" fill="hold">
                                          <p:stCondLst>
                                            <p:cond delay="0"/>
                                          </p:stCondLst>
                                        </p:cTn>
                                        <p:tgtEl>
                                          <p:spTgt spid="61"/>
                                        </p:tgtEl>
                                        <p:attrNameLst>
                                          <p:attrName>style.visibility</p:attrName>
                                        </p:attrNameLst>
                                      </p:cBhvr>
                                      <p:to>
                                        <p:strVal val="visible"/>
                                      </p:to>
                                    </p:set>
                                    <p:animEffect transition="in" filter="fade">
                                      <p:cBhvr>
                                        <p:cTn id="28" dur="1000"/>
                                        <p:tgtEl>
                                          <p:spTgt spid="61"/>
                                        </p:tgtEl>
                                      </p:cBhvr>
                                    </p:animEffect>
                                    <p:anim calcmode="lin" valueType="num">
                                      <p:cBhvr>
                                        <p:cTn id="29" dur="1000" fill="hold"/>
                                        <p:tgtEl>
                                          <p:spTgt spid="61"/>
                                        </p:tgtEl>
                                        <p:attrNameLst>
                                          <p:attrName>ppt_x</p:attrName>
                                        </p:attrNameLst>
                                      </p:cBhvr>
                                      <p:tavLst>
                                        <p:tav tm="0">
                                          <p:val>
                                            <p:strVal val="#ppt_x"/>
                                          </p:val>
                                        </p:tav>
                                        <p:tav tm="100000">
                                          <p:val>
                                            <p:strVal val="#ppt_x"/>
                                          </p:val>
                                        </p:tav>
                                      </p:tavLst>
                                    </p:anim>
                                    <p:anim calcmode="lin" valueType="num">
                                      <p:cBhvr>
                                        <p:cTn id="30" dur="1000" fill="hold"/>
                                        <p:tgtEl>
                                          <p:spTgt spid="6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p:cTn id="34" dur="1000" fill="hold"/>
                                        <p:tgtEl>
                                          <p:spTgt spid="62"/>
                                        </p:tgtEl>
                                        <p:attrNameLst>
                                          <p:attrName>ppt_w</p:attrName>
                                        </p:attrNameLst>
                                      </p:cBhvr>
                                      <p:tavLst>
                                        <p:tav tm="0">
                                          <p:val>
                                            <p:fltVal val="0"/>
                                          </p:val>
                                        </p:tav>
                                        <p:tav tm="100000">
                                          <p:val>
                                            <p:strVal val="#ppt_w"/>
                                          </p:val>
                                        </p:tav>
                                      </p:tavLst>
                                    </p:anim>
                                    <p:anim calcmode="lin" valueType="num">
                                      <p:cBhvr>
                                        <p:cTn id="35" dur="1000" fill="hold"/>
                                        <p:tgtEl>
                                          <p:spTgt spid="62"/>
                                        </p:tgtEl>
                                        <p:attrNameLst>
                                          <p:attrName>ppt_h</p:attrName>
                                        </p:attrNameLst>
                                      </p:cBhvr>
                                      <p:tavLst>
                                        <p:tav tm="0">
                                          <p:val>
                                            <p:fltVal val="0"/>
                                          </p:val>
                                        </p:tav>
                                        <p:tav tm="100000">
                                          <p:val>
                                            <p:strVal val="#ppt_h"/>
                                          </p:val>
                                        </p:tav>
                                      </p:tavLst>
                                    </p:anim>
                                    <p:animEffect transition="in" filter="fade">
                                      <p:cBhvr>
                                        <p:cTn id="36" dur="1000"/>
                                        <p:tgtEl>
                                          <p:spTgt spid="62"/>
                                        </p:tgtEl>
                                      </p:cBhvr>
                                    </p:animEffect>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fade">
                                      <p:cBhvr>
                                        <p:cTn id="40" dur="1000"/>
                                        <p:tgtEl>
                                          <p:spTgt spid="42"/>
                                        </p:tgtEl>
                                      </p:cBhvr>
                                    </p:animEffect>
                                    <p:anim calcmode="lin" valueType="num">
                                      <p:cBhvr>
                                        <p:cTn id="41" dur="1000" fill="hold"/>
                                        <p:tgtEl>
                                          <p:spTgt spid="42"/>
                                        </p:tgtEl>
                                        <p:attrNameLst>
                                          <p:attrName>ppt_x</p:attrName>
                                        </p:attrNameLst>
                                      </p:cBhvr>
                                      <p:tavLst>
                                        <p:tav tm="0">
                                          <p:val>
                                            <p:strVal val="#ppt_x"/>
                                          </p:val>
                                        </p:tav>
                                        <p:tav tm="100000">
                                          <p:val>
                                            <p:strVal val="#ppt_x"/>
                                          </p:val>
                                        </p:tav>
                                      </p:tavLst>
                                    </p:anim>
                                    <p:anim calcmode="lin" valueType="num">
                                      <p:cBhvr>
                                        <p:cTn id="42" dur="1000" fill="hold"/>
                                        <p:tgtEl>
                                          <p:spTgt spid="4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nodeType="afterEffect">
                                  <p:stCondLst>
                                    <p:cond delay="0"/>
                                  </p:stCondLst>
                                  <p:childTnLst>
                                    <p:set>
                                      <p:cBhvr>
                                        <p:cTn id="45" dur="1" fill="hold">
                                          <p:stCondLst>
                                            <p:cond delay="0"/>
                                          </p:stCondLst>
                                        </p:cTn>
                                        <p:tgtEl>
                                          <p:spTgt spid="43"/>
                                        </p:tgtEl>
                                        <p:attrNameLst>
                                          <p:attrName>style.visibility</p:attrName>
                                        </p:attrNameLst>
                                      </p:cBhvr>
                                      <p:to>
                                        <p:strVal val="visible"/>
                                      </p:to>
                                    </p:set>
                                    <p:anim calcmode="lin" valueType="num">
                                      <p:cBhvr>
                                        <p:cTn id="46" dur="1000" fill="hold"/>
                                        <p:tgtEl>
                                          <p:spTgt spid="43"/>
                                        </p:tgtEl>
                                        <p:attrNameLst>
                                          <p:attrName>ppt_w</p:attrName>
                                        </p:attrNameLst>
                                      </p:cBhvr>
                                      <p:tavLst>
                                        <p:tav tm="0">
                                          <p:val>
                                            <p:fltVal val="0"/>
                                          </p:val>
                                        </p:tav>
                                        <p:tav tm="100000">
                                          <p:val>
                                            <p:strVal val="#ppt_w"/>
                                          </p:val>
                                        </p:tav>
                                      </p:tavLst>
                                    </p:anim>
                                    <p:anim calcmode="lin" valueType="num">
                                      <p:cBhvr>
                                        <p:cTn id="47" dur="1000" fill="hold"/>
                                        <p:tgtEl>
                                          <p:spTgt spid="43"/>
                                        </p:tgtEl>
                                        <p:attrNameLst>
                                          <p:attrName>ppt_h</p:attrName>
                                        </p:attrNameLst>
                                      </p:cBhvr>
                                      <p:tavLst>
                                        <p:tav tm="0">
                                          <p:val>
                                            <p:fltVal val="0"/>
                                          </p:val>
                                        </p:tav>
                                        <p:tav tm="100000">
                                          <p:val>
                                            <p:strVal val="#ppt_h"/>
                                          </p:val>
                                        </p:tav>
                                      </p:tavLst>
                                    </p:anim>
                                    <p:animEffect transition="in" filter="fade">
                                      <p:cBhvr>
                                        <p:cTn id="48" dur="1000"/>
                                        <p:tgtEl>
                                          <p:spTgt spid="43"/>
                                        </p:tgtEl>
                                      </p:cBhvr>
                                    </p:animEffect>
                                  </p:childTnLst>
                                </p:cTn>
                              </p:par>
                            </p:childTnLst>
                          </p:cTn>
                        </p:par>
                        <p:par>
                          <p:cTn id="49" fill="hold">
                            <p:stCondLst>
                              <p:cond delay="7000"/>
                            </p:stCondLst>
                            <p:childTnLst>
                              <p:par>
                                <p:cTn id="50" presetID="42" presetClass="entr" presetSubtype="0"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1000"/>
                                        <p:tgtEl>
                                          <p:spTgt spid="38"/>
                                        </p:tgtEl>
                                      </p:cBhvr>
                                    </p:animEffect>
                                    <p:anim calcmode="lin" valueType="num">
                                      <p:cBhvr>
                                        <p:cTn id="53" dur="1000" fill="hold"/>
                                        <p:tgtEl>
                                          <p:spTgt spid="38"/>
                                        </p:tgtEl>
                                        <p:attrNameLst>
                                          <p:attrName>ppt_x</p:attrName>
                                        </p:attrNameLst>
                                      </p:cBhvr>
                                      <p:tavLst>
                                        <p:tav tm="0">
                                          <p:val>
                                            <p:strVal val="#ppt_x"/>
                                          </p:val>
                                        </p:tav>
                                        <p:tav tm="100000">
                                          <p:val>
                                            <p:strVal val="#ppt_x"/>
                                          </p:val>
                                        </p:tav>
                                      </p:tavLst>
                                    </p:anim>
                                    <p:anim calcmode="lin" valueType="num">
                                      <p:cBhvr>
                                        <p:cTn id="54" dur="1000" fill="hold"/>
                                        <p:tgtEl>
                                          <p:spTgt spid="38"/>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53" presetClass="entr" presetSubtype="16"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 calcmode="lin" valueType="num">
                                      <p:cBhvr>
                                        <p:cTn id="58" dur="1000" fill="hold"/>
                                        <p:tgtEl>
                                          <p:spTgt spid="31"/>
                                        </p:tgtEl>
                                        <p:attrNameLst>
                                          <p:attrName>ppt_w</p:attrName>
                                        </p:attrNameLst>
                                      </p:cBhvr>
                                      <p:tavLst>
                                        <p:tav tm="0">
                                          <p:val>
                                            <p:fltVal val="0"/>
                                          </p:val>
                                        </p:tav>
                                        <p:tav tm="100000">
                                          <p:val>
                                            <p:strVal val="#ppt_w"/>
                                          </p:val>
                                        </p:tav>
                                      </p:tavLst>
                                    </p:anim>
                                    <p:anim calcmode="lin" valueType="num">
                                      <p:cBhvr>
                                        <p:cTn id="59" dur="1000" fill="hold"/>
                                        <p:tgtEl>
                                          <p:spTgt spid="31"/>
                                        </p:tgtEl>
                                        <p:attrNameLst>
                                          <p:attrName>ppt_h</p:attrName>
                                        </p:attrNameLst>
                                      </p:cBhvr>
                                      <p:tavLst>
                                        <p:tav tm="0">
                                          <p:val>
                                            <p:fltVal val="0"/>
                                          </p:val>
                                        </p:tav>
                                        <p:tav tm="100000">
                                          <p:val>
                                            <p:strVal val="#ppt_h"/>
                                          </p:val>
                                        </p:tav>
                                      </p:tavLst>
                                    </p:anim>
                                    <p:animEffect transition="in" filter="fade">
                                      <p:cBhvr>
                                        <p:cTn id="60" dur="1000"/>
                                        <p:tgtEl>
                                          <p:spTgt spid="31"/>
                                        </p:tgtEl>
                                      </p:cBhvr>
                                    </p:animEffect>
                                  </p:childTnLst>
                                </p:cTn>
                              </p:par>
                            </p:childTnLst>
                          </p:cTn>
                        </p:par>
                        <p:par>
                          <p:cTn id="61" fill="hold">
                            <p:stCondLst>
                              <p:cond delay="9000"/>
                            </p:stCondLst>
                            <p:childTnLst>
                              <p:par>
                                <p:cTn id="62" presetID="42" presetClass="entr" presetSubtype="0"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fade">
                                      <p:cBhvr>
                                        <p:cTn id="64" dur="1000"/>
                                        <p:tgtEl>
                                          <p:spTgt spid="52"/>
                                        </p:tgtEl>
                                      </p:cBhvr>
                                    </p:animEffect>
                                    <p:anim calcmode="lin" valueType="num">
                                      <p:cBhvr>
                                        <p:cTn id="65" dur="1000" fill="hold"/>
                                        <p:tgtEl>
                                          <p:spTgt spid="52"/>
                                        </p:tgtEl>
                                        <p:attrNameLst>
                                          <p:attrName>ppt_x</p:attrName>
                                        </p:attrNameLst>
                                      </p:cBhvr>
                                      <p:tavLst>
                                        <p:tav tm="0">
                                          <p:val>
                                            <p:strVal val="#ppt_x"/>
                                          </p:val>
                                        </p:tav>
                                        <p:tav tm="100000">
                                          <p:val>
                                            <p:strVal val="#ppt_x"/>
                                          </p:val>
                                        </p:tav>
                                      </p:tavLst>
                                    </p:anim>
                                    <p:anim calcmode="lin" valueType="num">
                                      <p:cBhvr>
                                        <p:cTn id="66" dur="1000" fill="hold"/>
                                        <p:tgtEl>
                                          <p:spTgt spid="52"/>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53" presetClass="entr" presetSubtype="16" fill="hold" nodeType="afterEffect">
                                  <p:stCondLst>
                                    <p:cond delay="0"/>
                                  </p:stCondLst>
                                  <p:childTnLst>
                                    <p:set>
                                      <p:cBhvr>
                                        <p:cTn id="69" dur="1" fill="hold">
                                          <p:stCondLst>
                                            <p:cond delay="0"/>
                                          </p:stCondLst>
                                        </p:cTn>
                                        <p:tgtEl>
                                          <p:spTgt spid="53"/>
                                        </p:tgtEl>
                                        <p:attrNameLst>
                                          <p:attrName>style.visibility</p:attrName>
                                        </p:attrNameLst>
                                      </p:cBhvr>
                                      <p:to>
                                        <p:strVal val="visible"/>
                                      </p:to>
                                    </p:set>
                                    <p:anim calcmode="lin" valueType="num">
                                      <p:cBhvr>
                                        <p:cTn id="70" dur="1000" fill="hold"/>
                                        <p:tgtEl>
                                          <p:spTgt spid="53"/>
                                        </p:tgtEl>
                                        <p:attrNameLst>
                                          <p:attrName>ppt_w</p:attrName>
                                        </p:attrNameLst>
                                      </p:cBhvr>
                                      <p:tavLst>
                                        <p:tav tm="0">
                                          <p:val>
                                            <p:fltVal val="0"/>
                                          </p:val>
                                        </p:tav>
                                        <p:tav tm="100000">
                                          <p:val>
                                            <p:strVal val="#ppt_w"/>
                                          </p:val>
                                        </p:tav>
                                      </p:tavLst>
                                    </p:anim>
                                    <p:anim calcmode="lin" valueType="num">
                                      <p:cBhvr>
                                        <p:cTn id="71" dur="1000" fill="hold"/>
                                        <p:tgtEl>
                                          <p:spTgt spid="53"/>
                                        </p:tgtEl>
                                        <p:attrNameLst>
                                          <p:attrName>ppt_h</p:attrName>
                                        </p:attrNameLst>
                                      </p:cBhvr>
                                      <p:tavLst>
                                        <p:tav tm="0">
                                          <p:val>
                                            <p:fltVal val="0"/>
                                          </p:val>
                                        </p:tav>
                                        <p:tav tm="100000">
                                          <p:val>
                                            <p:strVal val="#ppt_h"/>
                                          </p:val>
                                        </p:tav>
                                      </p:tavLst>
                                    </p:anim>
                                    <p:animEffect transition="in" filter="fade">
                                      <p:cBhvr>
                                        <p:cTn id="72"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1423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2019-11-02T18:20:22Z</dcterms:modified>
</cp:coreProperties>
</file>