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0083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701A8570-A11D-4DA8-ADFF-416A3A3043E3}"/>
              </a:ext>
            </a:extLst>
          </p:cNvPr>
          <p:cNvGrpSpPr/>
          <p:nvPr/>
        </p:nvGrpSpPr>
        <p:grpSpPr>
          <a:xfrm>
            <a:off x="7772400" y="2377440"/>
            <a:ext cx="3657600" cy="3657599"/>
            <a:chOff x="7589520" y="2286000"/>
            <a:chExt cx="3657600" cy="3657599"/>
          </a:xfrm>
        </p:grpSpPr>
        <p:sp>
          <p:nvSpPr>
            <p:cNvPr id="9" name="Partial Circle 8">
              <a:extLst>
                <a:ext uri="{FF2B5EF4-FFF2-40B4-BE49-F238E27FC236}">
                  <a16:creationId xmlns:a16="http://schemas.microsoft.com/office/drawing/2014/main" id="{73514E49-E93C-4DE2-9306-E59017A265C1}"/>
                </a:ext>
              </a:extLst>
            </p:cNvPr>
            <p:cNvSpPr>
              <a:spLocks noChangeAspect="1"/>
            </p:cNvSpPr>
            <p:nvPr/>
          </p:nvSpPr>
          <p:spPr>
            <a:xfrm rot="10800000" flipV="1">
              <a:off x="7589520" y="2286000"/>
              <a:ext cx="3657600" cy="3657599"/>
            </a:xfrm>
            <a:prstGeom prst="pie">
              <a:avLst>
                <a:gd name="adj1" fmla="val 19423397"/>
                <a:gd name="adj2" fmla="val 14990288"/>
              </a:avLst>
            </a:prstGeom>
            <a:solidFill>
              <a:srgbClr val="5C9AD3"/>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7" name="TextBox 46">
              <a:extLst>
                <a:ext uri="{FF2B5EF4-FFF2-40B4-BE49-F238E27FC236}">
                  <a16:creationId xmlns:a16="http://schemas.microsoft.com/office/drawing/2014/main" id="{9FDE4306-DE11-495C-BC74-6758858E0805}"/>
                </a:ext>
              </a:extLst>
            </p:cNvPr>
            <p:cNvSpPr txBox="1"/>
            <p:nvPr/>
          </p:nvSpPr>
          <p:spPr>
            <a:xfrm>
              <a:off x="7853072" y="3949539"/>
              <a:ext cx="1032713" cy="461665"/>
            </a:xfrm>
            <a:prstGeom prst="rect">
              <a:avLst/>
            </a:prstGeom>
            <a:noFill/>
          </p:spPr>
          <p:txBody>
            <a:bodyPr wrap="square" rtlCol="0">
              <a:spAutoFit/>
            </a:bodyPr>
            <a:lstStyle/>
            <a:p>
              <a:pPr algn="ctr"/>
              <a:r>
                <a:rPr lang="en-US" sz="2400" b="1" dirty="0">
                  <a:solidFill>
                    <a:schemeClr val="bg1"/>
                  </a:solidFill>
                  <a:latin typeface="Lato"/>
                </a:rPr>
                <a:t>22%</a:t>
              </a:r>
            </a:p>
          </p:txBody>
        </p:sp>
      </p:grpSp>
      <p:sp>
        <p:nvSpPr>
          <p:cNvPr id="23" name="Rectangle 22">
            <a:extLst>
              <a:ext uri="{FF2B5EF4-FFF2-40B4-BE49-F238E27FC236}">
                <a16:creationId xmlns:a16="http://schemas.microsoft.com/office/drawing/2014/main" id="{51A4C0A9-0094-4914-8C10-EB43A331EDD5}"/>
              </a:ext>
            </a:extLst>
          </p:cNvPr>
          <p:cNvSpPr/>
          <p:nvPr/>
        </p:nvSpPr>
        <p:spPr>
          <a:xfrm>
            <a:off x="685800" y="3789251"/>
            <a:ext cx="18288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1BA0F723-B280-43AF-9288-FF716C4194E7}"/>
              </a:ext>
            </a:extLst>
          </p:cNvPr>
          <p:cNvSpPr txBox="1"/>
          <p:nvPr/>
        </p:nvSpPr>
        <p:spPr>
          <a:xfrm>
            <a:off x="838200" y="7620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B6A1058C-FDEF-43FD-BC15-27C8BEB139F9}"/>
              </a:ext>
            </a:extLst>
          </p:cNvPr>
          <p:cNvSpPr txBox="1"/>
          <p:nvPr/>
        </p:nvSpPr>
        <p:spPr>
          <a:xfrm>
            <a:off x="4164563" y="1005838"/>
            <a:ext cx="6384435"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3" name="Group 52">
            <a:extLst>
              <a:ext uri="{FF2B5EF4-FFF2-40B4-BE49-F238E27FC236}">
                <a16:creationId xmlns:a16="http://schemas.microsoft.com/office/drawing/2014/main" id="{EAF09542-5F69-4258-A170-5837E00C39E0}"/>
              </a:ext>
            </a:extLst>
          </p:cNvPr>
          <p:cNvGrpSpPr/>
          <p:nvPr/>
        </p:nvGrpSpPr>
        <p:grpSpPr>
          <a:xfrm>
            <a:off x="685800" y="4343400"/>
            <a:ext cx="1828800" cy="548640"/>
            <a:chOff x="731520" y="4480560"/>
            <a:chExt cx="1828800" cy="548640"/>
          </a:xfrm>
        </p:grpSpPr>
        <p:sp>
          <p:nvSpPr>
            <p:cNvPr id="2" name="Rectangle 1">
              <a:extLst>
                <a:ext uri="{FF2B5EF4-FFF2-40B4-BE49-F238E27FC236}">
                  <a16:creationId xmlns:a16="http://schemas.microsoft.com/office/drawing/2014/main" id="{D66E4AB9-1413-4F41-93EF-6C3BC105D7AC}"/>
                </a:ext>
              </a:extLst>
            </p:cNvPr>
            <p:cNvSpPr/>
            <p:nvPr/>
          </p:nvSpPr>
          <p:spPr>
            <a:xfrm>
              <a:off x="731520" y="4480560"/>
              <a:ext cx="1828800" cy="54864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3CD46308-DF18-4603-89DD-C8FD9948E730}"/>
                </a:ext>
              </a:extLst>
            </p:cNvPr>
            <p:cNvSpPr txBox="1"/>
            <p:nvPr/>
          </p:nvSpPr>
          <p:spPr>
            <a:xfrm>
              <a:off x="1108692" y="4582098"/>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01</a:t>
              </a:r>
            </a:p>
          </p:txBody>
        </p:sp>
      </p:grpSp>
      <p:grpSp>
        <p:nvGrpSpPr>
          <p:cNvPr id="51" name="Group 50">
            <a:extLst>
              <a:ext uri="{FF2B5EF4-FFF2-40B4-BE49-F238E27FC236}">
                <a16:creationId xmlns:a16="http://schemas.microsoft.com/office/drawing/2014/main" id="{1A14FC17-8E59-4158-B8D9-259E0C23A858}"/>
              </a:ext>
            </a:extLst>
          </p:cNvPr>
          <p:cNvGrpSpPr/>
          <p:nvPr/>
        </p:nvGrpSpPr>
        <p:grpSpPr>
          <a:xfrm>
            <a:off x="685800" y="4983480"/>
            <a:ext cx="1828800" cy="548640"/>
            <a:chOff x="731520" y="5120640"/>
            <a:chExt cx="1828800" cy="548640"/>
          </a:xfrm>
        </p:grpSpPr>
        <p:sp>
          <p:nvSpPr>
            <p:cNvPr id="12" name="Rectangle 11">
              <a:extLst>
                <a:ext uri="{FF2B5EF4-FFF2-40B4-BE49-F238E27FC236}">
                  <a16:creationId xmlns:a16="http://schemas.microsoft.com/office/drawing/2014/main" id="{52AFA011-EB31-4173-B557-91086C8B9F91}"/>
                </a:ext>
              </a:extLst>
            </p:cNvPr>
            <p:cNvSpPr/>
            <p:nvPr/>
          </p:nvSpPr>
          <p:spPr>
            <a:xfrm>
              <a:off x="731520" y="5120640"/>
              <a:ext cx="1828800" cy="54864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9B6128B1-ECE3-4A38-BA31-3A3443530DA3}"/>
                </a:ext>
              </a:extLst>
            </p:cNvPr>
            <p:cNvSpPr txBox="1"/>
            <p:nvPr/>
          </p:nvSpPr>
          <p:spPr>
            <a:xfrm>
              <a:off x="1108691" y="5253335"/>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02</a:t>
              </a:r>
            </a:p>
          </p:txBody>
        </p:sp>
      </p:grpSp>
      <p:grpSp>
        <p:nvGrpSpPr>
          <p:cNvPr id="52" name="Group 51">
            <a:extLst>
              <a:ext uri="{FF2B5EF4-FFF2-40B4-BE49-F238E27FC236}">
                <a16:creationId xmlns:a16="http://schemas.microsoft.com/office/drawing/2014/main" id="{7A5B75EE-B348-4A8D-AFA9-58DD96D4D645}"/>
              </a:ext>
            </a:extLst>
          </p:cNvPr>
          <p:cNvGrpSpPr/>
          <p:nvPr/>
        </p:nvGrpSpPr>
        <p:grpSpPr>
          <a:xfrm>
            <a:off x="685800" y="5623560"/>
            <a:ext cx="1828800" cy="548640"/>
            <a:chOff x="731520" y="5760720"/>
            <a:chExt cx="1828800" cy="548640"/>
          </a:xfrm>
        </p:grpSpPr>
        <p:sp>
          <p:nvSpPr>
            <p:cNvPr id="13" name="Rectangle 12">
              <a:extLst>
                <a:ext uri="{FF2B5EF4-FFF2-40B4-BE49-F238E27FC236}">
                  <a16:creationId xmlns:a16="http://schemas.microsoft.com/office/drawing/2014/main" id="{A541C2F8-8D06-452B-9E50-6B4700CAAA03}"/>
                </a:ext>
              </a:extLst>
            </p:cNvPr>
            <p:cNvSpPr/>
            <p:nvPr/>
          </p:nvSpPr>
          <p:spPr>
            <a:xfrm>
              <a:off x="731520" y="5760720"/>
              <a:ext cx="1828800" cy="54864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00A9399-E7CD-42B8-8DCF-DE4F18022E78}"/>
                </a:ext>
              </a:extLst>
            </p:cNvPr>
            <p:cNvSpPr txBox="1"/>
            <p:nvPr/>
          </p:nvSpPr>
          <p:spPr>
            <a:xfrm>
              <a:off x="1108690" y="5881151"/>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03</a:t>
              </a:r>
            </a:p>
          </p:txBody>
        </p:sp>
      </p:grpSp>
      <p:grpSp>
        <p:nvGrpSpPr>
          <p:cNvPr id="3" name="Group 2">
            <a:extLst>
              <a:ext uri="{FF2B5EF4-FFF2-40B4-BE49-F238E27FC236}">
                <a16:creationId xmlns:a16="http://schemas.microsoft.com/office/drawing/2014/main" id="{9C250206-3D70-4636-8929-36939AC69A69}"/>
              </a:ext>
            </a:extLst>
          </p:cNvPr>
          <p:cNvGrpSpPr/>
          <p:nvPr/>
        </p:nvGrpSpPr>
        <p:grpSpPr>
          <a:xfrm>
            <a:off x="2697480" y="4343400"/>
            <a:ext cx="1371600" cy="548640"/>
            <a:chOff x="2743200" y="4480560"/>
            <a:chExt cx="1371600" cy="548640"/>
          </a:xfrm>
        </p:grpSpPr>
        <p:sp>
          <p:nvSpPr>
            <p:cNvPr id="14" name="Rectangle 13">
              <a:extLst>
                <a:ext uri="{FF2B5EF4-FFF2-40B4-BE49-F238E27FC236}">
                  <a16:creationId xmlns:a16="http://schemas.microsoft.com/office/drawing/2014/main" id="{65C46258-FA43-4763-9281-632801F3FA3E}"/>
                </a:ext>
              </a:extLst>
            </p:cNvPr>
            <p:cNvSpPr/>
            <p:nvPr/>
          </p:nvSpPr>
          <p:spPr>
            <a:xfrm>
              <a:off x="2743200" y="4480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BAAA6720-2E4A-4574-AAB6-A88C55B44A07}"/>
                </a:ext>
              </a:extLst>
            </p:cNvPr>
            <p:cNvSpPr txBox="1"/>
            <p:nvPr/>
          </p:nvSpPr>
          <p:spPr>
            <a:xfrm>
              <a:off x="2834640" y="461338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4" name="Group 3">
            <a:extLst>
              <a:ext uri="{FF2B5EF4-FFF2-40B4-BE49-F238E27FC236}">
                <a16:creationId xmlns:a16="http://schemas.microsoft.com/office/drawing/2014/main" id="{28133890-BEA9-447F-84DF-85E7D5F0A60B}"/>
              </a:ext>
            </a:extLst>
          </p:cNvPr>
          <p:cNvGrpSpPr/>
          <p:nvPr/>
        </p:nvGrpSpPr>
        <p:grpSpPr>
          <a:xfrm>
            <a:off x="2697480" y="4983480"/>
            <a:ext cx="1371600" cy="548640"/>
            <a:chOff x="2743200" y="5120640"/>
            <a:chExt cx="1371600" cy="548640"/>
          </a:xfrm>
        </p:grpSpPr>
        <p:sp>
          <p:nvSpPr>
            <p:cNvPr id="17" name="Rectangle 16">
              <a:extLst>
                <a:ext uri="{FF2B5EF4-FFF2-40B4-BE49-F238E27FC236}">
                  <a16:creationId xmlns:a16="http://schemas.microsoft.com/office/drawing/2014/main" id="{9821EC93-E836-494E-B00C-D571AF431D90}"/>
                </a:ext>
              </a:extLst>
            </p:cNvPr>
            <p:cNvSpPr/>
            <p:nvPr/>
          </p:nvSpPr>
          <p:spPr>
            <a:xfrm>
              <a:off x="2743200" y="512064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AF3200F-48DE-4A3C-870B-422870A4767B}"/>
                </a:ext>
              </a:extLst>
            </p:cNvPr>
            <p:cNvSpPr txBox="1"/>
            <p:nvPr/>
          </p:nvSpPr>
          <p:spPr>
            <a:xfrm>
              <a:off x="2834640" y="524892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4" name="Group 53">
            <a:extLst>
              <a:ext uri="{FF2B5EF4-FFF2-40B4-BE49-F238E27FC236}">
                <a16:creationId xmlns:a16="http://schemas.microsoft.com/office/drawing/2014/main" id="{447DD55D-5D58-49AA-8533-EA73A398327D}"/>
              </a:ext>
            </a:extLst>
          </p:cNvPr>
          <p:cNvGrpSpPr/>
          <p:nvPr/>
        </p:nvGrpSpPr>
        <p:grpSpPr>
          <a:xfrm>
            <a:off x="2697480" y="3789251"/>
            <a:ext cx="1371600" cy="457200"/>
            <a:chOff x="2743200" y="3926411"/>
            <a:chExt cx="1371600" cy="457200"/>
          </a:xfrm>
        </p:grpSpPr>
        <p:sp>
          <p:nvSpPr>
            <p:cNvPr id="24" name="Rectangle 23">
              <a:extLst>
                <a:ext uri="{FF2B5EF4-FFF2-40B4-BE49-F238E27FC236}">
                  <a16:creationId xmlns:a16="http://schemas.microsoft.com/office/drawing/2014/main" id="{74C54736-8365-486B-AC7A-9877C8F3AE61}"/>
                </a:ext>
              </a:extLst>
            </p:cNvPr>
            <p:cNvSpPr/>
            <p:nvPr/>
          </p:nvSpPr>
          <p:spPr>
            <a:xfrm>
              <a:off x="2743200" y="3926411"/>
              <a:ext cx="13716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35B3300-9C24-40A9-8A4B-13D09EEFA34E}"/>
                </a:ext>
              </a:extLst>
            </p:cNvPr>
            <p:cNvSpPr txBox="1"/>
            <p:nvPr/>
          </p:nvSpPr>
          <p:spPr>
            <a:xfrm>
              <a:off x="2833645" y="4024186"/>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55" name="Group 54">
            <a:extLst>
              <a:ext uri="{FF2B5EF4-FFF2-40B4-BE49-F238E27FC236}">
                <a16:creationId xmlns:a16="http://schemas.microsoft.com/office/drawing/2014/main" id="{077EEF22-50D1-4F5B-A70F-78FCB0ABED8D}"/>
              </a:ext>
            </a:extLst>
          </p:cNvPr>
          <p:cNvGrpSpPr/>
          <p:nvPr/>
        </p:nvGrpSpPr>
        <p:grpSpPr>
          <a:xfrm>
            <a:off x="4251960" y="3789251"/>
            <a:ext cx="1371600" cy="457200"/>
            <a:chOff x="4297680" y="3926411"/>
            <a:chExt cx="1371600" cy="457200"/>
          </a:xfrm>
        </p:grpSpPr>
        <p:sp>
          <p:nvSpPr>
            <p:cNvPr id="25" name="Rectangle 24">
              <a:extLst>
                <a:ext uri="{FF2B5EF4-FFF2-40B4-BE49-F238E27FC236}">
                  <a16:creationId xmlns:a16="http://schemas.microsoft.com/office/drawing/2014/main" id="{A7513625-9057-4405-87C5-EACD1FB7DE07}"/>
                </a:ext>
              </a:extLst>
            </p:cNvPr>
            <p:cNvSpPr/>
            <p:nvPr/>
          </p:nvSpPr>
          <p:spPr>
            <a:xfrm>
              <a:off x="4297680" y="3926411"/>
              <a:ext cx="13716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6841D69A-39E0-4783-9B0C-B5ACAD13F4A1}"/>
                </a:ext>
              </a:extLst>
            </p:cNvPr>
            <p:cNvSpPr txBox="1"/>
            <p:nvPr/>
          </p:nvSpPr>
          <p:spPr>
            <a:xfrm>
              <a:off x="4349721" y="4008817"/>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56" name="Group 55">
            <a:extLst>
              <a:ext uri="{FF2B5EF4-FFF2-40B4-BE49-F238E27FC236}">
                <a16:creationId xmlns:a16="http://schemas.microsoft.com/office/drawing/2014/main" id="{1FF716B9-3889-471E-B2C7-00AB4FE2A7D6}"/>
              </a:ext>
            </a:extLst>
          </p:cNvPr>
          <p:cNvGrpSpPr/>
          <p:nvPr/>
        </p:nvGrpSpPr>
        <p:grpSpPr>
          <a:xfrm>
            <a:off x="5806440" y="3789251"/>
            <a:ext cx="1371600" cy="457200"/>
            <a:chOff x="5852160" y="3926411"/>
            <a:chExt cx="1371600" cy="457200"/>
          </a:xfrm>
        </p:grpSpPr>
        <p:sp>
          <p:nvSpPr>
            <p:cNvPr id="26" name="Rectangle 25">
              <a:extLst>
                <a:ext uri="{FF2B5EF4-FFF2-40B4-BE49-F238E27FC236}">
                  <a16:creationId xmlns:a16="http://schemas.microsoft.com/office/drawing/2014/main" id="{AC97AF82-74FC-4366-9595-5A570CC8B2EF}"/>
                </a:ext>
              </a:extLst>
            </p:cNvPr>
            <p:cNvSpPr/>
            <p:nvPr/>
          </p:nvSpPr>
          <p:spPr>
            <a:xfrm>
              <a:off x="5852160" y="3926411"/>
              <a:ext cx="13716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5E60CE0-9DD2-4F8C-BBE8-4316A4E341F5}"/>
                </a:ext>
              </a:extLst>
            </p:cNvPr>
            <p:cNvSpPr txBox="1"/>
            <p:nvPr/>
          </p:nvSpPr>
          <p:spPr>
            <a:xfrm>
              <a:off x="5928225" y="4034178"/>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44" name="Group 43">
            <a:extLst>
              <a:ext uri="{FF2B5EF4-FFF2-40B4-BE49-F238E27FC236}">
                <a16:creationId xmlns:a16="http://schemas.microsoft.com/office/drawing/2014/main" id="{5714C37E-05B5-4FAE-A334-499F8CE3A780}"/>
              </a:ext>
            </a:extLst>
          </p:cNvPr>
          <p:cNvGrpSpPr/>
          <p:nvPr/>
        </p:nvGrpSpPr>
        <p:grpSpPr>
          <a:xfrm>
            <a:off x="2697480" y="5623560"/>
            <a:ext cx="1371600" cy="548640"/>
            <a:chOff x="2743200" y="5760720"/>
            <a:chExt cx="1371600" cy="548640"/>
          </a:xfrm>
        </p:grpSpPr>
        <p:sp>
          <p:nvSpPr>
            <p:cNvPr id="20" name="Rectangle 19">
              <a:extLst>
                <a:ext uri="{FF2B5EF4-FFF2-40B4-BE49-F238E27FC236}">
                  <a16:creationId xmlns:a16="http://schemas.microsoft.com/office/drawing/2014/main" id="{E5380073-EDD4-428B-94EE-86432276D6F3}"/>
                </a:ext>
              </a:extLst>
            </p:cNvPr>
            <p:cNvSpPr/>
            <p:nvPr/>
          </p:nvSpPr>
          <p:spPr>
            <a:xfrm>
              <a:off x="2743200" y="576072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F0BAD42C-BD37-4175-BED2-78AD6D0F0764}"/>
                </a:ext>
              </a:extLst>
            </p:cNvPr>
            <p:cNvSpPr txBox="1"/>
            <p:nvPr/>
          </p:nvSpPr>
          <p:spPr>
            <a:xfrm>
              <a:off x="2832912" y="588115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7" name="Group 56">
            <a:extLst>
              <a:ext uri="{FF2B5EF4-FFF2-40B4-BE49-F238E27FC236}">
                <a16:creationId xmlns:a16="http://schemas.microsoft.com/office/drawing/2014/main" id="{9D5C6BDB-D510-4BF2-8F49-2170C4906B2A}"/>
              </a:ext>
            </a:extLst>
          </p:cNvPr>
          <p:cNvGrpSpPr/>
          <p:nvPr/>
        </p:nvGrpSpPr>
        <p:grpSpPr>
          <a:xfrm>
            <a:off x="4251960" y="4343400"/>
            <a:ext cx="1371600" cy="548640"/>
            <a:chOff x="4251960" y="4343400"/>
            <a:chExt cx="1371600" cy="548640"/>
          </a:xfrm>
        </p:grpSpPr>
        <p:sp>
          <p:nvSpPr>
            <p:cNvPr id="15" name="Rectangle 14">
              <a:extLst>
                <a:ext uri="{FF2B5EF4-FFF2-40B4-BE49-F238E27FC236}">
                  <a16:creationId xmlns:a16="http://schemas.microsoft.com/office/drawing/2014/main" id="{4C5EF551-C5CE-4181-92BD-20761149E726}"/>
                </a:ext>
              </a:extLst>
            </p:cNvPr>
            <p:cNvSpPr/>
            <p:nvPr/>
          </p:nvSpPr>
          <p:spPr>
            <a:xfrm>
              <a:off x="4251960" y="434340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D0EFE62F-34AB-454E-BDD7-DC2E4CD726EE}"/>
                </a:ext>
              </a:extLst>
            </p:cNvPr>
            <p:cNvSpPr txBox="1"/>
            <p:nvPr/>
          </p:nvSpPr>
          <p:spPr>
            <a:xfrm>
              <a:off x="4399401" y="448283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9" name="Group 58">
            <a:extLst>
              <a:ext uri="{FF2B5EF4-FFF2-40B4-BE49-F238E27FC236}">
                <a16:creationId xmlns:a16="http://schemas.microsoft.com/office/drawing/2014/main" id="{AE8106F8-5CEC-478E-B0CC-EB9CA791452B}"/>
              </a:ext>
            </a:extLst>
          </p:cNvPr>
          <p:cNvGrpSpPr/>
          <p:nvPr/>
        </p:nvGrpSpPr>
        <p:grpSpPr>
          <a:xfrm>
            <a:off x="4251960" y="4983480"/>
            <a:ext cx="1371600" cy="548640"/>
            <a:chOff x="4251960" y="4983480"/>
            <a:chExt cx="1371600" cy="548640"/>
          </a:xfrm>
        </p:grpSpPr>
        <p:sp>
          <p:nvSpPr>
            <p:cNvPr id="18" name="Rectangle 17">
              <a:extLst>
                <a:ext uri="{FF2B5EF4-FFF2-40B4-BE49-F238E27FC236}">
                  <a16:creationId xmlns:a16="http://schemas.microsoft.com/office/drawing/2014/main" id="{05960D33-B6EB-4A8F-AF25-E679CCBA6766}"/>
                </a:ext>
              </a:extLst>
            </p:cNvPr>
            <p:cNvSpPr/>
            <p:nvPr/>
          </p:nvSpPr>
          <p:spPr>
            <a:xfrm>
              <a:off x="4251960" y="498348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29FBE34-210A-48E2-8BF0-EA4E45DD4F9E}"/>
                </a:ext>
              </a:extLst>
            </p:cNvPr>
            <p:cNvSpPr txBox="1"/>
            <p:nvPr/>
          </p:nvSpPr>
          <p:spPr>
            <a:xfrm>
              <a:off x="4399401" y="511837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1" name="Group 60">
            <a:extLst>
              <a:ext uri="{FF2B5EF4-FFF2-40B4-BE49-F238E27FC236}">
                <a16:creationId xmlns:a16="http://schemas.microsoft.com/office/drawing/2014/main" id="{6935404A-93F3-48E6-BDFB-2FCD95FE6D03}"/>
              </a:ext>
            </a:extLst>
          </p:cNvPr>
          <p:cNvGrpSpPr/>
          <p:nvPr/>
        </p:nvGrpSpPr>
        <p:grpSpPr>
          <a:xfrm>
            <a:off x="4251960" y="5623560"/>
            <a:ext cx="1371600" cy="548640"/>
            <a:chOff x="4251960" y="5623560"/>
            <a:chExt cx="1371600" cy="548640"/>
          </a:xfrm>
        </p:grpSpPr>
        <p:sp>
          <p:nvSpPr>
            <p:cNvPr id="21" name="Rectangle 20">
              <a:extLst>
                <a:ext uri="{FF2B5EF4-FFF2-40B4-BE49-F238E27FC236}">
                  <a16:creationId xmlns:a16="http://schemas.microsoft.com/office/drawing/2014/main" id="{E22C8381-D774-49FD-8FEC-35491C04ADC9}"/>
                </a:ext>
              </a:extLst>
            </p:cNvPr>
            <p:cNvSpPr/>
            <p:nvPr/>
          </p:nvSpPr>
          <p:spPr>
            <a:xfrm>
              <a:off x="4251960" y="5623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4B3A9FDE-2515-42C4-85DD-2E7173076244}"/>
                </a:ext>
              </a:extLst>
            </p:cNvPr>
            <p:cNvSpPr txBox="1"/>
            <p:nvPr/>
          </p:nvSpPr>
          <p:spPr>
            <a:xfrm>
              <a:off x="4397673" y="575060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8" name="Group 57">
            <a:extLst>
              <a:ext uri="{FF2B5EF4-FFF2-40B4-BE49-F238E27FC236}">
                <a16:creationId xmlns:a16="http://schemas.microsoft.com/office/drawing/2014/main" id="{01AC58A2-FB38-4FD0-8452-68FF8A3768BE}"/>
              </a:ext>
            </a:extLst>
          </p:cNvPr>
          <p:cNvGrpSpPr/>
          <p:nvPr/>
        </p:nvGrpSpPr>
        <p:grpSpPr>
          <a:xfrm>
            <a:off x="5806440" y="4343400"/>
            <a:ext cx="1371600" cy="548640"/>
            <a:chOff x="5806440" y="4343400"/>
            <a:chExt cx="1371600" cy="548640"/>
          </a:xfrm>
        </p:grpSpPr>
        <p:sp>
          <p:nvSpPr>
            <p:cNvPr id="16" name="Rectangle 15">
              <a:extLst>
                <a:ext uri="{FF2B5EF4-FFF2-40B4-BE49-F238E27FC236}">
                  <a16:creationId xmlns:a16="http://schemas.microsoft.com/office/drawing/2014/main" id="{00EB9288-B960-496B-A814-E819520570DD}"/>
                </a:ext>
              </a:extLst>
            </p:cNvPr>
            <p:cNvSpPr/>
            <p:nvPr/>
          </p:nvSpPr>
          <p:spPr>
            <a:xfrm>
              <a:off x="5806440" y="434340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6A378AB-ED00-429B-B12F-C3E384B70927}"/>
                </a:ext>
              </a:extLst>
            </p:cNvPr>
            <p:cNvSpPr txBox="1"/>
            <p:nvPr/>
          </p:nvSpPr>
          <p:spPr>
            <a:xfrm>
              <a:off x="5920176" y="447622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0" name="Group 59">
            <a:extLst>
              <a:ext uri="{FF2B5EF4-FFF2-40B4-BE49-F238E27FC236}">
                <a16:creationId xmlns:a16="http://schemas.microsoft.com/office/drawing/2014/main" id="{995FB1C2-16A7-4CCD-A137-2F8F0ACD57AD}"/>
              </a:ext>
            </a:extLst>
          </p:cNvPr>
          <p:cNvGrpSpPr/>
          <p:nvPr/>
        </p:nvGrpSpPr>
        <p:grpSpPr>
          <a:xfrm>
            <a:off x="5806440" y="4983480"/>
            <a:ext cx="1371600" cy="548640"/>
            <a:chOff x="5806440" y="4983480"/>
            <a:chExt cx="1371600" cy="548640"/>
          </a:xfrm>
        </p:grpSpPr>
        <p:sp>
          <p:nvSpPr>
            <p:cNvPr id="19" name="Rectangle 18">
              <a:extLst>
                <a:ext uri="{FF2B5EF4-FFF2-40B4-BE49-F238E27FC236}">
                  <a16:creationId xmlns:a16="http://schemas.microsoft.com/office/drawing/2014/main" id="{7D3DF6F4-7455-4E67-9F36-EA51D45F6B01}"/>
                </a:ext>
              </a:extLst>
            </p:cNvPr>
            <p:cNvSpPr/>
            <p:nvPr/>
          </p:nvSpPr>
          <p:spPr>
            <a:xfrm>
              <a:off x="5806440" y="498348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70B519B-548E-4F9D-A177-D2BDBA67F891}"/>
                </a:ext>
              </a:extLst>
            </p:cNvPr>
            <p:cNvSpPr txBox="1"/>
            <p:nvPr/>
          </p:nvSpPr>
          <p:spPr>
            <a:xfrm>
              <a:off x="5920176" y="511176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2" name="Group 61">
            <a:extLst>
              <a:ext uri="{FF2B5EF4-FFF2-40B4-BE49-F238E27FC236}">
                <a16:creationId xmlns:a16="http://schemas.microsoft.com/office/drawing/2014/main" id="{3259B56A-09C1-4776-B195-A7111C8BF600}"/>
              </a:ext>
            </a:extLst>
          </p:cNvPr>
          <p:cNvGrpSpPr/>
          <p:nvPr/>
        </p:nvGrpSpPr>
        <p:grpSpPr>
          <a:xfrm>
            <a:off x="5806440" y="5623560"/>
            <a:ext cx="1371600" cy="548640"/>
            <a:chOff x="5806440" y="5623560"/>
            <a:chExt cx="1371600" cy="548640"/>
          </a:xfrm>
        </p:grpSpPr>
        <p:sp>
          <p:nvSpPr>
            <p:cNvPr id="22" name="Rectangle 21">
              <a:extLst>
                <a:ext uri="{FF2B5EF4-FFF2-40B4-BE49-F238E27FC236}">
                  <a16:creationId xmlns:a16="http://schemas.microsoft.com/office/drawing/2014/main" id="{251E2DF7-1222-4BB1-AA98-AD9A1FE1128E}"/>
                </a:ext>
              </a:extLst>
            </p:cNvPr>
            <p:cNvSpPr/>
            <p:nvPr/>
          </p:nvSpPr>
          <p:spPr>
            <a:xfrm>
              <a:off x="5806440" y="5623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8B7EF1F8-08B6-4BA3-931F-F5ABE72E55A4}"/>
                </a:ext>
              </a:extLst>
            </p:cNvPr>
            <p:cNvSpPr txBox="1"/>
            <p:nvPr/>
          </p:nvSpPr>
          <p:spPr>
            <a:xfrm>
              <a:off x="5918448" y="574399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48" name="Group 47">
            <a:extLst>
              <a:ext uri="{FF2B5EF4-FFF2-40B4-BE49-F238E27FC236}">
                <a16:creationId xmlns:a16="http://schemas.microsoft.com/office/drawing/2014/main" id="{DD93D9BA-501D-4A35-9683-7436397DC42A}"/>
              </a:ext>
            </a:extLst>
          </p:cNvPr>
          <p:cNvGrpSpPr/>
          <p:nvPr/>
        </p:nvGrpSpPr>
        <p:grpSpPr>
          <a:xfrm>
            <a:off x="7772400" y="2377440"/>
            <a:ext cx="3657600" cy="3657599"/>
            <a:chOff x="7589520" y="2286000"/>
            <a:chExt cx="3657600" cy="3657599"/>
          </a:xfrm>
        </p:grpSpPr>
        <p:sp>
          <p:nvSpPr>
            <p:cNvPr id="7" name="Partial Circle 6">
              <a:extLst>
                <a:ext uri="{FF2B5EF4-FFF2-40B4-BE49-F238E27FC236}">
                  <a16:creationId xmlns:a16="http://schemas.microsoft.com/office/drawing/2014/main" id="{497AC00F-E111-454F-B852-02B305B4F003}"/>
                </a:ext>
              </a:extLst>
            </p:cNvPr>
            <p:cNvSpPr>
              <a:spLocks noChangeAspect="1"/>
            </p:cNvSpPr>
            <p:nvPr/>
          </p:nvSpPr>
          <p:spPr>
            <a:xfrm rot="10800000" flipV="1">
              <a:off x="7589520" y="2286000"/>
              <a:ext cx="3657600" cy="3657599"/>
            </a:xfrm>
            <a:prstGeom prst="pie">
              <a:avLst>
                <a:gd name="adj1" fmla="val 3032165"/>
                <a:gd name="adj2" fmla="val 16248608"/>
              </a:avLst>
            </a:prstGeom>
            <a:solidFill>
              <a:srgbClr val="FE4A1E"/>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5" name="TextBox 44">
              <a:extLst>
                <a:ext uri="{FF2B5EF4-FFF2-40B4-BE49-F238E27FC236}">
                  <a16:creationId xmlns:a16="http://schemas.microsoft.com/office/drawing/2014/main" id="{B97E512C-96AB-4E25-9869-DC78B93ED307}"/>
                </a:ext>
              </a:extLst>
            </p:cNvPr>
            <p:cNvSpPr txBox="1"/>
            <p:nvPr/>
          </p:nvSpPr>
          <p:spPr>
            <a:xfrm>
              <a:off x="9753599" y="3141940"/>
              <a:ext cx="1032713" cy="461665"/>
            </a:xfrm>
            <a:prstGeom prst="rect">
              <a:avLst/>
            </a:prstGeom>
            <a:noFill/>
          </p:spPr>
          <p:txBody>
            <a:bodyPr wrap="square" rtlCol="0">
              <a:spAutoFit/>
            </a:bodyPr>
            <a:lstStyle/>
            <a:p>
              <a:pPr algn="ctr"/>
              <a:r>
                <a:rPr lang="en-US" sz="2400" b="1" dirty="0">
                  <a:solidFill>
                    <a:schemeClr val="bg1"/>
                  </a:solidFill>
                  <a:latin typeface="Lato"/>
                </a:rPr>
                <a:t>62%</a:t>
              </a:r>
            </a:p>
          </p:txBody>
        </p:sp>
      </p:grpSp>
      <p:grpSp>
        <p:nvGrpSpPr>
          <p:cNvPr id="49" name="Group 48">
            <a:extLst>
              <a:ext uri="{FF2B5EF4-FFF2-40B4-BE49-F238E27FC236}">
                <a16:creationId xmlns:a16="http://schemas.microsoft.com/office/drawing/2014/main" id="{51029B0E-0BF3-40C3-A58E-385CC4220B1C}"/>
              </a:ext>
            </a:extLst>
          </p:cNvPr>
          <p:cNvGrpSpPr/>
          <p:nvPr/>
        </p:nvGrpSpPr>
        <p:grpSpPr>
          <a:xfrm>
            <a:off x="7772400" y="2377440"/>
            <a:ext cx="3657600" cy="3657599"/>
            <a:chOff x="7589520" y="2286000"/>
            <a:chExt cx="3657600" cy="3657599"/>
          </a:xfrm>
        </p:grpSpPr>
        <p:sp>
          <p:nvSpPr>
            <p:cNvPr id="11" name="Partial Circle 10">
              <a:extLst>
                <a:ext uri="{FF2B5EF4-FFF2-40B4-BE49-F238E27FC236}">
                  <a16:creationId xmlns:a16="http://schemas.microsoft.com/office/drawing/2014/main" id="{13486278-487D-4C79-9368-F038F66E573E}"/>
                </a:ext>
              </a:extLst>
            </p:cNvPr>
            <p:cNvSpPr>
              <a:spLocks noChangeAspect="1"/>
            </p:cNvSpPr>
            <p:nvPr/>
          </p:nvSpPr>
          <p:spPr>
            <a:xfrm rot="10800000" flipV="1">
              <a:off x="7589520" y="2286000"/>
              <a:ext cx="3657600" cy="3657599"/>
            </a:xfrm>
            <a:prstGeom prst="pie">
              <a:avLst>
                <a:gd name="adj1" fmla="val 15896577"/>
                <a:gd name="adj2" fmla="val 19818575"/>
              </a:avLst>
            </a:prstGeom>
            <a:solidFill>
              <a:srgbClr val="44546B"/>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a:extLst>
                <a:ext uri="{FF2B5EF4-FFF2-40B4-BE49-F238E27FC236}">
                  <a16:creationId xmlns:a16="http://schemas.microsoft.com/office/drawing/2014/main" id="{C09646A5-A59D-47A5-A08C-F025AAE30E34}"/>
                </a:ext>
              </a:extLst>
            </p:cNvPr>
            <p:cNvSpPr txBox="1"/>
            <p:nvPr/>
          </p:nvSpPr>
          <p:spPr>
            <a:xfrm>
              <a:off x="8369429" y="2827073"/>
              <a:ext cx="1032713" cy="461665"/>
            </a:xfrm>
            <a:prstGeom prst="rect">
              <a:avLst/>
            </a:prstGeom>
            <a:noFill/>
          </p:spPr>
          <p:txBody>
            <a:bodyPr wrap="square" rtlCol="0">
              <a:spAutoFit/>
            </a:bodyPr>
            <a:lstStyle/>
            <a:p>
              <a:pPr algn="ctr"/>
              <a:r>
                <a:rPr lang="en-US" sz="2400" b="1" dirty="0">
                  <a:solidFill>
                    <a:schemeClr val="bg1"/>
                  </a:solidFill>
                  <a:latin typeface="Lato"/>
                </a:rPr>
                <a:t>14%</a:t>
              </a:r>
            </a:p>
          </p:txBody>
        </p:sp>
      </p:grpSp>
      <p:pic>
        <p:nvPicPr>
          <p:cNvPr id="63" name="Picture 62">
            <a:hlinkClick r:id="rId2"/>
            <a:extLst>
              <a:ext uri="{FF2B5EF4-FFF2-40B4-BE49-F238E27FC236}">
                <a16:creationId xmlns:a16="http://schemas.microsoft.com/office/drawing/2014/main" id="{05E64BD3-9E2F-406C-BC14-5B5B6F0248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55120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right)">
                                      <p:cBhvr>
                                        <p:cTn id="7" dur="500"/>
                                        <p:tgtEl>
                                          <p:spTgt spid="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500"/>
                                        <p:tgtEl>
                                          <p:spTgt spid="28">
                                            <p:txEl>
                                              <p:pRg st="0" end="0"/>
                                            </p:txEl>
                                          </p:spTgt>
                                        </p:tgtEl>
                                      </p:cBhvr>
                                    </p:animEffect>
                                    <p:anim calcmode="lin" valueType="num">
                                      <p:cBhvr>
                                        <p:cTn id="12"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8">
                                            <p:txEl>
                                              <p:pRg st="1" end="1"/>
                                            </p:txEl>
                                          </p:spTgt>
                                        </p:tgtEl>
                                        <p:attrNameLst>
                                          <p:attrName>style.visibility</p:attrName>
                                        </p:attrNameLst>
                                      </p:cBhvr>
                                      <p:to>
                                        <p:strVal val="visible"/>
                                      </p:to>
                                    </p:set>
                                    <p:animEffect transition="in" filter="fade">
                                      <p:cBhvr>
                                        <p:cTn id="17" dur="500"/>
                                        <p:tgtEl>
                                          <p:spTgt spid="28">
                                            <p:txEl>
                                              <p:pRg st="1" end="1"/>
                                            </p:txEl>
                                          </p:spTgt>
                                        </p:tgtEl>
                                      </p:cBhvr>
                                    </p:animEffect>
                                    <p:anim calcmode="lin" valueType="num">
                                      <p:cBhvr>
                                        <p:cTn id="18" dur="500" fill="hold"/>
                                        <p:tgtEl>
                                          <p:spTgt spid="28">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28">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1000"/>
                                        <p:tgtEl>
                                          <p:spTgt spid="23"/>
                                        </p:tgtEl>
                                      </p:cBhvr>
                                    </p:animEffect>
                                    <p:anim calcmode="lin" valueType="num">
                                      <p:cBhvr>
                                        <p:cTn id="24" dur="1000" fill="hold"/>
                                        <p:tgtEl>
                                          <p:spTgt spid="23"/>
                                        </p:tgtEl>
                                        <p:attrNameLst>
                                          <p:attrName>ppt_x</p:attrName>
                                        </p:attrNameLst>
                                      </p:cBhvr>
                                      <p:tavLst>
                                        <p:tav tm="0">
                                          <p:val>
                                            <p:strVal val="#ppt_x"/>
                                          </p:val>
                                        </p:tav>
                                        <p:tav tm="100000">
                                          <p:val>
                                            <p:strVal val="#ppt_x"/>
                                          </p:val>
                                        </p:tav>
                                      </p:tavLst>
                                    </p:anim>
                                    <p:anim calcmode="lin" valueType="num">
                                      <p:cBhvr>
                                        <p:cTn id="25" dur="1000" fill="hold"/>
                                        <p:tgtEl>
                                          <p:spTgt spid="2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fade">
                                      <p:cBhvr>
                                        <p:cTn id="28" dur="1000"/>
                                        <p:tgtEl>
                                          <p:spTgt spid="54"/>
                                        </p:tgtEl>
                                      </p:cBhvr>
                                    </p:animEffect>
                                    <p:anim calcmode="lin" valueType="num">
                                      <p:cBhvr>
                                        <p:cTn id="29" dur="1000" fill="hold"/>
                                        <p:tgtEl>
                                          <p:spTgt spid="54"/>
                                        </p:tgtEl>
                                        <p:attrNameLst>
                                          <p:attrName>ppt_x</p:attrName>
                                        </p:attrNameLst>
                                      </p:cBhvr>
                                      <p:tavLst>
                                        <p:tav tm="0">
                                          <p:val>
                                            <p:strVal val="#ppt_x"/>
                                          </p:val>
                                        </p:tav>
                                        <p:tav tm="100000">
                                          <p:val>
                                            <p:strVal val="#ppt_x"/>
                                          </p:val>
                                        </p:tav>
                                      </p:tavLst>
                                    </p:anim>
                                    <p:anim calcmode="lin" valueType="num">
                                      <p:cBhvr>
                                        <p:cTn id="30" dur="1000" fill="hold"/>
                                        <p:tgtEl>
                                          <p:spTgt spid="54"/>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fade">
                                      <p:cBhvr>
                                        <p:cTn id="33" dur="1000"/>
                                        <p:tgtEl>
                                          <p:spTgt spid="55"/>
                                        </p:tgtEl>
                                      </p:cBhvr>
                                    </p:animEffect>
                                    <p:anim calcmode="lin" valueType="num">
                                      <p:cBhvr>
                                        <p:cTn id="34" dur="1000" fill="hold"/>
                                        <p:tgtEl>
                                          <p:spTgt spid="55"/>
                                        </p:tgtEl>
                                        <p:attrNameLst>
                                          <p:attrName>ppt_x</p:attrName>
                                        </p:attrNameLst>
                                      </p:cBhvr>
                                      <p:tavLst>
                                        <p:tav tm="0">
                                          <p:val>
                                            <p:strVal val="#ppt_x"/>
                                          </p:val>
                                        </p:tav>
                                        <p:tav tm="100000">
                                          <p:val>
                                            <p:strVal val="#ppt_x"/>
                                          </p:val>
                                        </p:tav>
                                      </p:tavLst>
                                    </p:anim>
                                    <p:anim calcmode="lin" valueType="num">
                                      <p:cBhvr>
                                        <p:cTn id="35" dur="1000" fill="hold"/>
                                        <p:tgtEl>
                                          <p:spTgt spid="55"/>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fade">
                                      <p:cBhvr>
                                        <p:cTn id="38" dur="1000"/>
                                        <p:tgtEl>
                                          <p:spTgt spid="56"/>
                                        </p:tgtEl>
                                      </p:cBhvr>
                                    </p:animEffect>
                                    <p:anim calcmode="lin" valueType="num">
                                      <p:cBhvr>
                                        <p:cTn id="39" dur="1000" fill="hold"/>
                                        <p:tgtEl>
                                          <p:spTgt spid="56"/>
                                        </p:tgtEl>
                                        <p:attrNameLst>
                                          <p:attrName>ppt_x</p:attrName>
                                        </p:attrNameLst>
                                      </p:cBhvr>
                                      <p:tavLst>
                                        <p:tav tm="0">
                                          <p:val>
                                            <p:strVal val="#ppt_x"/>
                                          </p:val>
                                        </p:tav>
                                        <p:tav tm="100000">
                                          <p:val>
                                            <p:strVal val="#ppt_x"/>
                                          </p:val>
                                        </p:tav>
                                      </p:tavLst>
                                    </p:anim>
                                    <p:anim calcmode="lin" valueType="num">
                                      <p:cBhvr>
                                        <p:cTn id="40" dur="1000" fill="hold"/>
                                        <p:tgtEl>
                                          <p:spTgt spid="56"/>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9" presetClass="entr" presetSubtype="0" fill="hold" nodeType="after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dissolve">
                                      <p:cBhvr>
                                        <p:cTn id="44" dur="1000"/>
                                        <p:tgtEl>
                                          <p:spTgt spid="48"/>
                                        </p:tgtEl>
                                      </p:cBhvr>
                                    </p:animEffect>
                                  </p:childTnLst>
                                </p:cTn>
                              </p:par>
                            </p:childTnLst>
                          </p:cTn>
                        </p:par>
                        <p:par>
                          <p:cTn id="45" fill="hold">
                            <p:stCondLst>
                              <p:cond delay="3500"/>
                            </p:stCondLst>
                            <p:childTnLst>
                              <p:par>
                                <p:cTn id="46" presetID="42" presetClass="entr" presetSubtype="0" fill="hold" nodeType="after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1000"/>
                                        <p:tgtEl>
                                          <p:spTgt spid="53"/>
                                        </p:tgtEl>
                                      </p:cBhvr>
                                    </p:animEffect>
                                    <p:anim calcmode="lin" valueType="num">
                                      <p:cBhvr>
                                        <p:cTn id="49" dur="1000" fill="hold"/>
                                        <p:tgtEl>
                                          <p:spTgt spid="53"/>
                                        </p:tgtEl>
                                        <p:attrNameLst>
                                          <p:attrName>ppt_x</p:attrName>
                                        </p:attrNameLst>
                                      </p:cBhvr>
                                      <p:tavLst>
                                        <p:tav tm="0">
                                          <p:val>
                                            <p:strVal val="#ppt_x"/>
                                          </p:val>
                                        </p:tav>
                                        <p:tav tm="100000">
                                          <p:val>
                                            <p:strVal val="#ppt_x"/>
                                          </p:val>
                                        </p:tav>
                                      </p:tavLst>
                                    </p:anim>
                                    <p:anim calcmode="lin" valueType="num">
                                      <p:cBhvr>
                                        <p:cTn id="50" dur="1000" fill="hold"/>
                                        <p:tgtEl>
                                          <p:spTgt spid="53"/>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250"/>
                                  </p:stCondLst>
                                  <p:childTnLst>
                                    <p:set>
                                      <p:cBhvr>
                                        <p:cTn id="52" dur="1" fill="hold">
                                          <p:stCondLst>
                                            <p:cond delay="0"/>
                                          </p:stCondLst>
                                        </p:cTn>
                                        <p:tgtEl>
                                          <p:spTgt spid="3"/>
                                        </p:tgtEl>
                                        <p:attrNameLst>
                                          <p:attrName>style.visibility</p:attrName>
                                        </p:attrNameLst>
                                      </p:cBhvr>
                                      <p:to>
                                        <p:strVal val="visible"/>
                                      </p:to>
                                    </p:set>
                                    <p:animEffect transition="in" filter="fade">
                                      <p:cBhvr>
                                        <p:cTn id="53" dur="1000"/>
                                        <p:tgtEl>
                                          <p:spTgt spid="3"/>
                                        </p:tgtEl>
                                      </p:cBhvr>
                                    </p:animEffect>
                                    <p:anim calcmode="lin" valueType="num">
                                      <p:cBhvr>
                                        <p:cTn id="54" dur="1000" fill="hold"/>
                                        <p:tgtEl>
                                          <p:spTgt spid="3"/>
                                        </p:tgtEl>
                                        <p:attrNameLst>
                                          <p:attrName>ppt_x</p:attrName>
                                        </p:attrNameLst>
                                      </p:cBhvr>
                                      <p:tavLst>
                                        <p:tav tm="0">
                                          <p:val>
                                            <p:strVal val="#ppt_x"/>
                                          </p:val>
                                        </p:tav>
                                        <p:tav tm="100000">
                                          <p:val>
                                            <p:strVal val="#ppt_x"/>
                                          </p:val>
                                        </p:tav>
                                      </p:tavLst>
                                    </p:anim>
                                    <p:anim calcmode="lin" valueType="num">
                                      <p:cBhvr>
                                        <p:cTn id="55" dur="1000" fill="hold"/>
                                        <p:tgtEl>
                                          <p:spTgt spid="3"/>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50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anim calcmode="lin" valueType="num">
                                      <p:cBhvr>
                                        <p:cTn id="59" dur="1000" fill="hold"/>
                                        <p:tgtEl>
                                          <p:spTgt spid="57"/>
                                        </p:tgtEl>
                                        <p:attrNameLst>
                                          <p:attrName>ppt_x</p:attrName>
                                        </p:attrNameLst>
                                      </p:cBhvr>
                                      <p:tavLst>
                                        <p:tav tm="0">
                                          <p:val>
                                            <p:strVal val="#ppt_x"/>
                                          </p:val>
                                        </p:tav>
                                        <p:tav tm="100000">
                                          <p:val>
                                            <p:strVal val="#ppt_x"/>
                                          </p:val>
                                        </p:tav>
                                      </p:tavLst>
                                    </p:anim>
                                    <p:anim calcmode="lin" valueType="num">
                                      <p:cBhvr>
                                        <p:cTn id="60" dur="1000" fill="hold"/>
                                        <p:tgtEl>
                                          <p:spTgt spid="57"/>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75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1000"/>
                                        <p:tgtEl>
                                          <p:spTgt spid="58"/>
                                        </p:tgtEl>
                                      </p:cBhvr>
                                    </p:animEffect>
                                    <p:anim calcmode="lin" valueType="num">
                                      <p:cBhvr>
                                        <p:cTn id="64" dur="1000" fill="hold"/>
                                        <p:tgtEl>
                                          <p:spTgt spid="58"/>
                                        </p:tgtEl>
                                        <p:attrNameLst>
                                          <p:attrName>ppt_x</p:attrName>
                                        </p:attrNameLst>
                                      </p:cBhvr>
                                      <p:tavLst>
                                        <p:tav tm="0">
                                          <p:val>
                                            <p:strVal val="#ppt_x"/>
                                          </p:val>
                                        </p:tav>
                                        <p:tav tm="100000">
                                          <p:val>
                                            <p:strVal val="#ppt_x"/>
                                          </p:val>
                                        </p:tav>
                                      </p:tavLst>
                                    </p:anim>
                                    <p:anim calcmode="lin" valueType="num">
                                      <p:cBhvr>
                                        <p:cTn id="65" dur="1000" fill="hold"/>
                                        <p:tgtEl>
                                          <p:spTgt spid="58"/>
                                        </p:tgtEl>
                                        <p:attrNameLst>
                                          <p:attrName>ppt_y</p:attrName>
                                        </p:attrNameLst>
                                      </p:cBhvr>
                                      <p:tavLst>
                                        <p:tav tm="0">
                                          <p:val>
                                            <p:strVal val="#ppt_y+.1"/>
                                          </p:val>
                                        </p:tav>
                                        <p:tav tm="100000">
                                          <p:val>
                                            <p:strVal val="#ppt_y"/>
                                          </p:val>
                                        </p:tav>
                                      </p:tavLst>
                                    </p:anim>
                                  </p:childTnLst>
                                </p:cTn>
                              </p:par>
                            </p:childTnLst>
                          </p:cTn>
                        </p:par>
                        <p:par>
                          <p:cTn id="66" fill="hold">
                            <p:stCondLst>
                              <p:cond delay="5250"/>
                            </p:stCondLst>
                            <p:childTnLst>
                              <p:par>
                                <p:cTn id="67" presetID="9" presetClass="entr" presetSubtype="0" fill="hold"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dissolve">
                                      <p:cBhvr>
                                        <p:cTn id="69" dur="1000"/>
                                        <p:tgtEl>
                                          <p:spTgt spid="50"/>
                                        </p:tgtEl>
                                      </p:cBhvr>
                                    </p:animEffect>
                                  </p:childTnLst>
                                </p:cTn>
                              </p:par>
                            </p:childTnLst>
                          </p:cTn>
                        </p:par>
                        <p:par>
                          <p:cTn id="70" fill="hold">
                            <p:stCondLst>
                              <p:cond delay="6250"/>
                            </p:stCondLst>
                            <p:childTnLst>
                              <p:par>
                                <p:cTn id="71" presetID="42" presetClass="entr" presetSubtype="0"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fade">
                                      <p:cBhvr>
                                        <p:cTn id="73" dur="1000"/>
                                        <p:tgtEl>
                                          <p:spTgt spid="51"/>
                                        </p:tgtEl>
                                      </p:cBhvr>
                                    </p:animEffect>
                                    <p:anim calcmode="lin" valueType="num">
                                      <p:cBhvr>
                                        <p:cTn id="74" dur="1000" fill="hold"/>
                                        <p:tgtEl>
                                          <p:spTgt spid="51"/>
                                        </p:tgtEl>
                                        <p:attrNameLst>
                                          <p:attrName>ppt_x</p:attrName>
                                        </p:attrNameLst>
                                      </p:cBhvr>
                                      <p:tavLst>
                                        <p:tav tm="0">
                                          <p:val>
                                            <p:strVal val="#ppt_x"/>
                                          </p:val>
                                        </p:tav>
                                        <p:tav tm="100000">
                                          <p:val>
                                            <p:strVal val="#ppt_x"/>
                                          </p:val>
                                        </p:tav>
                                      </p:tavLst>
                                    </p:anim>
                                    <p:anim calcmode="lin" valueType="num">
                                      <p:cBhvr>
                                        <p:cTn id="75" dur="1000" fill="hold"/>
                                        <p:tgtEl>
                                          <p:spTgt spid="51"/>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250"/>
                                  </p:stCondLst>
                                  <p:childTnLst>
                                    <p:set>
                                      <p:cBhvr>
                                        <p:cTn id="77" dur="1" fill="hold">
                                          <p:stCondLst>
                                            <p:cond delay="0"/>
                                          </p:stCondLst>
                                        </p:cTn>
                                        <p:tgtEl>
                                          <p:spTgt spid="4"/>
                                        </p:tgtEl>
                                        <p:attrNameLst>
                                          <p:attrName>style.visibility</p:attrName>
                                        </p:attrNameLst>
                                      </p:cBhvr>
                                      <p:to>
                                        <p:strVal val="visible"/>
                                      </p:to>
                                    </p:set>
                                    <p:animEffect transition="in" filter="fade">
                                      <p:cBhvr>
                                        <p:cTn id="78" dur="1000"/>
                                        <p:tgtEl>
                                          <p:spTgt spid="4"/>
                                        </p:tgtEl>
                                      </p:cBhvr>
                                    </p:animEffect>
                                    <p:anim calcmode="lin" valueType="num">
                                      <p:cBhvr>
                                        <p:cTn id="79" dur="1000" fill="hold"/>
                                        <p:tgtEl>
                                          <p:spTgt spid="4"/>
                                        </p:tgtEl>
                                        <p:attrNameLst>
                                          <p:attrName>ppt_x</p:attrName>
                                        </p:attrNameLst>
                                      </p:cBhvr>
                                      <p:tavLst>
                                        <p:tav tm="0">
                                          <p:val>
                                            <p:strVal val="#ppt_x"/>
                                          </p:val>
                                        </p:tav>
                                        <p:tav tm="100000">
                                          <p:val>
                                            <p:strVal val="#ppt_x"/>
                                          </p:val>
                                        </p:tav>
                                      </p:tavLst>
                                    </p:anim>
                                    <p:anim calcmode="lin" valueType="num">
                                      <p:cBhvr>
                                        <p:cTn id="80" dur="1000" fill="hold"/>
                                        <p:tgtEl>
                                          <p:spTgt spid="4"/>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50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750"/>
                                  </p:stCondLst>
                                  <p:childTnLst>
                                    <p:set>
                                      <p:cBhvr>
                                        <p:cTn id="87" dur="1" fill="hold">
                                          <p:stCondLst>
                                            <p:cond delay="0"/>
                                          </p:stCondLst>
                                        </p:cTn>
                                        <p:tgtEl>
                                          <p:spTgt spid="60"/>
                                        </p:tgtEl>
                                        <p:attrNameLst>
                                          <p:attrName>style.visibility</p:attrName>
                                        </p:attrNameLst>
                                      </p:cBhvr>
                                      <p:to>
                                        <p:strVal val="visible"/>
                                      </p:to>
                                    </p:set>
                                    <p:animEffect transition="in" filter="fade">
                                      <p:cBhvr>
                                        <p:cTn id="88" dur="1000"/>
                                        <p:tgtEl>
                                          <p:spTgt spid="60"/>
                                        </p:tgtEl>
                                      </p:cBhvr>
                                    </p:animEffect>
                                    <p:anim calcmode="lin" valueType="num">
                                      <p:cBhvr>
                                        <p:cTn id="89" dur="1000" fill="hold"/>
                                        <p:tgtEl>
                                          <p:spTgt spid="60"/>
                                        </p:tgtEl>
                                        <p:attrNameLst>
                                          <p:attrName>ppt_x</p:attrName>
                                        </p:attrNameLst>
                                      </p:cBhvr>
                                      <p:tavLst>
                                        <p:tav tm="0">
                                          <p:val>
                                            <p:strVal val="#ppt_x"/>
                                          </p:val>
                                        </p:tav>
                                        <p:tav tm="100000">
                                          <p:val>
                                            <p:strVal val="#ppt_x"/>
                                          </p:val>
                                        </p:tav>
                                      </p:tavLst>
                                    </p:anim>
                                    <p:anim calcmode="lin" valueType="num">
                                      <p:cBhvr>
                                        <p:cTn id="90" dur="1000" fill="hold"/>
                                        <p:tgtEl>
                                          <p:spTgt spid="60"/>
                                        </p:tgtEl>
                                        <p:attrNameLst>
                                          <p:attrName>ppt_y</p:attrName>
                                        </p:attrNameLst>
                                      </p:cBhvr>
                                      <p:tavLst>
                                        <p:tav tm="0">
                                          <p:val>
                                            <p:strVal val="#ppt_y+.1"/>
                                          </p:val>
                                        </p:tav>
                                        <p:tav tm="100000">
                                          <p:val>
                                            <p:strVal val="#ppt_y"/>
                                          </p:val>
                                        </p:tav>
                                      </p:tavLst>
                                    </p:anim>
                                  </p:childTnLst>
                                </p:cTn>
                              </p:par>
                            </p:childTnLst>
                          </p:cTn>
                        </p:par>
                        <p:par>
                          <p:cTn id="91" fill="hold">
                            <p:stCondLst>
                              <p:cond delay="8000"/>
                            </p:stCondLst>
                            <p:childTnLst>
                              <p:par>
                                <p:cTn id="92" presetID="9" presetClass="entr" presetSubtype="0" fill="hold" nodeType="after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dissolve">
                                      <p:cBhvr>
                                        <p:cTn id="94" dur="1000"/>
                                        <p:tgtEl>
                                          <p:spTgt spid="49"/>
                                        </p:tgtEl>
                                      </p:cBhvr>
                                    </p:animEffect>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2"/>
                                        </p:tgtEl>
                                        <p:attrNameLst>
                                          <p:attrName>style.visibility</p:attrName>
                                        </p:attrNameLst>
                                      </p:cBhvr>
                                      <p:to>
                                        <p:strVal val="visible"/>
                                      </p:to>
                                    </p:set>
                                    <p:animEffect transition="in" filter="fade">
                                      <p:cBhvr>
                                        <p:cTn id="98" dur="1000"/>
                                        <p:tgtEl>
                                          <p:spTgt spid="52"/>
                                        </p:tgtEl>
                                      </p:cBhvr>
                                    </p:animEffect>
                                    <p:anim calcmode="lin" valueType="num">
                                      <p:cBhvr>
                                        <p:cTn id="99" dur="1000" fill="hold"/>
                                        <p:tgtEl>
                                          <p:spTgt spid="52"/>
                                        </p:tgtEl>
                                        <p:attrNameLst>
                                          <p:attrName>ppt_x</p:attrName>
                                        </p:attrNameLst>
                                      </p:cBhvr>
                                      <p:tavLst>
                                        <p:tav tm="0">
                                          <p:val>
                                            <p:strVal val="#ppt_x"/>
                                          </p:val>
                                        </p:tav>
                                        <p:tav tm="100000">
                                          <p:val>
                                            <p:strVal val="#ppt_x"/>
                                          </p:val>
                                        </p:tav>
                                      </p:tavLst>
                                    </p:anim>
                                    <p:anim calcmode="lin" valueType="num">
                                      <p:cBhvr>
                                        <p:cTn id="100" dur="1000" fill="hold"/>
                                        <p:tgtEl>
                                          <p:spTgt spid="52"/>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250"/>
                                  </p:stCondLst>
                                  <p:childTnLst>
                                    <p:set>
                                      <p:cBhvr>
                                        <p:cTn id="102" dur="1" fill="hold">
                                          <p:stCondLst>
                                            <p:cond delay="0"/>
                                          </p:stCondLst>
                                        </p:cTn>
                                        <p:tgtEl>
                                          <p:spTgt spid="44"/>
                                        </p:tgtEl>
                                        <p:attrNameLst>
                                          <p:attrName>style.visibility</p:attrName>
                                        </p:attrNameLst>
                                      </p:cBhvr>
                                      <p:to>
                                        <p:strVal val="visible"/>
                                      </p:to>
                                    </p:set>
                                    <p:animEffect transition="in" filter="fade">
                                      <p:cBhvr>
                                        <p:cTn id="103" dur="1000"/>
                                        <p:tgtEl>
                                          <p:spTgt spid="44"/>
                                        </p:tgtEl>
                                      </p:cBhvr>
                                    </p:animEffect>
                                    <p:anim calcmode="lin" valueType="num">
                                      <p:cBhvr>
                                        <p:cTn id="104" dur="1000" fill="hold"/>
                                        <p:tgtEl>
                                          <p:spTgt spid="44"/>
                                        </p:tgtEl>
                                        <p:attrNameLst>
                                          <p:attrName>ppt_x</p:attrName>
                                        </p:attrNameLst>
                                      </p:cBhvr>
                                      <p:tavLst>
                                        <p:tav tm="0">
                                          <p:val>
                                            <p:strVal val="#ppt_x"/>
                                          </p:val>
                                        </p:tav>
                                        <p:tav tm="100000">
                                          <p:val>
                                            <p:strVal val="#ppt_x"/>
                                          </p:val>
                                        </p:tav>
                                      </p:tavLst>
                                    </p:anim>
                                    <p:anim calcmode="lin" valueType="num">
                                      <p:cBhvr>
                                        <p:cTn id="105" dur="1000" fill="hold"/>
                                        <p:tgtEl>
                                          <p:spTgt spid="44"/>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500"/>
                                  </p:stCondLst>
                                  <p:childTnLst>
                                    <p:set>
                                      <p:cBhvr>
                                        <p:cTn id="107" dur="1" fill="hold">
                                          <p:stCondLst>
                                            <p:cond delay="0"/>
                                          </p:stCondLst>
                                        </p:cTn>
                                        <p:tgtEl>
                                          <p:spTgt spid="61"/>
                                        </p:tgtEl>
                                        <p:attrNameLst>
                                          <p:attrName>style.visibility</p:attrName>
                                        </p:attrNameLst>
                                      </p:cBhvr>
                                      <p:to>
                                        <p:strVal val="visible"/>
                                      </p:to>
                                    </p:set>
                                    <p:animEffect transition="in" filter="fade">
                                      <p:cBhvr>
                                        <p:cTn id="108" dur="1000"/>
                                        <p:tgtEl>
                                          <p:spTgt spid="61"/>
                                        </p:tgtEl>
                                      </p:cBhvr>
                                    </p:animEffect>
                                    <p:anim calcmode="lin" valueType="num">
                                      <p:cBhvr>
                                        <p:cTn id="109" dur="1000" fill="hold"/>
                                        <p:tgtEl>
                                          <p:spTgt spid="61"/>
                                        </p:tgtEl>
                                        <p:attrNameLst>
                                          <p:attrName>ppt_x</p:attrName>
                                        </p:attrNameLst>
                                      </p:cBhvr>
                                      <p:tavLst>
                                        <p:tav tm="0">
                                          <p:val>
                                            <p:strVal val="#ppt_x"/>
                                          </p:val>
                                        </p:tav>
                                        <p:tav tm="100000">
                                          <p:val>
                                            <p:strVal val="#ppt_x"/>
                                          </p:val>
                                        </p:tav>
                                      </p:tavLst>
                                    </p:anim>
                                    <p:anim calcmode="lin" valueType="num">
                                      <p:cBhvr>
                                        <p:cTn id="110" dur="1000" fill="hold"/>
                                        <p:tgtEl>
                                          <p:spTgt spid="61"/>
                                        </p:tgtEl>
                                        <p:attrNameLst>
                                          <p:attrName>ppt_y</p:attrName>
                                        </p:attrNameLst>
                                      </p:cBhvr>
                                      <p:tavLst>
                                        <p:tav tm="0">
                                          <p:val>
                                            <p:strVal val="#ppt_y+.1"/>
                                          </p:val>
                                        </p:tav>
                                        <p:tav tm="100000">
                                          <p:val>
                                            <p:strVal val="#ppt_y"/>
                                          </p:val>
                                        </p:tav>
                                      </p:tavLst>
                                    </p:anim>
                                  </p:childTnLst>
                                </p:cTn>
                              </p:par>
                              <p:par>
                                <p:cTn id="111" presetID="42" presetClass="entr" presetSubtype="0" fill="hold" nodeType="withEffect">
                                  <p:stCondLst>
                                    <p:cond delay="750"/>
                                  </p:stCondLst>
                                  <p:childTnLst>
                                    <p:set>
                                      <p:cBhvr>
                                        <p:cTn id="112" dur="1" fill="hold">
                                          <p:stCondLst>
                                            <p:cond delay="0"/>
                                          </p:stCondLst>
                                        </p:cTn>
                                        <p:tgtEl>
                                          <p:spTgt spid="62"/>
                                        </p:tgtEl>
                                        <p:attrNameLst>
                                          <p:attrName>style.visibility</p:attrName>
                                        </p:attrNameLst>
                                      </p:cBhvr>
                                      <p:to>
                                        <p:strVal val="visible"/>
                                      </p:to>
                                    </p:set>
                                    <p:animEffect transition="in" filter="fade">
                                      <p:cBhvr>
                                        <p:cTn id="113" dur="1000"/>
                                        <p:tgtEl>
                                          <p:spTgt spid="62"/>
                                        </p:tgtEl>
                                      </p:cBhvr>
                                    </p:animEffect>
                                    <p:anim calcmode="lin" valueType="num">
                                      <p:cBhvr>
                                        <p:cTn id="114" dur="1000" fill="hold"/>
                                        <p:tgtEl>
                                          <p:spTgt spid="62"/>
                                        </p:tgtEl>
                                        <p:attrNameLst>
                                          <p:attrName>ppt_x</p:attrName>
                                        </p:attrNameLst>
                                      </p:cBhvr>
                                      <p:tavLst>
                                        <p:tav tm="0">
                                          <p:val>
                                            <p:strVal val="#ppt_x"/>
                                          </p:val>
                                        </p:tav>
                                        <p:tav tm="100000">
                                          <p:val>
                                            <p:strVal val="#ppt_x"/>
                                          </p:val>
                                        </p:tav>
                                      </p:tavLst>
                                    </p:anim>
                                    <p:anim calcmode="lin" valueType="num">
                                      <p:cBhvr>
                                        <p:cTn id="115"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2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1372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2019-11-02T18:19:32Z</dcterms:modified>
</cp:coreProperties>
</file>