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67567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 name="Group 100">
            <a:extLst>
              <a:ext uri="{FF2B5EF4-FFF2-40B4-BE49-F238E27FC236}">
                <a16:creationId xmlns:a16="http://schemas.microsoft.com/office/drawing/2014/main" id="{3EE95ABF-0B82-4359-B1AB-0F91D714BEB8}"/>
              </a:ext>
            </a:extLst>
          </p:cNvPr>
          <p:cNvGrpSpPr/>
          <p:nvPr/>
        </p:nvGrpSpPr>
        <p:grpSpPr>
          <a:xfrm>
            <a:off x="2895002" y="4938176"/>
            <a:ext cx="1061550" cy="1641613"/>
            <a:chOff x="2895002" y="4938176"/>
            <a:chExt cx="1061550" cy="1641613"/>
          </a:xfrm>
          <a:solidFill>
            <a:schemeClr val="bg1">
              <a:lumMod val="65000"/>
            </a:schemeClr>
          </a:solidFill>
        </p:grpSpPr>
        <p:sp>
          <p:nvSpPr>
            <p:cNvPr id="65" name="Freeform: Shape 64">
              <a:extLst>
                <a:ext uri="{FF2B5EF4-FFF2-40B4-BE49-F238E27FC236}">
                  <a16:creationId xmlns:a16="http://schemas.microsoft.com/office/drawing/2014/main" id="{C5C54C26-2348-4331-BFB9-DB48D4AFD660}"/>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9D8FDA1F-C883-4759-A9CF-A858E3BC01A7}"/>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33AEACAF-DEE0-47B2-819C-FA8011A044D9}"/>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6325BFEF-405A-43DF-8592-2E21B87CB6E2}"/>
              </a:ext>
            </a:extLst>
          </p:cNvPr>
          <p:cNvGrpSpPr/>
          <p:nvPr/>
        </p:nvGrpSpPr>
        <p:grpSpPr>
          <a:xfrm>
            <a:off x="3167718" y="5031220"/>
            <a:ext cx="4985682" cy="1463125"/>
            <a:chOff x="3167718" y="5031220"/>
            <a:chExt cx="4985682" cy="1463125"/>
          </a:xfrm>
        </p:grpSpPr>
        <p:sp>
          <p:nvSpPr>
            <p:cNvPr id="66" name="Freeform: Shape 65">
              <a:extLst>
                <a:ext uri="{FF2B5EF4-FFF2-40B4-BE49-F238E27FC236}">
                  <a16:creationId xmlns:a16="http://schemas.microsoft.com/office/drawing/2014/main" id="{E260E98B-2941-44E6-916E-FED5B1F96DFB}"/>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Box 88">
              <a:extLst>
                <a:ext uri="{FF2B5EF4-FFF2-40B4-BE49-F238E27FC236}">
                  <a16:creationId xmlns:a16="http://schemas.microsoft.com/office/drawing/2014/main" id="{65959035-CDCB-45C4-A188-89C6041C3D9B}"/>
                </a:ext>
              </a:extLst>
            </p:cNvPr>
            <p:cNvSpPr txBox="1"/>
            <p:nvPr/>
          </p:nvSpPr>
          <p:spPr>
            <a:xfrm>
              <a:off x="3953158" y="51206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100" name="Group 99">
            <a:extLst>
              <a:ext uri="{FF2B5EF4-FFF2-40B4-BE49-F238E27FC236}">
                <a16:creationId xmlns:a16="http://schemas.microsoft.com/office/drawing/2014/main" id="{017F8A9A-8873-420C-A0F3-DCF804F6E77D}"/>
              </a:ext>
            </a:extLst>
          </p:cNvPr>
          <p:cNvGrpSpPr/>
          <p:nvPr/>
        </p:nvGrpSpPr>
        <p:grpSpPr>
          <a:xfrm>
            <a:off x="5485802" y="3111711"/>
            <a:ext cx="1061550" cy="1641613"/>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5758518" y="3204755"/>
            <a:ext cx="4985682" cy="1463125"/>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2895002" y="1282911"/>
            <a:ext cx="1061550" cy="1641613"/>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3167718" y="1375955"/>
            <a:ext cx="4985682" cy="1463125"/>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107" name="Group 106">
            <a:extLst>
              <a:ext uri="{FF2B5EF4-FFF2-40B4-BE49-F238E27FC236}">
                <a16:creationId xmlns:a16="http://schemas.microsoft.com/office/drawing/2014/main" id="{3A2C8750-1D8E-491E-9945-0F730294BE6B}"/>
              </a:ext>
            </a:extLst>
          </p:cNvPr>
          <p:cNvGrpSpPr/>
          <p:nvPr/>
        </p:nvGrpSpPr>
        <p:grpSpPr>
          <a:xfrm>
            <a:off x="7155360" y="1707523"/>
            <a:ext cx="822960" cy="726145"/>
            <a:chOff x="7155360" y="1707523"/>
            <a:chExt cx="822960" cy="726145"/>
          </a:xfrm>
        </p:grpSpPr>
        <p:grpSp>
          <p:nvGrpSpPr>
            <p:cNvPr id="72" name="Group 71">
              <a:extLst>
                <a:ext uri="{FF2B5EF4-FFF2-40B4-BE49-F238E27FC236}">
                  <a16:creationId xmlns:a16="http://schemas.microsoft.com/office/drawing/2014/main" id="{F6FBC971-4E49-4A5F-BEDB-FA471818AF93}"/>
                </a:ext>
              </a:extLst>
            </p:cNvPr>
            <p:cNvGrpSpPr/>
            <p:nvPr/>
          </p:nvGrpSpPr>
          <p:grpSpPr>
            <a:xfrm>
              <a:off x="7155360" y="1707523"/>
              <a:ext cx="822960" cy="726145"/>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5" name="Freeform 12">
              <a:extLst>
                <a:ext uri="{FF2B5EF4-FFF2-40B4-BE49-F238E27FC236}">
                  <a16:creationId xmlns:a16="http://schemas.microsoft.com/office/drawing/2014/main" id="{586A1BA6-5F99-4AB2-AD0C-0B8241827137}"/>
                </a:ext>
              </a:extLst>
            </p:cNvPr>
            <p:cNvSpPr>
              <a:spLocks noChangeAspect="1" noChangeArrowheads="1"/>
            </p:cNvSpPr>
            <p:nvPr/>
          </p:nvSpPr>
          <p:spPr bwMode="auto">
            <a:xfrm>
              <a:off x="7429680" y="1966993"/>
              <a:ext cx="274320" cy="218336"/>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grpSp>
      <p:grpSp>
        <p:nvGrpSpPr>
          <p:cNvPr id="106" name="Group 105">
            <a:extLst>
              <a:ext uri="{FF2B5EF4-FFF2-40B4-BE49-F238E27FC236}">
                <a16:creationId xmlns:a16="http://schemas.microsoft.com/office/drawing/2014/main" id="{5AB074C6-9105-45C6-BA86-328E5B1F6D59}"/>
              </a:ext>
            </a:extLst>
          </p:cNvPr>
          <p:cNvGrpSpPr/>
          <p:nvPr/>
        </p:nvGrpSpPr>
        <p:grpSpPr>
          <a:xfrm>
            <a:off x="9720345" y="3565401"/>
            <a:ext cx="822960" cy="726144"/>
            <a:chOff x="9720345" y="3565401"/>
            <a:chExt cx="822960" cy="726144"/>
          </a:xfrm>
        </p:grpSpPr>
        <p:grpSp>
          <p:nvGrpSpPr>
            <p:cNvPr id="76" name="Group 75">
              <a:extLst>
                <a:ext uri="{FF2B5EF4-FFF2-40B4-BE49-F238E27FC236}">
                  <a16:creationId xmlns:a16="http://schemas.microsoft.com/office/drawing/2014/main" id="{6CFAD777-0D58-4914-A1BB-A5E3C080F262}"/>
                </a:ext>
              </a:extLst>
            </p:cNvPr>
            <p:cNvGrpSpPr/>
            <p:nvPr/>
          </p:nvGrpSpPr>
          <p:grpSpPr>
            <a:xfrm>
              <a:off x="9720345" y="3565401"/>
              <a:ext cx="822960" cy="726144"/>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2" name="Freeform 22">
              <a:extLst>
                <a:ext uri="{FF2B5EF4-FFF2-40B4-BE49-F238E27FC236}">
                  <a16:creationId xmlns:a16="http://schemas.microsoft.com/office/drawing/2014/main" id="{42A09E90-B23B-44DE-AD71-C3FA7B23B15A}"/>
                </a:ext>
              </a:extLst>
            </p:cNvPr>
            <p:cNvSpPr>
              <a:spLocks noChangeArrowheads="1"/>
            </p:cNvSpPr>
            <p:nvPr/>
          </p:nvSpPr>
          <p:spPr bwMode="auto">
            <a:xfrm>
              <a:off x="9959080" y="3795517"/>
              <a:ext cx="345489" cy="265909"/>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grpSp>
      <p:grpSp>
        <p:nvGrpSpPr>
          <p:cNvPr id="105" name="Group 104">
            <a:extLst>
              <a:ext uri="{FF2B5EF4-FFF2-40B4-BE49-F238E27FC236}">
                <a16:creationId xmlns:a16="http://schemas.microsoft.com/office/drawing/2014/main" id="{C01629AD-7B69-4BA7-8614-05F426618443}"/>
              </a:ext>
            </a:extLst>
          </p:cNvPr>
          <p:cNvGrpSpPr/>
          <p:nvPr/>
        </p:nvGrpSpPr>
        <p:grpSpPr>
          <a:xfrm>
            <a:off x="7155360" y="5386467"/>
            <a:ext cx="822960" cy="726144"/>
            <a:chOff x="7155360" y="5386467"/>
            <a:chExt cx="822960" cy="726144"/>
          </a:xfrm>
        </p:grpSpPr>
        <p:grpSp>
          <p:nvGrpSpPr>
            <p:cNvPr id="79" name="Group 78">
              <a:extLst>
                <a:ext uri="{FF2B5EF4-FFF2-40B4-BE49-F238E27FC236}">
                  <a16:creationId xmlns:a16="http://schemas.microsoft.com/office/drawing/2014/main" id="{9AFA60DF-BC09-4D09-AF0E-0CF38C344203}"/>
                </a:ext>
              </a:extLst>
            </p:cNvPr>
            <p:cNvGrpSpPr/>
            <p:nvPr/>
          </p:nvGrpSpPr>
          <p:grpSpPr>
            <a:xfrm>
              <a:off x="7155360" y="5386467"/>
              <a:ext cx="822960" cy="726144"/>
              <a:chOff x="5120640" y="4389120"/>
              <a:chExt cx="822960" cy="726144"/>
            </a:xfrm>
          </p:grpSpPr>
          <p:sp>
            <p:nvSpPr>
              <p:cNvPr id="80" name="Hexagon 79">
                <a:extLst>
                  <a:ext uri="{FF2B5EF4-FFF2-40B4-BE49-F238E27FC236}">
                    <a16:creationId xmlns:a16="http://schemas.microsoft.com/office/drawing/2014/main" id="{230CEAA2-BFD5-4E82-B724-F40E8F9D8EA9}"/>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663A9B26-5D7B-4008-80A2-7841E653CA04}"/>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3" name="Freeform 13">
              <a:extLst>
                <a:ext uri="{FF2B5EF4-FFF2-40B4-BE49-F238E27FC236}">
                  <a16:creationId xmlns:a16="http://schemas.microsoft.com/office/drawing/2014/main" id="{8A0CC3B8-5803-47C4-9C5F-393930DC8F64}"/>
                </a:ext>
              </a:extLst>
            </p:cNvPr>
            <p:cNvSpPr>
              <a:spLocks noChangeArrowheads="1"/>
            </p:cNvSpPr>
            <p:nvPr/>
          </p:nvSpPr>
          <p:spPr bwMode="auto">
            <a:xfrm>
              <a:off x="7420947" y="5663130"/>
              <a:ext cx="291786" cy="29378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grpSp>
      <p:grpSp>
        <p:nvGrpSpPr>
          <p:cNvPr id="96" name="Group 95">
            <a:extLst>
              <a:ext uri="{FF2B5EF4-FFF2-40B4-BE49-F238E27FC236}">
                <a16:creationId xmlns:a16="http://schemas.microsoft.com/office/drawing/2014/main" id="{927689B5-70B8-434B-AFB0-034C75F1BD01}"/>
              </a:ext>
            </a:extLst>
          </p:cNvPr>
          <p:cNvGrpSpPr/>
          <p:nvPr/>
        </p:nvGrpSpPr>
        <p:grpSpPr>
          <a:xfrm>
            <a:off x="1746504" y="1188720"/>
            <a:ext cx="1901927" cy="1828800"/>
            <a:chOff x="1754150" y="1188720"/>
            <a:chExt cx="1901927" cy="1828800"/>
          </a:xfrm>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grpSp>
        <p:nvGrpSpPr>
          <p:cNvPr id="97" name="Group 96">
            <a:extLst>
              <a:ext uri="{FF2B5EF4-FFF2-40B4-BE49-F238E27FC236}">
                <a16:creationId xmlns:a16="http://schemas.microsoft.com/office/drawing/2014/main" id="{038B9D16-4618-4E70-AF46-4AA87EFE297E}"/>
              </a:ext>
            </a:extLst>
          </p:cNvPr>
          <p:cNvGrpSpPr/>
          <p:nvPr/>
        </p:nvGrpSpPr>
        <p:grpSpPr>
          <a:xfrm>
            <a:off x="4334256" y="3017520"/>
            <a:ext cx="1901927" cy="1828800"/>
            <a:chOff x="4344950" y="3017520"/>
            <a:chExt cx="1901927" cy="1828800"/>
          </a:xfrm>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grpSp>
        <p:nvGrpSpPr>
          <p:cNvPr id="98" name="Group 97">
            <a:extLst>
              <a:ext uri="{FF2B5EF4-FFF2-40B4-BE49-F238E27FC236}">
                <a16:creationId xmlns:a16="http://schemas.microsoft.com/office/drawing/2014/main" id="{BDB6A661-1FE1-427E-A166-AC245E07EE21}"/>
              </a:ext>
            </a:extLst>
          </p:cNvPr>
          <p:cNvGrpSpPr/>
          <p:nvPr/>
        </p:nvGrpSpPr>
        <p:grpSpPr>
          <a:xfrm>
            <a:off x="1746504" y="4843985"/>
            <a:ext cx="1901927" cy="1828800"/>
            <a:chOff x="1754150" y="4843985"/>
            <a:chExt cx="1901927" cy="1828800"/>
          </a:xfrm>
        </p:grpSpPr>
        <p:sp>
          <p:nvSpPr>
            <p:cNvPr id="67" name="Freeform: Shape 66">
              <a:extLst>
                <a:ext uri="{FF2B5EF4-FFF2-40B4-BE49-F238E27FC236}">
                  <a16:creationId xmlns:a16="http://schemas.microsoft.com/office/drawing/2014/main" id="{43327598-B351-4468-9796-567A1A04CD8A}"/>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DA08BFFB-29E7-44AC-B1DC-7AA2E828E754}"/>
                </a:ext>
              </a:extLst>
            </p:cNvPr>
            <p:cNvGrpSpPr/>
            <p:nvPr/>
          </p:nvGrpSpPr>
          <p:grpSpPr>
            <a:xfrm>
              <a:off x="3123123" y="4843985"/>
              <a:ext cx="532954" cy="1828800"/>
              <a:chOff x="3123123" y="4843985"/>
              <a:chExt cx="532954" cy="1828800"/>
            </a:xfrm>
          </p:grpSpPr>
          <p:sp>
            <p:nvSpPr>
              <p:cNvPr id="70" name="Freeform: Shape 69">
                <a:extLst>
                  <a:ext uri="{FF2B5EF4-FFF2-40B4-BE49-F238E27FC236}">
                    <a16:creationId xmlns:a16="http://schemas.microsoft.com/office/drawing/2014/main" id="{4211553D-AF86-4083-92AD-F57A9D3CD5EA}"/>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A3EE385-436A-49D4-8463-F8B0D05D81E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 Box 10">
              <a:extLst>
                <a:ext uri="{FF2B5EF4-FFF2-40B4-BE49-F238E27FC236}">
                  <a16:creationId xmlns:a16="http://schemas.microsoft.com/office/drawing/2014/main" id="{7E49C7F7-19D5-42BA-8237-3173265CD2BB}"/>
                </a:ext>
              </a:extLst>
            </p:cNvPr>
            <p:cNvSpPr txBox="1">
              <a:spLocks noChangeArrowheads="1"/>
            </p:cNvSpPr>
            <p:nvPr/>
          </p:nvSpPr>
          <p:spPr bwMode="auto">
            <a:xfrm>
              <a:off x="1862760" y="50292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03</a:t>
              </a:r>
            </a:p>
            <a:p>
              <a:pPr algn="ctr"/>
              <a:r>
                <a:rPr lang="en-US" sz="1000" b="1" dirty="0">
                  <a:solidFill>
                    <a:srgbClr val="454545"/>
                  </a:solidFill>
                </a:rPr>
                <a:t>OPTION</a:t>
              </a:r>
            </a:p>
          </p:txBody>
        </p:sp>
      </p:grpSp>
      <p:sp>
        <p:nvSpPr>
          <p:cNvPr id="92" name="TextBox 91">
            <a:extLst>
              <a:ext uri="{FF2B5EF4-FFF2-40B4-BE49-F238E27FC236}">
                <a16:creationId xmlns:a16="http://schemas.microsoft.com/office/drawing/2014/main" id="{302B66FB-B3E1-4B32-A571-72125F924D05}"/>
              </a:ext>
            </a:extLst>
          </p:cNvPr>
          <p:cNvSpPr txBox="1"/>
          <p:nvPr/>
        </p:nvSpPr>
        <p:spPr>
          <a:xfrm>
            <a:off x="7462981" y="258228"/>
            <a:ext cx="4356485"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64" name="Picture 63">
            <a:hlinkClick r:id="rId2"/>
            <a:extLst>
              <a:ext uri="{FF2B5EF4-FFF2-40B4-BE49-F238E27FC236}">
                <a16:creationId xmlns:a16="http://schemas.microsoft.com/office/drawing/2014/main" id="{F3518AF4-B63A-457E-9B47-624F62E4D6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6449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right)">
                                      <p:cBhvr>
                                        <p:cTn id="7" dur="1000"/>
                                        <p:tgtEl>
                                          <p:spTgt spid="92"/>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additive="base">
                                        <p:cTn id="11" dur="1000" fill="hold"/>
                                        <p:tgtEl>
                                          <p:spTgt spid="96"/>
                                        </p:tgtEl>
                                        <p:attrNameLst>
                                          <p:attrName>ppt_x</p:attrName>
                                        </p:attrNameLst>
                                      </p:cBhvr>
                                      <p:tavLst>
                                        <p:tav tm="0">
                                          <p:val>
                                            <p:strVal val="0-#ppt_w/2"/>
                                          </p:val>
                                        </p:tav>
                                        <p:tav tm="100000">
                                          <p:val>
                                            <p:strVal val="#ppt_x"/>
                                          </p:val>
                                        </p:tav>
                                      </p:tavLst>
                                    </p:anim>
                                    <p:anim calcmode="lin" valueType="num">
                                      <p:cBhvr additive="base">
                                        <p:cTn id="12" dur="1000" fill="hold"/>
                                        <p:tgtEl>
                                          <p:spTgt spid="9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additive="base">
                                        <p:cTn id="15" dur="1000" fill="hold"/>
                                        <p:tgtEl>
                                          <p:spTgt spid="99"/>
                                        </p:tgtEl>
                                        <p:attrNameLst>
                                          <p:attrName>ppt_x</p:attrName>
                                        </p:attrNameLst>
                                      </p:cBhvr>
                                      <p:tavLst>
                                        <p:tav tm="0">
                                          <p:val>
                                            <p:strVal val="0-#ppt_w/2"/>
                                          </p:val>
                                        </p:tav>
                                        <p:tav tm="100000">
                                          <p:val>
                                            <p:strVal val="#ppt_x"/>
                                          </p:val>
                                        </p:tav>
                                      </p:tavLst>
                                    </p:anim>
                                    <p:anim calcmode="lin" valueType="num">
                                      <p:cBhvr additive="base">
                                        <p:cTn id="16" dur="1000" fill="hold"/>
                                        <p:tgtEl>
                                          <p:spTgt spid="99"/>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wipe(left)">
                                      <p:cBhvr>
                                        <p:cTn id="20" dur="1000"/>
                                        <p:tgtEl>
                                          <p:spTgt spid="102"/>
                                        </p:tgtEl>
                                      </p:cBhvr>
                                    </p:animEffect>
                                  </p:childTnLst>
                                </p:cTn>
                              </p:par>
                            </p:childTnLst>
                          </p:cTn>
                        </p:par>
                        <p:par>
                          <p:cTn id="21" fill="hold">
                            <p:stCondLst>
                              <p:cond delay="3000"/>
                            </p:stCondLst>
                            <p:childTnLst>
                              <p:par>
                                <p:cTn id="22" presetID="53" presetClass="entr" presetSubtype="16" fill="hold" nodeType="afterEffect">
                                  <p:stCondLst>
                                    <p:cond delay="0"/>
                                  </p:stCondLst>
                                  <p:childTnLst>
                                    <p:set>
                                      <p:cBhvr>
                                        <p:cTn id="23" dur="1" fill="hold">
                                          <p:stCondLst>
                                            <p:cond delay="0"/>
                                          </p:stCondLst>
                                        </p:cTn>
                                        <p:tgtEl>
                                          <p:spTgt spid="107"/>
                                        </p:tgtEl>
                                        <p:attrNameLst>
                                          <p:attrName>style.visibility</p:attrName>
                                        </p:attrNameLst>
                                      </p:cBhvr>
                                      <p:to>
                                        <p:strVal val="visible"/>
                                      </p:to>
                                    </p:set>
                                    <p:anim calcmode="lin" valueType="num">
                                      <p:cBhvr>
                                        <p:cTn id="24" dur="500" fill="hold"/>
                                        <p:tgtEl>
                                          <p:spTgt spid="107"/>
                                        </p:tgtEl>
                                        <p:attrNameLst>
                                          <p:attrName>ppt_w</p:attrName>
                                        </p:attrNameLst>
                                      </p:cBhvr>
                                      <p:tavLst>
                                        <p:tav tm="0">
                                          <p:val>
                                            <p:fltVal val="0"/>
                                          </p:val>
                                        </p:tav>
                                        <p:tav tm="100000">
                                          <p:val>
                                            <p:strVal val="#ppt_w"/>
                                          </p:val>
                                        </p:tav>
                                      </p:tavLst>
                                    </p:anim>
                                    <p:anim calcmode="lin" valueType="num">
                                      <p:cBhvr>
                                        <p:cTn id="25" dur="500" fill="hold"/>
                                        <p:tgtEl>
                                          <p:spTgt spid="107"/>
                                        </p:tgtEl>
                                        <p:attrNameLst>
                                          <p:attrName>ppt_h</p:attrName>
                                        </p:attrNameLst>
                                      </p:cBhvr>
                                      <p:tavLst>
                                        <p:tav tm="0">
                                          <p:val>
                                            <p:fltVal val="0"/>
                                          </p:val>
                                        </p:tav>
                                        <p:tav tm="100000">
                                          <p:val>
                                            <p:strVal val="#ppt_h"/>
                                          </p:val>
                                        </p:tav>
                                      </p:tavLst>
                                    </p:anim>
                                    <p:animEffect transition="in" filter="fade">
                                      <p:cBhvr>
                                        <p:cTn id="26" dur="500"/>
                                        <p:tgtEl>
                                          <p:spTgt spid="107"/>
                                        </p:tgtEl>
                                      </p:cBhvr>
                                    </p:animEffect>
                                  </p:childTnLst>
                                </p:cTn>
                              </p:par>
                            </p:childTnLst>
                          </p:cTn>
                        </p:par>
                        <p:par>
                          <p:cTn id="27" fill="hold">
                            <p:stCondLst>
                              <p:cond delay="3500"/>
                            </p:stCondLst>
                            <p:childTnLst>
                              <p:par>
                                <p:cTn id="28" presetID="2" presetClass="entr" presetSubtype="8" fill="hold" nodeType="afterEffect">
                                  <p:stCondLst>
                                    <p:cond delay="0"/>
                                  </p:stCondLst>
                                  <p:childTnLst>
                                    <p:set>
                                      <p:cBhvr>
                                        <p:cTn id="29" dur="1" fill="hold">
                                          <p:stCondLst>
                                            <p:cond delay="0"/>
                                          </p:stCondLst>
                                        </p:cTn>
                                        <p:tgtEl>
                                          <p:spTgt spid="97"/>
                                        </p:tgtEl>
                                        <p:attrNameLst>
                                          <p:attrName>style.visibility</p:attrName>
                                        </p:attrNameLst>
                                      </p:cBhvr>
                                      <p:to>
                                        <p:strVal val="visible"/>
                                      </p:to>
                                    </p:set>
                                    <p:anim calcmode="lin" valueType="num">
                                      <p:cBhvr additive="base">
                                        <p:cTn id="30" dur="1000" fill="hold"/>
                                        <p:tgtEl>
                                          <p:spTgt spid="97"/>
                                        </p:tgtEl>
                                        <p:attrNameLst>
                                          <p:attrName>ppt_x</p:attrName>
                                        </p:attrNameLst>
                                      </p:cBhvr>
                                      <p:tavLst>
                                        <p:tav tm="0">
                                          <p:val>
                                            <p:strVal val="0-#ppt_w/2"/>
                                          </p:val>
                                        </p:tav>
                                        <p:tav tm="100000">
                                          <p:val>
                                            <p:strVal val="#ppt_x"/>
                                          </p:val>
                                        </p:tav>
                                      </p:tavLst>
                                    </p:anim>
                                    <p:anim calcmode="lin" valueType="num">
                                      <p:cBhvr additive="base">
                                        <p:cTn id="31" dur="1000" fill="hold"/>
                                        <p:tgtEl>
                                          <p:spTgt spid="97"/>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additive="base">
                                        <p:cTn id="34" dur="1000" fill="hold"/>
                                        <p:tgtEl>
                                          <p:spTgt spid="100"/>
                                        </p:tgtEl>
                                        <p:attrNameLst>
                                          <p:attrName>ppt_x</p:attrName>
                                        </p:attrNameLst>
                                      </p:cBhvr>
                                      <p:tavLst>
                                        <p:tav tm="0">
                                          <p:val>
                                            <p:strVal val="0-#ppt_w/2"/>
                                          </p:val>
                                        </p:tav>
                                        <p:tav tm="100000">
                                          <p:val>
                                            <p:strVal val="#ppt_x"/>
                                          </p:val>
                                        </p:tav>
                                      </p:tavLst>
                                    </p:anim>
                                    <p:anim calcmode="lin" valueType="num">
                                      <p:cBhvr additive="base">
                                        <p:cTn id="35" dur="1000" fill="hold"/>
                                        <p:tgtEl>
                                          <p:spTgt spid="100"/>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22" presetClass="entr" presetSubtype="8" fill="hold" nodeType="after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wipe(left)">
                                      <p:cBhvr>
                                        <p:cTn id="39" dur="1000"/>
                                        <p:tgtEl>
                                          <p:spTgt spid="103"/>
                                        </p:tgtEl>
                                      </p:cBhvr>
                                    </p:animEffect>
                                  </p:childTnLst>
                                </p:cTn>
                              </p:par>
                            </p:childTnLst>
                          </p:cTn>
                        </p:par>
                        <p:par>
                          <p:cTn id="40" fill="hold">
                            <p:stCondLst>
                              <p:cond delay="5500"/>
                            </p:stCondLst>
                            <p:childTnLst>
                              <p:par>
                                <p:cTn id="41" presetID="53" presetClass="entr" presetSubtype="16" fill="hold" nodeType="afterEffect">
                                  <p:stCondLst>
                                    <p:cond delay="0"/>
                                  </p:stCondLst>
                                  <p:childTnLst>
                                    <p:set>
                                      <p:cBhvr>
                                        <p:cTn id="42" dur="1" fill="hold">
                                          <p:stCondLst>
                                            <p:cond delay="0"/>
                                          </p:stCondLst>
                                        </p:cTn>
                                        <p:tgtEl>
                                          <p:spTgt spid="106"/>
                                        </p:tgtEl>
                                        <p:attrNameLst>
                                          <p:attrName>style.visibility</p:attrName>
                                        </p:attrNameLst>
                                      </p:cBhvr>
                                      <p:to>
                                        <p:strVal val="visible"/>
                                      </p:to>
                                    </p:set>
                                    <p:anim calcmode="lin" valueType="num">
                                      <p:cBhvr>
                                        <p:cTn id="43" dur="500" fill="hold"/>
                                        <p:tgtEl>
                                          <p:spTgt spid="106"/>
                                        </p:tgtEl>
                                        <p:attrNameLst>
                                          <p:attrName>ppt_w</p:attrName>
                                        </p:attrNameLst>
                                      </p:cBhvr>
                                      <p:tavLst>
                                        <p:tav tm="0">
                                          <p:val>
                                            <p:fltVal val="0"/>
                                          </p:val>
                                        </p:tav>
                                        <p:tav tm="100000">
                                          <p:val>
                                            <p:strVal val="#ppt_w"/>
                                          </p:val>
                                        </p:tav>
                                      </p:tavLst>
                                    </p:anim>
                                    <p:anim calcmode="lin" valueType="num">
                                      <p:cBhvr>
                                        <p:cTn id="44" dur="500" fill="hold"/>
                                        <p:tgtEl>
                                          <p:spTgt spid="106"/>
                                        </p:tgtEl>
                                        <p:attrNameLst>
                                          <p:attrName>ppt_h</p:attrName>
                                        </p:attrNameLst>
                                      </p:cBhvr>
                                      <p:tavLst>
                                        <p:tav tm="0">
                                          <p:val>
                                            <p:fltVal val="0"/>
                                          </p:val>
                                        </p:tav>
                                        <p:tav tm="100000">
                                          <p:val>
                                            <p:strVal val="#ppt_h"/>
                                          </p:val>
                                        </p:tav>
                                      </p:tavLst>
                                    </p:anim>
                                    <p:animEffect transition="in" filter="fade">
                                      <p:cBhvr>
                                        <p:cTn id="45" dur="500"/>
                                        <p:tgtEl>
                                          <p:spTgt spid="106"/>
                                        </p:tgtEl>
                                      </p:cBhvr>
                                    </p:animEffect>
                                  </p:childTnLst>
                                </p:cTn>
                              </p:par>
                            </p:childTnLst>
                          </p:cTn>
                        </p:par>
                        <p:par>
                          <p:cTn id="46" fill="hold">
                            <p:stCondLst>
                              <p:cond delay="6000"/>
                            </p:stCondLst>
                            <p:childTnLst>
                              <p:par>
                                <p:cTn id="47" presetID="2" presetClass="entr" presetSubtype="8" fill="hold" nodeType="afterEffect">
                                  <p:stCondLst>
                                    <p:cond delay="0"/>
                                  </p:stCondLst>
                                  <p:childTnLst>
                                    <p:set>
                                      <p:cBhvr>
                                        <p:cTn id="48" dur="1" fill="hold">
                                          <p:stCondLst>
                                            <p:cond delay="0"/>
                                          </p:stCondLst>
                                        </p:cTn>
                                        <p:tgtEl>
                                          <p:spTgt spid="98"/>
                                        </p:tgtEl>
                                        <p:attrNameLst>
                                          <p:attrName>style.visibility</p:attrName>
                                        </p:attrNameLst>
                                      </p:cBhvr>
                                      <p:to>
                                        <p:strVal val="visible"/>
                                      </p:to>
                                    </p:set>
                                    <p:anim calcmode="lin" valueType="num">
                                      <p:cBhvr additive="base">
                                        <p:cTn id="49" dur="1000" fill="hold"/>
                                        <p:tgtEl>
                                          <p:spTgt spid="98"/>
                                        </p:tgtEl>
                                        <p:attrNameLst>
                                          <p:attrName>ppt_x</p:attrName>
                                        </p:attrNameLst>
                                      </p:cBhvr>
                                      <p:tavLst>
                                        <p:tav tm="0">
                                          <p:val>
                                            <p:strVal val="0-#ppt_w/2"/>
                                          </p:val>
                                        </p:tav>
                                        <p:tav tm="100000">
                                          <p:val>
                                            <p:strVal val="#ppt_x"/>
                                          </p:val>
                                        </p:tav>
                                      </p:tavLst>
                                    </p:anim>
                                    <p:anim calcmode="lin" valueType="num">
                                      <p:cBhvr additive="base">
                                        <p:cTn id="50" dur="1000" fill="hold"/>
                                        <p:tgtEl>
                                          <p:spTgt spid="98"/>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additive="base">
                                        <p:cTn id="53" dur="1000" fill="hold"/>
                                        <p:tgtEl>
                                          <p:spTgt spid="101"/>
                                        </p:tgtEl>
                                        <p:attrNameLst>
                                          <p:attrName>ppt_x</p:attrName>
                                        </p:attrNameLst>
                                      </p:cBhvr>
                                      <p:tavLst>
                                        <p:tav tm="0">
                                          <p:val>
                                            <p:strVal val="0-#ppt_w/2"/>
                                          </p:val>
                                        </p:tav>
                                        <p:tav tm="100000">
                                          <p:val>
                                            <p:strVal val="#ppt_x"/>
                                          </p:val>
                                        </p:tav>
                                      </p:tavLst>
                                    </p:anim>
                                    <p:anim calcmode="lin" valueType="num">
                                      <p:cBhvr additive="base">
                                        <p:cTn id="54" dur="1000" fill="hold"/>
                                        <p:tgtEl>
                                          <p:spTgt spid="101"/>
                                        </p:tgtEl>
                                        <p:attrNameLst>
                                          <p:attrName>ppt_y</p:attrName>
                                        </p:attrNameLst>
                                      </p:cBhvr>
                                      <p:tavLst>
                                        <p:tav tm="0">
                                          <p:val>
                                            <p:strVal val="#ppt_y"/>
                                          </p:val>
                                        </p:tav>
                                        <p:tav tm="100000">
                                          <p:val>
                                            <p:strVal val="#ppt_y"/>
                                          </p:val>
                                        </p:tav>
                                      </p:tavLst>
                                    </p:anim>
                                  </p:childTnLst>
                                </p:cTn>
                              </p:par>
                            </p:childTnLst>
                          </p:cTn>
                        </p:par>
                        <p:par>
                          <p:cTn id="55" fill="hold">
                            <p:stCondLst>
                              <p:cond delay="7000"/>
                            </p:stCondLst>
                            <p:childTnLst>
                              <p:par>
                                <p:cTn id="56" presetID="22" presetClass="entr" presetSubtype="8"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wipe(left)">
                                      <p:cBhvr>
                                        <p:cTn id="58" dur="1000"/>
                                        <p:tgtEl>
                                          <p:spTgt spid="104"/>
                                        </p:tgtEl>
                                      </p:cBhvr>
                                    </p:animEffect>
                                  </p:childTnLst>
                                </p:cTn>
                              </p:par>
                            </p:childTnLst>
                          </p:cTn>
                        </p:par>
                        <p:par>
                          <p:cTn id="59" fill="hold">
                            <p:stCondLst>
                              <p:cond delay="8000"/>
                            </p:stCondLst>
                            <p:childTnLst>
                              <p:par>
                                <p:cTn id="60" presetID="53" presetClass="entr" presetSubtype="16" fill="hold" nodeType="afterEffect">
                                  <p:stCondLst>
                                    <p:cond delay="0"/>
                                  </p:stCondLst>
                                  <p:childTnLst>
                                    <p:set>
                                      <p:cBhvr>
                                        <p:cTn id="61" dur="1" fill="hold">
                                          <p:stCondLst>
                                            <p:cond delay="0"/>
                                          </p:stCondLst>
                                        </p:cTn>
                                        <p:tgtEl>
                                          <p:spTgt spid="105"/>
                                        </p:tgtEl>
                                        <p:attrNameLst>
                                          <p:attrName>style.visibility</p:attrName>
                                        </p:attrNameLst>
                                      </p:cBhvr>
                                      <p:to>
                                        <p:strVal val="visible"/>
                                      </p:to>
                                    </p:set>
                                    <p:anim calcmode="lin" valueType="num">
                                      <p:cBhvr>
                                        <p:cTn id="62" dur="500" fill="hold"/>
                                        <p:tgtEl>
                                          <p:spTgt spid="105"/>
                                        </p:tgtEl>
                                        <p:attrNameLst>
                                          <p:attrName>ppt_w</p:attrName>
                                        </p:attrNameLst>
                                      </p:cBhvr>
                                      <p:tavLst>
                                        <p:tav tm="0">
                                          <p:val>
                                            <p:fltVal val="0"/>
                                          </p:val>
                                        </p:tav>
                                        <p:tav tm="100000">
                                          <p:val>
                                            <p:strVal val="#ppt_w"/>
                                          </p:val>
                                        </p:tav>
                                      </p:tavLst>
                                    </p:anim>
                                    <p:anim calcmode="lin" valueType="num">
                                      <p:cBhvr>
                                        <p:cTn id="63" dur="500" fill="hold"/>
                                        <p:tgtEl>
                                          <p:spTgt spid="105"/>
                                        </p:tgtEl>
                                        <p:attrNameLst>
                                          <p:attrName>ppt_h</p:attrName>
                                        </p:attrNameLst>
                                      </p:cBhvr>
                                      <p:tavLst>
                                        <p:tav tm="0">
                                          <p:val>
                                            <p:fltVal val="0"/>
                                          </p:val>
                                        </p:tav>
                                        <p:tav tm="100000">
                                          <p:val>
                                            <p:strVal val="#ppt_h"/>
                                          </p:val>
                                        </p:tav>
                                      </p:tavLst>
                                    </p:anim>
                                    <p:animEffect transition="in" filter="fade">
                                      <p:cBhvr>
                                        <p:cTn id="64"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1377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2019-11-02T18:18:46Z</dcterms:modified>
</cp:coreProperties>
</file>