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21824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C44D5400-8996-4E0D-849F-B7FE2A801C54}"/>
              </a:ext>
            </a:extLst>
          </p:cNvPr>
          <p:cNvSpPr/>
          <p:nvPr/>
        </p:nvSpPr>
        <p:spPr>
          <a:xfrm>
            <a:off x="914400"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A2D8B858-9D66-409B-B93E-9496BEC66900}"/>
              </a:ext>
            </a:extLst>
          </p:cNvPr>
          <p:cNvGrpSpPr/>
          <p:nvPr/>
        </p:nvGrpSpPr>
        <p:grpSpPr>
          <a:xfrm>
            <a:off x="914400" y="1548384"/>
            <a:ext cx="3124200" cy="1088295"/>
            <a:chOff x="914400" y="1548384"/>
            <a:chExt cx="3124200" cy="1088295"/>
          </a:xfrm>
        </p:grpSpPr>
        <p:sp>
          <p:nvSpPr>
            <p:cNvPr id="11" name="Freeform: Shape 10">
              <a:extLst>
                <a:ext uri="{FF2B5EF4-FFF2-40B4-BE49-F238E27FC236}">
                  <a16:creationId xmlns:a16="http://schemas.microsoft.com/office/drawing/2014/main" id="{5CE0D16C-3AFD-4263-BAA3-8D4552FC5834}"/>
                </a:ext>
              </a:extLst>
            </p:cNvPr>
            <p:cNvSpPr/>
            <p:nvPr/>
          </p:nvSpPr>
          <p:spPr>
            <a:xfrm>
              <a:off x="914400"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C12DE54-ACF0-4C43-BC46-A3DA89D50AE8}"/>
                </a:ext>
              </a:extLst>
            </p:cNvPr>
            <p:cNvSpPr txBox="1"/>
            <p:nvPr/>
          </p:nvSpPr>
          <p:spPr>
            <a:xfrm>
              <a:off x="1242060" y="2179320"/>
              <a:ext cx="2468880" cy="338554"/>
            </a:xfrm>
            <a:prstGeom prst="rect">
              <a:avLst/>
            </a:prstGeom>
            <a:noFill/>
          </p:spPr>
          <p:txBody>
            <a:bodyPr wrap="square" rtlCol="0">
              <a:spAutoFit/>
            </a:bodyPr>
            <a:lstStyle/>
            <a:p>
              <a:pPr algn="ctr" defTabSz="1219170">
                <a:spcBef>
                  <a:spcPct val="20000"/>
                </a:spcBef>
                <a:defRPr/>
              </a:pPr>
              <a:r>
                <a:rPr lang="en-US" sz="1600" dirty="0">
                  <a:solidFill>
                    <a:srgbClr val="454545"/>
                  </a:solidFill>
                  <a:latin typeface="Bernard MT Condensed" panose="02050806060905020404" pitchFamily="18" charset="0"/>
                </a:rPr>
                <a:t>LOREM IPSUM DOLOR</a:t>
              </a:r>
            </a:p>
          </p:txBody>
        </p:sp>
        <p:pic>
          <p:nvPicPr>
            <p:cNvPr id="13" name="Graphic 12" descr="Microscope">
              <a:extLst>
                <a:ext uri="{FF2B5EF4-FFF2-40B4-BE49-F238E27FC236}">
                  <a16:creationId xmlns:a16="http://schemas.microsoft.com/office/drawing/2014/main" id="{3EFA3AF5-277D-4245-A458-8E3643D17CE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270760" y="1658112"/>
              <a:ext cx="411480" cy="411480"/>
            </a:xfrm>
            <a:prstGeom prst="rect">
              <a:avLst/>
            </a:prstGeom>
          </p:spPr>
        </p:pic>
      </p:grpSp>
      <p:sp>
        <p:nvSpPr>
          <p:cNvPr id="16" name="TextBox 15">
            <a:extLst>
              <a:ext uri="{FF2B5EF4-FFF2-40B4-BE49-F238E27FC236}">
                <a16:creationId xmlns:a16="http://schemas.microsoft.com/office/drawing/2014/main" id="{0C5777FD-7FC0-4504-A172-DE99B920D972}"/>
              </a:ext>
            </a:extLst>
          </p:cNvPr>
          <p:cNvSpPr txBox="1"/>
          <p:nvPr/>
        </p:nvSpPr>
        <p:spPr>
          <a:xfrm>
            <a:off x="1049378" y="2766419"/>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58DF077F-6E8A-464B-AF93-95E19E767852}"/>
              </a:ext>
            </a:extLst>
          </p:cNvPr>
          <p:cNvSpPr txBox="1"/>
          <p:nvPr/>
        </p:nvSpPr>
        <p:spPr>
          <a:xfrm>
            <a:off x="2995012" y="258364"/>
            <a:ext cx="6025078" cy="10058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a:t>
            </a:r>
          </a:p>
          <a:p>
            <a:pPr algn="ctr"/>
            <a:endParaRPr lang="en-US" dirty="0">
              <a:solidFill>
                <a:schemeClr val="bg1"/>
              </a:solidFill>
              <a:latin typeface="Candara" panose="020E0502030303020204" pitchFamily="34" charset="0"/>
            </a:endParaRPr>
          </a:p>
        </p:txBody>
      </p:sp>
      <p:cxnSp>
        <p:nvCxnSpPr>
          <p:cNvPr id="18" name="Straight Connector 17">
            <a:extLst>
              <a:ext uri="{FF2B5EF4-FFF2-40B4-BE49-F238E27FC236}">
                <a16:creationId xmlns:a16="http://schemas.microsoft.com/office/drawing/2014/main" id="{3367AA96-629F-4C74-BA20-75E2EF26766F}"/>
              </a:ext>
            </a:extLst>
          </p:cNvPr>
          <p:cNvCxnSpPr/>
          <p:nvPr/>
        </p:nvCxnSpPr>
        <p:spPr>
          <a:xfrm>
            <a:off x="3407136" y="54864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37774B2-2511-4DA0-8E38-E0C9968D311F}"/>
              </a:ext>
            </a:extLst>
          </p:cNvPr>
          <p:cNvSpPr txBox="1"/>
          <p:nvPr/>
        </p:nvSpPr>
        <p:spPr>
          <a:xfrm>
            <a:off x="1048086" y="5562600"/>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30" name="Freeform: Shape 29">
            <a:extLst>
              <a:ext uri="{FF2B5EF4-FFF2-40B4-BE49-F238E27FC236}">
                <a16:creationId xmlns:a16="http://schemas.microsoft.com/office/drawing/2014/main" id="{D1C3DF22-C49E-4115-A459-DB490A105DA8}"/>
              </a:ext>
            </a:extLst>
          </p:cNvPr>
          <p:cNvSpPr/>
          <p:nvPr/>
        </p:nvSpPr>
        <p:spPr>
          <a:xfrm>
            <a:off x="4572002" y="1548384"/>
            <a:ext cx="3124200" cy="3557016"/>
          </a:xfrm>
          <a:custGeom>
            <a:avLst/>
            <a:gdLst>
              <a:gd name="connsiteX0" fmla="*/ 1562100 w 3124200"/>
              <a:gd name="connsiteY0" fmla="*/ 0 h 3557016"/>
              <a:gd name="connsiteX1" fmla="*/ 2345945 w 3124200"/>
              <a:gd name="connsiteY1" fmla="*/ 425901 h 3557016"/>
              <a:gd name="connsiteX2" fmla="*/ 2358513 w 3124200"/>
              <a:gd name="connsiteY2" fmla="*/ 509016 h 3557016"/>
              <a:gd name="connsiteX3" fmla="*/ 3124200 w 3124200"/>
              <a:gd name="connsiteY3" fmla="*/ 509016 h 3557016"/>
              <a:gd name="connsiteX4" fmla="*/ 3124200 w 3124200"/>
              <a:gd name="connsiteY4" fmla="*/ 966216 h 3557016"/>
              <a:gd name="connsiteX5" fmla="*/ 3124200 w 3124200"/>
              <a:gd name="connsiteY5" fmla="*/ 1088295 h 3557016"/>
              <a:gd name="connsiteX6" fmla="*/ 3124200 w 3124200"/>
              <a:gd name="connsiteY6" fmla="*/ 3557016 h 3557016"/>
              <a:gd name="connsiteX7" fmla="*/ 0 w 3124200"/>
              <a:gd name="connsiteY7" fmla="*/ 3557016 h 3557016"/>
              <a:gd name="connsiteX8" fmla="*/ 0 w 3124200"/>
              <a:gd name="connsiteY8" fmla="*/ 1088295 h 3557016"/>
              <a:gd name="connsiteX9" fmla="*/ 0 w 3124200"/>
              <a:gd name="connsiteY9" fmla="*/ 966216 h 3557016"/>
              <a:gd name="connsiteX10" fmla="*/ 0 w 3124200"/>
              <a:gd name="connsiteY10" fmla="*/ 509016 h 3557016"/>
              <a:gd name="connsiteX11" fmla="*/ 765687 w 3124200"/>
              <a:gd name="connsiteY11" fmla="*/ 509016 h 3557016"/>
              <a:gd name="connsiteX12" fmla="*/ 778255 w 3124200"/>
              <a:gd name="connsiteY12" fmla="*/ 425901 h 3557016"/>
              <a:gd name="connsiteX13" fmla="*/ 1562100 w 3124200"/>
              <a:gd name="connsiteY13" fmla="*/ 0 h 355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7016">
                <a:moveTo>
                  <a:pt x="1562100" y="0"/>
                </a:moveTo>
                <a:cubicBezTo>
                  <a:pt x="1948748" y="0"/>
                  <a:pt x="2271339" y="182840"/>
                  <a:pt x="2345945" y="425901"/>
                </a:cubicBezTo>
                <a:lnTo>
                  <a:pt x="2358513" y="509016"/>
                </a:lnTo>
                <a:lnTo>
                  <a:pt x="3124200" y="509016"/>
                </a:lnTo>
                <a:lnTo>
                  <a:pt x="3124200" y="966216"/>
                </a:lnTo>
                <a:lnTo>
                  <a:pt x="3124200" y="1088295"/>
                </a:lnTo>
                <a:lnTo>
                  <a:pt x="3124200" y="3557016"/>
                </a:lnTo>
                <a:lnTo>
                  <a:pt x="0" y="355701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134216FE-B082-4D0A-B784-FFF290B0086B}"/>
              </a:ext>
            </a:extLst>
          </p:cNvPr>
          <p:cNvSpPr txBox="1"/>
          <p:nvPr/>
        </p:nvSpPr>
        <p:spPr>
          <a:xfrm>
            <a:off x="4706980"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sp>
        <p:nvSpPr>
          <p:cNvPr id="32" name="Freeform: Shape 31">
            <a:extLst>
              <a:ext uri="{FF2B5EF4-FFF2-40B4-BE49-F238E27FC236}">
                <a16:creationId xmlns:a16="http://schemas.microsoft.com/office/drawing/2014/main" id="{EFEA734D-64DF-4A8B-A3F3-4FC1FF3853FF}"/>
              </a:ext>
            </a:extLst>
          </p:cNvPr>
          <p:cNvSpPr/>
          <p:nvPr/>
        </p:nvSpPr>
        <p:spPr>
          <a:xfrm>
            <a:off x="8229604" y="1550834"/>
            <a:ext cx="3124200" cy="3554566"/>
          </a:xfrm>
          <a:custGeom>
            <a:avLst/>
            <a:gdLst>
              <a:gd name="connsiteX0" fmla="*/ 1562100 w 3124200"/>
              <a:gd name="connsiteY0" fmla="*/ 0 h 3554566"/>
              <a:gd name="connsiteX1" fmla="*/ 2345945 w 3124200"/>
              <a:gd name="connsiteY1" fmla="*/ 425901 h 3554566"/>
              <a:gd name="connsiteX2" fmla="*/ 2358513 w 3124200"/>
              <a:gd name="connsiteY2" fmla="*/ 509016 h 3554566"/>
              <a:gd name="connsiteX3" fmla="*/ 3124200 w 3124200"/>
              <a:gd name="connsiteY3" fmla="*/ 509016 h 3554566"/>
              <a:gd name="connsiteX4" fmla="*/ 3124200 w 3124200"/>
              <a:gd name="connsiteY4" fmla="*/ 966216 h 3554566"/>
              <a:gd name="connsiteX5" fmla="*/ 3124200 w 3124200"/>
              <a:gd name="connsiteY5" fmla="*/ 1088295 h 3554566"/>
              <a:gd name="connsiteX6" fmla="*/ 3124200 w 3124200"/>
              <a:gd name="connsiteY6" fmla="*/ 3554566 h 3554566"/>
              <a:gd name="connsiteX7" fmla="*/ 0 w 3124200"/>
              <a:gd name="connsiteY7" fmla="*/ 3554566 h 3554566"/>
              <a:gd name="connsiteX8" fmla="*/ 0 w 3124200"/>
              <a:gd name="connsiteY8" fmla="*/ 1088295 h 3554566"/>
              <a:gd name="connsiteX9" fmla="*/ 0 w 3124200"/>
              <a:gd name="connsiteY9" fmla="*/ 966216 h 3554566"/>
              <a:gd name="connsiteX10" fmla="*/ 0 w 3124200"/>
              <a:gd name="connsiteY10" fmla="*/ 509016 h 3554566"/>
              <a:gd name="connsiteX11" fmla="*/ 765687 w 3124200"/>
              <a:gd name="connsiteY11" fmla="*/ 509016 h 3554566"/>
              <a:gd name="connsiteX12" fmla="*/ 778255 w 3124200"/>
              <a:gd name="connsiteY12" fmla="*/ 425901 h 3554566"/>
              <a:gd name="connsiteX13" fmla="*/ 1562100 w 3124200"/>
              <a:gd name="connsiteY13" fmla="*/ 0 h 3554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554566">
                <a:moveTo>
                  <a:pt x="1562100" y="0"/>
                </a:moveTo>
                <a:cubicBezTo>
                  <a:pt x="1948748" y="0"/>
                  <a:pt x="2271339" y="182840"/>
                  <a:pt x="2345945" y="425901"/>
                </a:cubicBezTo>
                <a:lnTo>
                  <a:pt x="2358513" y="509016"/>
                </a:lnTo>
                <a:lnTo>
                  <a:pt x="3124200" y="509016"/>
                </a:lnTo>
                <a:lnTo>
                  <a:pt x="3124200" y="966216"/>
                </a:lnTo>
                <a:lnTo>
                  <a:pt x="3124200" y="1088295"/>
                </a:lnTo>
                <a:lnTo>
                  <a:pt x="3124200" y="3554566"/>
                </a:lnTo>
                <a:lnTo>
                  <a:pt x="0" y="3554566"/>
                </a:lnTo>
                <a:lnTo>
                  <a:pt x="0" y="1088295"/>
                </a:lnTo>
                <a:lnTo>
                  <a:pt x="0" y="966216"/>
                </a:lnTo>
                <a:lnTo>
                  <a:pt x="0" y="509016"/>
                </a:lnTo>
                <a:lnTo>
                  <a:pt x="765687" y="509016"/>
                </a:lnTo>
                <a:lnTo>
                  <a:pt x="778255" y="425901"/>
                </a:lnTo>
                <a:cubicBezTo>
                  <a:pt x="852862" y="182840"/>
                  <a:pt x="1175453" y="0"/>
                  <a:pt x="156210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5F22D8B-4794-433D-A030-540CBABDDE22}"/>
              </a:ext>
            </a:extLst>
          </p:cNvPr>
          <p:cNvSpPr txBox="1"/>
          <p:nvPr/>
        </p:nvSpPr>
        <p:spPr>
          <a:xfrm>
            <a:off x="8364582" y="2770632"/>
            <a:ext cx="2980592" cy="2169825"/>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chemeClr val="bg1"/>
                </a:solidFill>
                <a:latin typeface="Candara" panose="020E0502030303020204" pitchFamily="34" charset="0"/>
              </a:rPr>
              <a:t>Lorem ipsum dolor sit amet, consectetur adipiscing elit, sed do eiusmod.</a:t>
            </a:r>
          </a:p>
        </p:txBody>
      </p:sp>
      <p:grpSp>
        <p:nvGrpSpPr>
          <p:cNvPr id="34" name="Group 33">
            <a:extLst>
              <a:ext uri="{FF2B5EF4-FFF2-40B4-BE49-F238E27FC236}">
                <a16:creationId xmlns:a16="http://schemas.microsoft.com/office/drawing/2014/main" id="{F1577F28-6C7D-493C-AD04-3C5B4A8720DD}"/>
              </a:ext>
            </a:extLst>
          </p:cNvPr>
          <p:cNvGrpSpPr/>
          <p:nvPr/>
        </p:nvGrpSpPr>
        <p:grpSpPr>
          <a:xfrm>
            <a:off x="4572002" y="1548384"/>
            <a:ext cx="3124200" cy="1088295"/>
            <a:chOff x="4572002" y="1548384"/>
            <a:chExt cx="3124200" cy="1088295"/>
          </a:xfrm>
        </p:grpSpPr>
        <p:sp>
          <p:nvSpPr>
            <p:cNvPr id="21" name="Freeform: Shape 20">
              <a:extLst>
                <a:ext uri="{FF2B5EF4-FFF2-40B4-BE49-F238E27FC236}">
                  <a16:creationId xmlns:a16="http://schemas.microsoft.com/office/drawing/2014/main" id="{2846A665-69A9-40D4-830F-EA4789AABBD2}"/>
                </a:ext>
              </a:extLst>
            </p:cNvPr>
            <p:cNvSpPr/>
            <p:nvPr/>
          </p:nvSpPr>
          <p:spPr>
            <a:xfrm>
              <a:off x="4572002" y="154838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9F56E856-E8E1-4B45-8FD3-5A875D6B0A3D}"/>
                </a:ext>
              </a:extLst>
            </p:cNvPr>
            <p:cNvSpPr txBox="1"/>
            <p:nvPr/>
          </p:nvSpPr>
          <p:spPr>
            <a:xfrm>
              <a:off x="4899662" y="2179320"/>
              <a:ext cx="2468880" cy="338554"/>
            </a:xfrm>
            <a:prstGeom prst="rect">
              <a:avLst/>
            </a:prstGeom>
            <a:noFill/>
          </p:spPr>
          <p:txBody>
            <a:bodyPr wrap="square" rtlCol="0">
              <a:spAutoFit/>
            </a:bodyPr>
            <a:lstStyle/>
            <a:p>
              <a:pPr algn="ctr" defTabSz="1219170">
                <a:spcBef>
                  <a:spcPct val="20000"/>
                </a:spcBef>
                <a:defRPr/>
              </a:pPr>
              <a:r>
                <a:rPr lang="en-US" sz="1600" dirty="0">
                  <a:solidFill>
                    <a:srgbClr val="454545"/>
                  </a:solidFill>
                  <a:latin typeface="Bernard MT Condensed" panose="02050806060905020404" pitchFamily="18" charset="0"/>
                </a:rPr>
                <a:t>LOREM IPSUM DOLOR</a:t>
              </a:r>
            </a:p>
          </p:txBody>
        </p:sp>
        <p:pic>
          <p:nvPicPr>
            <p:cNvPr id="14" name="Graphic 13" descr="Beaker">
              <a:extLst>
                <a:ext uri="{FF2B5EF4-FFF2-40B4-BE49-F238E27FC236}">
                  <a16:creationId xmlns:a16="http://schemas.microsoft.com/office/drawing/2014/main" id="{DB83AC4A-82E5-4810-89B3-6CE0515B316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80002" y="1616810"/>
              <a:ext cx="431995" cy="431995"/>
            </a:xfrm>
            <a:prstGeom prst="rect">
              <a:avLst/>
            </a:prstGeom>
          </p:spPr>
        </p:pic>
      </p:grpSp>
      <p:grpSp>
        <p:nvGrpSpPr>
          <p:cNvPr id="35" name="Group 34">
            <a:extLst>
              <a:ext uri="{FF2B5EF4-FFF2-40B4-BE49-F238E27FC236}">
                <a16:creationId xmlns:a16="http://schemas.microsoft.com/office/drawing/2014/main" id="{3876A1EB-6224-46C4-8FF7-431948970D37}"/>
              </a:ext>
            </a:extLst>
          </p:cNvPr>
          <p:cNvGrpSpPr/>
          <p:nvPr/>
        </p:nvGrpSpPr>
        <p:grpSpPr>
          <a:xfrm>
            <a:off x="8229604" y="1550834"/>
            <a:ext cx="3124200" cy="1088295"/>
            <a:chOff x="8229604" y="1550834"/>
            <a:chExt cx="3124200" cy="1088295"/>
          </a:xfrm>
        </p:grpSpPr>
        <p:sp>
          <p:nvSpPr>
            <p:cNvPr id="25" name="Freeform: Shape 24">
              <a:extLst>
                <a:ext uri="{FF2B5EF4-FFF2-40B4-BE49-F238E27FC236}">
                  <a16:creationId xmlns:a16="http://schemas.microsoft.com/office/drawing/2014/main" id="{C19DD65A-E9E3-47ED-8415-267AA6FC15DE}"/>
                </a:ext>
              </a:extLst>
            </p:cNvPr>
            <p:cNvSpPr/>
            <p:nvPr/>
          </p:nvSpPr>
          <p:spPr>
            <a:xfrm>
              <a:off x="8229604" y="1550834"/>
              <a:ext cx="3124200" cy="1088295"/>
            </a:xfrm>
            <a:custGeom>
              <a:avLst/>
              <a:gdLst>
                <a:gd name="connsiteX0" fmla="*/ 1562100 w 3124200"/>
                <a:gd name="connsiteY0" fmla="*/ 0 h 1088295"/>
                <a:gd name="connsiteX1" fmla="*/ 2345945 w 3124200"/>
                <a:gd name="connsiteY1" fmla="*/ 425901 h 1088295"/>
                <a:gd name="connsiteX2" fmla="*/ 2358513 w 3124200"/>
                <a:gd name="connsiteY2" fmla="*/ 509016 h 1088295"/>
                <a:gd name="connsiteX3" fmla="*/ 3124200 w 3124200"/>
                <a:gd name="connsiteY3" fmla="*/ 509016 h 1088295"/>
                <a:gd name="connsiteX4" fmla="*/ 3124200 w 3124200"/>
                <a:gd name="connsiteY4" fmla="*/ 1088295 h 1088295"/>
                <a:gd name="connsiteX5" fmla="*/ 0 w 3124200"/>
                <a:gd name="connsiteY5" fmla="*/ 1088295 h 1088295"/>
                <a:gd name="connsiteX6" fmla="*/ 0 w 3124200"/>
                <a:gd name="connsiteY6" fmla="*/ 509016 h 1088295"/>
                <a:gd name="connsiteX7" fmla="*/ 765687 w 3124200"/>
                <a:gd name="connsiteY7" fmla="*/ 509016 h 1088295"/>
                <a:gd name="connsiteX8" fmla="*/ 778255 w 3124200"/>
                <a:gd name="connsiteY8" fmla="*/ 425901 h 1088295"/>
                <a:gd name="connsiteX9" fmla="*/ 1562100 w 3124200"/>
                <a:gd name="connsiteY9" fmla="*/ 0 h 1088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24200" h="1088295">
                  <a:moveTo>
                    <a:pt x="1562100" y="0"/>
                  </a:moveTo>
                  <a:cubicBezTo>
                    <a:pt x="1948748" y="0"/>
                    <a:pt x="2271339" y="182840"/>
                    <a:pt x="2345945" y="425901"/>
                  </a:cubicBezTo>
                  <a:lnTo>
                    <a:pt x="2358513" y="509016"/>
                  </a:lnTo>
                  <a:lnTo>
                    <a:pt x="3124200" y="509016"/>
                  </a:lnTo>
                  <a:lnTo>
                    <a:pt x="3124200" y="1088295"/>
                  </a:lnTo>
                  <a:lnTo>
                    <a:pt x="0" y="1088295"/>
                  </a:lnTo>
                  <a:lnTo>
                    <a:pt x="0" y="509016"/>
                  </a:lnTo>
                  <a:lnTo>
                    <a:pt x="765687" y="509016"/>
                  </a:lnTo>
                  <a:lnTo>
                    <a:pt x="778255" y="425901"/>
                  </a:lnTo>
                  <a:cubicBezTo>
                    <a:pt x="852862" y="182840"/>
                    <a:pt x="1175453" y="0"/>
                    <a:pt x="1562100"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730F6E6-BE6F-46EF-933B-37C8E70D8D2E}"/>
                </a:ext>
              </a:extLst>
            </p:cNvPr>
            <p:cNvSpPr txBox="1"/>
            <p:nvPr/>
          </p:nvSpPr>
          <p:spPr>
            <a:xfrm>
              <a:off x="8557264" y="2181770"/>
              <a:ext cx="2468880" cy="338554"/>
            </a:xfrm>
            <a:prstGeom prst="rect">
              <a:avLst/>
            </a:prstGeom>
            <a:noFill/>
          </p:spPr>
          <p:txBody>
            <a:bodyPr wrap="square" rtlCol="0">
              <a:spAutoFit/>
            </a:bodyPr>
            <a:lstStyle/>
            <a:p>
              <a:pPr algn="ctr" defTabSz="1219170">
                <a:spcBef>
                  <a:spcPct val="20000"/>
                </a:spcBef>
                <a:defRPr/>
              </a:pPr>
              <a:r>
                <a:rPr lang="en-US" sz="1600" dirty="0">
                  <a:solidFill>
                    <a:srgbClr val="454545"/>
                  </a:solidFill>
                  <a:latin typeface="Bernard MT Condensed" panose="02050806060905020404" pitchFamily="18" charset="0"/>
                </a:rPr>
                <a:t>LOREM IPSUM DOLOR</a:t>
              </a:r>
            </a:p>
          </p:txBody>
        </p:sp>
        <p:pic>
          <p:nvPicPr>
            <p:cNvPr id="15" name="Graphic 14" descr="Medicine">
              <a:extLst>
                <a:ext uri="{FF2B5EF4-FFF2-40B4-BE49-F238E27FC236}">
                  <a16:creationId xmlns:a16="http://schemas.microsoft.com/office/drawing/2014/main" id="{42F87914-F289-4546-8595-2777CB10611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75706" y="1665143"/>
              <a:ext cx="431995" cy="431995"/>
            </a:xfrm>
            <a:prstGeom prst="rect">
              <a:avLst/>
            </a:prstGeom>
          </p:spPr>
        </p:pic>
      </p:grpSp>
      <p:pic>
        <p:nvPicPr>
          <p:cNvPr id="24" name="Picture 23">
            <a:hlinkClick r:id="rId8"/>
            <a:extLst>
              <a:ext uri="{FF2B5EF4-FFF2-40B4-BE49-F238E27FC236}">
                <a16:creationId xmlns:a16="http://schemas.microsoft.com/office/drawing/2014/main" id="{1A84C496-ECC6-4448-ACA5-2290B93E141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1265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1"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wipe(up)">
                                      <p:cBhvr>
                                        <p:cTn id="17" dur="500"/>
                                        <p:tgtEl>
                                          <p:spTgt spid="33"/>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up)">
                                      <p:cBhvr>
                                        <p:cTn id="21" dur="1000"/>
                                        <p:tgtEl>
                                          <p:spTgt spid="16"/>
                                        </p:tgtEl>
                                      </p:cBhvr>
                                    </p:animEffect>
                                  </p:childTnLst>
                                </p:cTn>
                              </p:par>
                            </p:childTnLst>
                          </p:cTn>
                        </p:par>
                        <p:par>
                          <p:cTn id="22" fill="hold">
                            <p:stCondLst>
                              <p:cond delay="3500"/>
                            </p:stCondLst>
                            <p:childTnLst>
                              <p:par>
                                <p:cTn id="23" presetID="42" presetClass="entr" presetSubtype="0" fill="hold" grpId="0" nodeType="after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1000"/>
                                        <p:tgtEl>
                                          <p:spTgt spid="30"/>
                                        </p:tgtEl>
                                      </p:cBhvr>
                                    </p:animEffect>
                                    <p:anim calcmode="lin" valueType="num">
                                      <p:cBhvr>
                                        <p:cTn id="26" dur="1000" fill="hold"/>
                                        <p:tgtEl>
                                          <p:spTgt spid="30"/>
                                        </p:tgtEl>
                                        <p:attrNameLst>
                                          <p:attrName>ppt_x</p:attrName>
                                        </p:attrNameLst>
                                      </p:cBhvr>
                                      <p:tavLst>
                                        <p:tav tm="0">
                                          <p:val>
                                            <p:strVal val="#ppt_x"/>
                                          </p:val>
                                        </p:tav>
                                        <p:tav tm="100000">
                                          <p:val>
                                            <p:strVal val="#ppt_x"/>
                                          </p:val>
                                        </p:tav>
                                      </p:tavLst>
                                    </p:anim>
                                    <p:anim calcmode="lin" valueType="num">
                                      <p:cBhvr>
                                        <p:cTn id="27" dur="1000" fill="hold"/>
                                        <p:tgtEl>
                                          <p:spTgt spid="30"/>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1"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up)">
                                      <p:cBhvr>
                                        <p:cTn id="31" dur="500"/>
                                        <p:tgtEl>
                                          <p:spTgt spid="34"/>
                                        </p:tgtEl>
                                      </p:cBhvr>
                                    </p:animEffect>
                                  </p:childTnLst>
                                </p:cTn>
                              </p:par>
                            </p:childTnLst>
                          </p:cTn>
                        </p:par>
                        <p:par>
                          <p:cTn id="32" fill="hold">
                            <p:stCondLst>
                              <p:cond delay="5000"/>
                            </p:stCondLst>
                            <p:childTnLst>
                              <p:par>
                                <p:cTn id="33" presetID="22" presetClass="entr" presetSubtype="1"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up)">
                                      <p:cBhvr>
                                        <p:cTn id="35" dur="1000"/>
                                        <p:tgtEl>
                                          <p:spTgt spid="23"/>
                                        </p:tgtEl>
                                      </p:cBhvr>
                                    </p:animEffect>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1000"/>
                                        <p:tgtEl>
                                          <p:spTgt spid="32"/>
                                        </p:tgtEl>
                                      </p:cBhvr>
                                    </p:animEffect>
                                    <p:anim calcmode="lin" valueType="num">
                                      <p:cBhvr>
                                        <p:cTn id="40" dur="1000" fill="hold"/>
                                        <p:tgtEl>
                                          <p:spTgt spid="32"/>
                                        </p:tgtEl>
                                        <p:attrNameLst>
                                          <p:attrName>ppt_x</p:attrName>
                                        </p:attrNameLst>
                                      </p:cBhvr>
                                      <p:tavLst>
                                        <p:tav tm="0">
                                          <p:val>
                                            <p:strVal val="#ppt_x"/>
                                          </p:val>
                                        </p:tav>
                                        <p:tav tm="100000">
                                          <p:val>
                                            <p:strVal val="#ppt_x"/>
                                          </p:val>
                                        </p:tav>
                                      </p:tavLst>
                                    </p:anim>
                                    <p:anim calcmode="lin" valueType="num">
                                      <p:cBhvr>
                                        <p:cTn id="41" dur="1000" fill="hold"/>
                                        <p:tgtEl>
                                          <p:spTgt spid="32"/>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22" presetClass="entr" presetSubtype="1" fill="hold" nodeType="after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up)">
                                      <p:cBhvr>
                                        <p:cTn id="45" dur="500"/>
                                        <p:tgtEl>
                                          <p:spTgt spid="35"/>
                                        </p:tgtEl>
                                      </p:cBhvr>
                                    </p:animEffect>
                                  </p:childTnLst>
                                </p:cTn>
                              </p:par>
                            </p:childTnLst>
                          </p:cTn>
                        </p:par>
                        <p:par>
                          <p:cTn id="46" fill="hold">
                            <p:stCondLst>
                              <p:cond delay="7500"/>
                            </p:stCondLst>
                            <p:childTnLst>
                              <p:par>
                                <p:cTn id="47" presetID="22" presetClass="entr" presetSubtype="1"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up)">
                                      <p:cBhvr>
                                        <p:cTn id="49" dur="1000"/>
                                        <p:tgtEl>
                                          <p:spTgt spid="27"/>
                                        </p:tgtEl>
                                      </p:cBhvr>
                                    </p:animEffect>
                                  </p:childTnLst>
                                </p:cTn>
                              </p:par>
                            </p:childTnLst>
                          </p:cTn>
                        </p:par>
                        <p:par>
                          <p:cTn id="50" fill="hold">
                            <p:stCondLst>
                              <p:cond delay="8500"/>
                            </p:stCondLst>
                            <p:childTnLst>
                              <p:par>
                                <p:cTn id="51" presetID="16" presetClass="entr" presetSubtype="37"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arn(outVertical)">
                                      <p:cBhvr>
                                        <p:cTn id="53" dur="1000"/>
                                        <p:tgtEl>
                                          <p:spTgt spid="18"/>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6" grpId="0"/>
      <p:bldP spid="17" grpId="0"/>
      <p:bldP spid="19" grpId="0"/>
      <p:bldP spid="30" grpId="0" animBg="1"/>
      <p:bldP spid="23" grpId="0"/>
      <p:bldP spid="32"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1568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2019-11-02T18:16:16Z</dcterms:modified>
</cp:coreProperties>
</file>