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042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FFA75378-D82C-4864-BBAD-889CD35B3BE4}"/>
              </a:ext>
            </a:extLst>
          </p:cNvPr>
          <p:cNvGrpSpPr/>
          <p:nvPr/>
        </p:nvGrpSpPr>
        <p:grpSpPr>
          <a:xfrm>
            <a:off x="7891272" y="1801368"/>
            <a:ext cx="2279220" cy="1142999"/>
            <a:chOff x="2074122" y="1828800"/>
            <a:chExt cx="2279220" cy="1142999"/>
          </a:xfrm>
        </p:grpSpPr>
        <p:sp>
          <p:nvSpPr>
            <p:cNvPr id="60" name="Freeform: Shape 59">
              <a:extLst>
                <a:ext uri="{FF2B5EF4-FFF2-40B4-BE49-F238E27FC236}">
                  <a16:creationId xmlns:a16="http://schemas.microsoft.com/office/drawing/2014/main" id="{0BE7CC70-2319-42E3-A1E3-91E9DA425283}"/>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2"/>
              <a:srcRect/>
              <a:stretch>
                <a:fillRect/>
              </a:stretch>
            </a:blipFill>
            <a:ln w="50800">
              <a:solidFill>
                <a:srgbClr val="5C9AD3"/>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A8A1CD65-F0C3-4A03-B95D-195277BCE76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TextBox 61">
              <a:extLst>
                <a:ext uri="{FF2B5EF4-FFF2-40B4-BE49-F238E27FC236}">
                  <a16:creationId xmlns:a16="http://schemas.microsoft.com/office/drawing/2014/main" id="{4AEB0B97-60E5-477B-9B3B-1ABC1FE22657}"/>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$4,749</a:t>
              </a:r>
            </a:p>
          </p:txBody>
        </p:sp>
      </p:grpSp>
      <p:grpSp>
        <p:nvGrpSpPr>
          <p:cNvPr id="6" name="Group 5">
            <a:extLst>
              <a:ext uri="{FF2B5EF4-FFF2-40B4-BE49-F238E27FC236}">
                <a16:creationId xmlns:a16="http://schemas.microsoft.com/office/drawing/2014/main" id="{F8F649BA-F4CE-4870-A397-A4795AFFF02B}"/>
              </a:ext>
            </a:extLst>
          </p:cNvPr>
          <p:cNvGrpSpPr/>
          <p:nvPr/>
        </p:nvGrpSpPr>
        <p:grpSpPr>
          <a:xfrm>
            <a:off x="2011680" y="1828800"/>
            <a:ext cx="2279220" cy="1142999"/>
            <a:chOff x="2074122" y="1828800"/>
            <a:chExt cx="2279220" cy="1142999"/>
          </a:xfrm>
        </p:grpSpPr>
        <p:sp>
          <p:nvSpPr>
            <p:cNvPr id="57" name="Freeform: Shape 56">
              <a:extLst>
                <a:ext uri="{FF2B5EF4-FFF2-40B4-BE49-F238E27FC236}">
                  <a16:creationId xmlns:a16="http://schemas.microsoft.com/office/drawing/2014/main" id="{250FDAE8-AEA4-479C-8285-D201CB76D205}"/>
                </a:ext>
              </a:extLst>
            </p:cNvPr>
            <p:cNvSpPr/>
            <p:nvPr/>
          </p:nvSpPr>
          <p:spPr>
            <a:xfrm rot="10800000">
              <a:off x="2074122" y="1828800"/>
              <a:ext cx="2279220" cy="1142999"/>
            </a:xfrm>
            <a:custGeom>
              <a:avLst/>
              <a:gdLst>
                <a:gd name="connsiteX0" fmla="*/ 2127269 w 2279220"/>
                <a:gd name="connsiteY0" fmla="*/ 1142999 h 1142999"/>
                <a:gd name="connsiteX1" fmla="*/ 151951 w 2279220"/>
                <a:gd name="connsiteY1" fmla="*/ 1142999 h 1142999"/>
                <a:gd name="connsiteX2" fmla="*/ 0 w 2279220"/>
                <a:gd name="connsiteY2" fmla="*/ 991048 h 1142999"/>
                <a:gd name="connsiteX3" fmla="*/ 0 w 2279220"/>
                <a:gd name="connsiteY3" fmla="*/ 759739 h 1142999"/>
                <a:gd name="connsiteX4" fmla="*/ 0 w 2279220"/>
                <a:gd name="connsiteY4" fmla="*/ 383260 h 1142999"/>
                <a:gd name="connsiteX5" fmla="*/ 0 w 2279220"/>
                <a:gd name="connsiteY5" fmla="*/ 151951 h 1142999"/>
                <a:gd name="connsiteX6" fmla="*/ 151951 w 2279220"/>
                <a:gd name="connsiteY6" fmla="*/ 0 h 1142999"/>
                <a:gd name="connsiteX7" fmla="*/ 2127269 w 2279220"/>
                <a:gd name="connsiteY7" fmla="*/ 0 h 1142999"/>
                <a:gd name="connsiteX8" fmla="*/ 2279220 w 2279220"/>
                <a:gd name="connsiteY8" fmla="*/ 151951 h 1142999"/>
                <a:gd name="connsiteX9" fmla="*/ 2279220 w 2279220"/>
                <a:gd name="connsiteY9" fmla="*/ 383260 h 1142999"/>
                <a:gd name="connsiteX10" fmla="*/ 2279220 w 2279220"/>
                <a:gd name="connsiteY10" fmla="*/ 759739 h 1142999"/>
                <a:gd name="connsiteX11" fmla="*/ 2279220 w 2279220"/>
                <a:gd name="connsiteY11" fmla="*/ 991048 h 1142999"/>
                <a:gd name="connsiteX12" fmla="*/ 2127269 w 2279220"/>
                <a:gd name="connsiteY12" fmla="*/ 1142999 h 1142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220" h="1142999">
                  <a:moveTo>
                    <a:pt x="2127269" y="1142999"/>
                  </a:moveTo>
                  <a:lnTo>
                    <a:pt x="151951" y="1142999"/>
                  </a:lnTo>
                  <a:cubicBezTo>
                    <a:pt x="68031" y="1142999"/>
                    <a:pt x="0" y="1074968"/>
                    <a:pt x="0" y="991048"/>
                  </a:cubicBezTo>
                  <a:lnTo>
                    <a:pt x="0" y="759739"/>
                  </a:lnTo>
                  <a:lnTo>
                    <a:pt x="0" y="383260"/>
                  </a:lnTo>
                  <a:lnTo>
                    <a:pt x="0" y="151951"/>
                  </a:lnTo>
                  <a:cubicBezTo>
                    <a:pt x="0" y="68031"/>
                    <a:pt x="68031" y="0"/>
                    <a:pt x="151951" y="0"/>
                  </a:cubicBezTo>
                  <a:lnTo>
                    <a:pt x="2127269" y="0"/>
                  </a:lnTo>
                  <a:cubicBezTo>
                    <a:pt x="2211189" y="0"/>
                    <a:pt x="2279220" y="68031"/>
                    <a:pt x="2279220" y="151951"/>
                  </a:cubicBezTo>
                  <a:lnTo>
                    <a:pt x="2279220" y="383260"/>
                  </a:lnTo>
                  <a:lnTo>
                    <a:pt x="2279220" y="759739"/>
                  </a:lnTo>
                  <a:lnTo>
                    <a:pt x="2279220" y="991048"/>
                  </a:lnTo>
                  <a:cubicBezTo>
                    <a:pt x="2279220" y="1074968"/>
                    <a:pt x="2211189" y="1142999"/>
                    <a:pt x="2127269" y="1142999"/>
                  </a:cubicBezTo>
                  <a:close/>
                </a:path>
              </a:pathLst>
            </a:custGeom>
            <a:blipFill dpi="0" rotWithShape="0">
              <a:blip r:embed="rId3"/>
              <a:srcRect/>
              <a:stretch>
                <a:fillRect/>
              </a:stretch>
            </a:blipFill>
            <a:ln w="50800">
              <a:solidFill>
                <a:srgbClr val="FE4A1E"/>
              </a:solid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E1414828-FA3E-4FC5-A9AA-5CBCA390074C}"/>
                </a:ext>
              </a:extLst>
            </p:cNvPr>
            <p:cNvSpPr/>
            <p:nvPr/>
          </p:nvSpPr>
          <p:spPr>
            <a:xfrm rot="10800000">
              <a:off x="2074122" y="2535516"/>
              <a:ext cx="2279220" cy="436283"/>
            </a:xfrm>
            <a:custGeom>
              <a:avLst/>
              <a:gdLst>
                <a:gd name="connsiteX0" fmla="*/ 2279220 w 2279220"/>
                <a:gd name="connsiteY0" fmla="*/ 436283 h 436283"/>
                <a:gd name="connsiteX1" fmla="*/ 0 w 2279220"/>
                <a:gd name="connsiteY1" fmla="*/ 436283 h 436283"/>
                <a:gd name="connsiteX2" fmla="*/ 0 w 2279220"/>
                <a:gd name="connsiteY2" fmla="*/ 383260 h 436283"/>
                <a:gd name="connsiteX3" fmla="*/ 0 w 2279220"/>
                <a:gd name="connsiteY3" fmla="*/ 151951 h 436283"/>
                <a:gd name="connsiteX4" fmla="*/ 151951 w 2279220"/>
                <a:gd name="connsiteY4" fmla="*/ 0 h 436283"/>
                <a:gd name="connsiteX5" fmla="*/ 2127269 w 2279220"/>
                <a:gd name="connsiteY5" fmla="*/ 0 h 436283"/>
                <a:gd name="connsiteX6" fmla="*/ 2279220 w 2279220"/>
                <a:gd name="connsiteY6" fmla="*/ 151951 h 436283"/>
                <a:gd name="connsiteX7" fmla="*/ 2279220 w 2279220"/>
                <a:gd name="connsiteY7" fmla="*/ 383260 h 436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220" h="436283">
                  <a:moveTo>
                    <a:pt x="2279220" y="436283"/>
                  </a:moveTo>
                  <a:lnTo>
                    <a:pt x="0" y="436283"/>
                  </a:lnTo>
                  <a:lnTo>
                    <a:pt x="0" y="383260"/>
                  </a:lnTo>
                  <a:lnTo>
                    <a:pt x="0" y="151951"/>
                  </a:lnTo>
                  <a:cubicBezTo>
                    <a:pt x="0" y="68031"/>
                    <a:pt x="68031" y="0"/>
                    <a:pt x="151951" y="0"/>
                  </a:cubicBezTo>
                  <a:lnTo>
                    <a:pt x="2127269" y="0"/>
                  </a:lnTo>
                  <a:cubicBezTo>
                    <a:pt x="2211189" y="0"/>
                    <a:pt x="2279220" y="68031"/>
                    <a:pt x="2279220" y="151951"/>
                  </a:cubicBezTo>
                  <a:lnTo>
                    <a:pt x="2279220" y="383260"/>
                  </a:lnTo>
                  <a:close/>
                </a:path>
              </a:pathLst>
            </a:custGeom>
            <a:solidFill>
              <a:schemeClr val="bg2">
                <a:lumMod val="10000"/>
                <a:alpha val="50000"/>
              </a:schemeClr>
            </a:solidFill>
            <a:ln w="3175">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TextBox 28">
              <a:extLst>
                <a:ext uri="{FF2B5EF4-FFF2-40B4-BE49-F238E27FC236}">
                  <a16:creationId xmlns:a16="http://schemas.microsoft.com/office/drawing/2014/main" id="{BFD473FA-9F00-4865-86CB-277D5C0044DF}"/>
                </a:ext>
              </a:extLst>
            </p:cNvPr>
            <p:cNvSpPr txBox="1"/>
            <p:nvPr/>
          </p:nvSpPr>
          <p:spPr>
            <a:xfrm>
              <a:off x="2628869" y="2570713"/>
              <a:ext cx="1008914"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$5,329</a:t>
              </a:r>
            </a:p>
          </p:txBody>
        </p:sp>
      </p:grpSp>
      <p:sp>
        <p:nvSpPr>
          <p:cNvPr id="95" name="TextBox 94">
            <a:extLst>
              <a:ext uri="{FF2B5EF4-FFF2-40B4-BE49-F238E27FC236}">
                <a16:creationId xmlns:a16="http://schemas.microsoft.com/office/drawing/2014/main" id="{FFAD162F-5A54-4E96-A884-8DAD383CA035}"/>
              </a:ext>
            </a:extLst>
          </p:cNvPr>
          <p:cNvSpPr txBox="1"/>
          <p:nvPr/>
        </p:nvSpPr>
        <p:spPr>
          <a:xfrm>
            <a:off x="2995012" y="258364"/>
            <a:ext cx="6025078" cy="1261884"/>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a:t>
            </a:r>
          </a:p>
          <a:p>
            <a:pPr algn="ctr"/>
            <a:endParaRPr lang="en-US" dirty="0">
              <a:solidFill>
                <a:schemeClr val="bg1"/>
              </a:solidFill>
              <a:latin typeface="Candara" panose="020E0502030303020204" pitchFamily="34" charset="0"/>
            </a:endParaRPr>
          </a:p>
        </p:txBody>
      </p:sp>
      <p:sp>
        <p:nvSpPr>
          <p:cNvPr id="37" name="Freeform: Shape 36">
            <a:extLst>
              <a:ext uri="{FF2B5EF4-FFF2-40B4-BE49-F238E27FC236}">
                <a16:creationId xmlns:a16="http://schemas.microsoft.com/office/drawing/2014/main" id="{1CFA2CF1-9CC6-41DF-8578-4CA6C8CD12AF}"/>
              </a:ext>
            </a:extLst>
          </p:cNvPr>
          <p:cNvSpPr/>
          <p:nvPr/>
        </p:nvSpPr>
        <p:spPr>
          <a:xfrm rot="10800000">
            <a:off x="381000" y="231061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273AB77-58D9-444F-AFFB-E83E2868BE28}"/>
              </a:ext>
            </a:extLst>
          </p:cNvPr>
          <p:cNvSpPr txBox="1"/>
          <p:nvPr/>
        </p:nvSpPr>
        <p:spPr>
          <a:xfrm>
            <a:off x="552743" y="258009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01</a:t>
            </a:r>
            <a:endParaRPr lang="en-US" sz="1500" dirty="0">
              <a:solidFill>
                <a:srgbClr val="454545"/>
              </a:solidFill>
              <a:latin typeface="Candara" panose="020E0502030303020204" pitchFamily="34" charset="0"/>
            </a:endParaRPr>
          </a:p>
        </p:txBody>
      </p:sp>
      <p:sp>
        <p:nvSpPr>
          <p:cNvPr id="88" name="TextBox 87">
            <a:extLst>
              <a:ext uri="{FF2B5EF4-FFF2-40B4-BE49-F238E27FC236}">
                <a16:creationId xmlns:a16="http://schemas.microsoft.com/office/drawing/2014/main" id="{D7C467CA-D73C-44E2-92D3-B653B57A893F}"/>
              </a:ext>
            </a:extLst>
          </p:cNvPr>
          <p:cNvSpPr txBox="1"/>
          <p:nvPr/>
        </p:nvSpPr>
        <p:spPr>
          <a:xfrm>
            <a:off x="607142" y="313009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38" name="TextBox 37">
            <a:extLst>
              <a:ext uri="{FF2B5EF4-FFF2-40B4-BE49-F238E27FC236}">
                <a16:creationId xmlns:a16="http://schemas.microsoft.com/office/drawing/2014/main" id="{9B3AB9A3-88B9-4C2E-AEFB-9624D305A151}"/>
              </a:ext>
            </a:extLst>
          </p:cNvPr>
          <p:cNvSpPr txBox="1"/>
          <p:nvPr/>
        </p:nvSpPr>
        <p:spPr>
          <a:xfrm>
            <a:off x="839720" y="457200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72">
            <a:extLst>
              <a:ext uri="{FF2B5EF4-FFF2-40B4-BE49-F238E27FC236}">
                <a16:creationId xmlns:a16="http://schemas.microsoft.com/office/drawing/2014/main" id="{DD0F7476-C4A0-4106-A44B-CD6E3D6FE900}"/>
              </a:ext>
            </a:extLst>
          </p:cNvPr>
          <p:cNvGrpSpPr>
            <a:grpSpLocks noChangeAspect="1"/>
          </p:cNvGrpSpPr>
          <p:nvPr/>
        </p:nvGrpSpPr>
        <p:grpSpPr>
          <a:xfrm>
            <a:off x="4805424" y="2447125"/>
            <a:ext cx="548640" cy="518162"/>
            <a:chOff x="5530851" y="1866899"/>
            <a:chExt cx="285750" cy="269875"/>
          </a:xfrm>
          <a:solidFill>
            <a:srgbClr val="454545"/>
          </a:solidFill>
        </p:grpSpPr>
        <p:sp>
          <p:nvSpPr>
            <p:cNvPr id="44" name="Oval 190">
              <a:extLst>
                <a:ext uri="{FF2B5EF4-FFF2-40B4-BE49-F238E27FC236}">
                  <a16:creationId xmlns:a16="http://schemas.microsoft.com/office/drawing/2014/main" id="{427EE27A-4DED-4DA0-8DDD-F90AB8FA4DA8}"/>
                </a:ext>
              </a:extLst>
            </p:cNvPr>
            <p:cNvSpPr>
              <a:spLocks noChangeArrowheads="1"/>
            </p:cNvSpPr>
            <p:nvPr/>
          </p:nvSpPr>
          <p:spPr bwMode="auto">
            <a:xfrm>
              <a:off x="5661026" y="1912936"/>
              <a:ext cx="68263" cy="682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91">
              <a:extLst>
                <a:ext uri="{FF2B5EF4-FFF2-40B4-BE49-F238E27FC236}">
                  <a16:creationId xmlns:a16="http://schemas.microsoft.com/office/drawing/2014/main" id="{9C17182B-F7E1-41D9-96C2-E1E33C8AAC7D}"/>
                </a:ext>
              </a:extLst>
            </p:cNvPr>
            <p:cNvSpPr>
              <a:spLocks noEditPoints="1"/>
            </p:cNvSpPr>
            <p:nvPr/>
          </p:nvSpPr>
          <p:spPr bwMode="auto">
            <a:xfrm>
              <a:off x="5530851" y="1866899"/>
              <a:ext cx="285750" cy="269875"/>
            </a:xfrm>
            <a:custGeom>
              <a:avLst/>
              <a:gdLst/>
              <a:ahLst/>
              <a:cxnLst>
                <a:cxn ang="0">
                  <a:pos x="100" y="75"/>
                </a:cxn>
                <a:cxn ang="0">
                  <a:pos x="97" y="77"/>
                </a:cxn>
                <a:cxn ang="0">
                  <a:pos x="96" y="77"/>
                </a:cxn>
                <a:cxn ang="0">
                  <a:pos x="90" y="57"/>
                </a:cxn>
                <a:cxn ang="0">
                  <a:pos x="84" y="53"/>
                </a:cxn>
                <a:cxn ang="0">
                  <a:pos x="82" y="53"/>
                </a:cxn>
                <a:cxn ang="0">
                  <a:pos x="60" y="53"/>
                </a:cxn>
                <a:cxn ang="0">
                  <a:pos x="55" y="57"/>
                </a:cxn>
                <a:cxn ang="0">
                  <a:pos x="48" y="76"/>
                </a:cxn>
                <a:cxn ang="0">
                  <a:pos x="47" y="76"/>
                </a:cxn>
                <a:cxn ang="0">
                  <a:pos x="46" y="75"/>
                </a:cxn>
                <a:cxn ang="0">
                  <a:pos x="46" y="20"/>
                </a:cxn>
                <a:cxn ang="0">
                  <a:pos x="73" y="9"/>
                </a:cxn>
                <a:cxn ang="0">
                  <a:pos x="100" y="20"/>
                </a:cxn>
                <a:cxn ang="0">
                  <a:pos x="111" y="48"/>
                </a:cxn>
                <a:cxn ang="0">
                  <a:pos x="100" y="75"/>
                </a:cxn>
                <a:cxn ang="0">
                  <a:pos x="78" y="78"/>
                </a:cxn>
                <a:cxn ang="0">
                  <a:pos x="73" y="83"/>
                </a:cxn>
                <a:cxn ang="0">
                  <a:pos x="71" y="83"/>
                </a:cxn>
                <a:cxn ang="0">
                  <a:pos x="66" y="78"/>
                </a:cxn>
                <a:cxn ang="0">
                  <a:pos x="66" y="76"/>
                </a:cxn>
                <a:cxn ang="0">
                  <a:pos x="68" y="63"/>
                </a:cxn>
                <a:cxn ang="0">
                  <a:pos x="68" y="60"/>
                </a:cxn>
                <a:cxn ang="0">
                  <a:pos x="69" y="59"/>
                </a:cxn>
                <a:cxn ang="0">
                  <a:pos x="75" y="59"/>
                </a:cxn>
                <a:cxn ang="0">
                  <a:pos x="76" y="60"/>
                </a:cxn>
                <a:cxn ang="0">
                  <a:pos x="76" y="63"/>
                </a:cxn>
                <a:cxn ang="0">
                  <a:pos x="79" y="76"/>
                </a:cxn>
                <a:cxn ang="0">
                  <a:pos x="78" y="78"/>
                </a:cxn>
                <a:cxn ang="0">
                  <a:pos x="106" y="14"/>
                </a:cxn>
                <a:cxn ang="0">
                  <a:pos x="73" y="0"/>
                </a:cxn>
                <a:cxn ang="0">
                  <a:pos x="39" y="14"/>
                </a:cxn>
                <a:cxn ang="0">
                  <a:pos x="25" y="42"/>
                </a:cxn>
                <a:cxn ang="0">
                  <a:pos x="32" y="71"/>
                </a:cxn>
                <a:cxn ang="0">
                  <a:pos x="31" y="76"/>
                </a:cxn>
                <a:cxn ang="0">
                  <a:pos x="6" y="101"/>
                </a:cxn>
                <a:cxn ang="0">
                  <a:pos x="4" y="115"/>
                </a:cxn>
                <a:cxn ang="0">
                  <a:pos x="5" y="116"/>
                </a:cxn>
                <a:cxn ang="0">
                  <a:pos x="10" y="118"/>
                </a:cxn>
                <a:cxn ang="0">
                  <a:pos x="19" y="114"/>
                </a:cxn>
                <a:cxn ang="0">
                  <a:pos x="44" y="89"/>
                </a:cxn>
                <a:cxn ang="0">
                  <a:pos x="44" y="89"/>
                </a:cxn>
                <a:cxn ang="0">
                  <a:pos x="47" y="88"/>
                </a:cxn>
                <a:cxn ang="0">
                  <a:pos x="49" y="88"/>
                </a:cxn>
                <a:cxn ang="0">
                  <a:pos x="54" y="91"/>
                </a:cxn>
                <a:cxn ang="0">
                  <a:pos x="57" y="92"/>
                </a:cxn>
                <a:cxn ang="0">
                  <a:pos x="61" y="94"/>
                </a:cxn>
                <a:cxn ang="0">
                  <a:pos x="73" y="95"/>
                </a:cxn>
                <a:cxn ang="0">
                  <a:pos x="88" y="93"/>
                </a:cxn>
                <a:cxn ang="0">
                  <a:pos x="90" y="92"/>
                </a:cxn>
                <a:cxn ang="0">
                  <a:pos x="100" y="87"/>
                </a:cxn>
                <a:cxn ang="0">
                  <a:pos x="106" y="81"/>
                </a:cxn>
                <a:cxn ang="0">
                  <a:pos x="106" y="14"/>
                </a:cxn>
              </a:cxnLst>
              <a:rect l="0" t="0" r="r" b="b"/>
              <a:pathLst>
                <a:path w="125" h="118">
                  <a:moveTo>
                    <a:pt x="100" y="75"/>
                  </a:moveTo>
                  <a:cubicBezTo>
                    <a:pt x="99" y="75"/>
                    <a:pt x="98" y="76"/>
                    <a:pt x="97" y="77"/>
                  </a:cubicBezTo>
                  <a:cubicBezTo>
                    <a:pt x="97" y="77"/>
                    <a:pt x="97" y="77"/>
                    <a:pt x="96" y="77"/>
                  </a:cubicBezTo>
                  <a:cubicBezTo>
                    <a:pt x="90" y="57"/>
                    <a:pt x="90" y="57"/>
                    <a:pt x="90" y="57"/>
                  </a:cubicBezTo>
                  <a:cubicBezTo>
                    <a:pt x="89" y="55"/>
                    <a:pt x="86" y="53"/>
                    <a:pt x="84" y="53"/>
                  </a:cubicBezTo>
                  <a:cubicBezTo>
                    <a:pt x="83" y="53"/>
                    <a:pt x="83" y="53"/>
                    <a:pt x="82" y="53"/>
                  </a:cubicBezTo>
                  <a:cubicBezTo>
                    <a:pt x="60" y="53"/>
                    <a:pt x="60" y="53"/>
                    <a:pt x="60" y="53"/>
                  </a:cubicBezTo>
                  <a:cubicBezTo>
                    <a:pt x="58" y="53"/>
                    <a:pt x="55" y="55"/>
                    <a:pt x="55" y="57"/>
                  </a:cubicBezTo>
                  <a:cubicBezTo>
                    <a:pt x="48" y="76"/>
                    <a:pt x="48" y="76"/>
                    <a:pt x="48" y="76"/>
                  </a:cubicBezTo>
                  <a:cubicBezTo>
                    <a:pt x="48" y="77"/>
                    <a:pt x="48" y="77"/>
                    <a:pt x="47" y="76"/>
                  </a:cubicBezTo>
                  <a:cubicBezTo>
                    <a:pt x="47" y="76"/>
                    <a:pt x="46" y="75"/>
                    <a:pt x="46" y="75"/>
                  </a:cubicBezTo>
                  <a:cubicBezTo>
                    <a:pt x="31" y="60"/>
                    <a:pt x="31" y="35"/>
                    <a:pt x="46" y="20"/>
                  </a:cubicBezTo>
                  <a:cubicBezTo>
                    <a:pt x="53" y="13"/>
                    <a:pt x="62" y="9"/>
                    <a:pt x="73" y="9"/>
                  </a:cubicBezTo>
                  <a:cubicBezTo>
                    <a:pt x="83" y="9"/>
                    <a:pt x="93" y="13"/>
                    <a:pt x="100" y="20"/>
                  </a:cubicBezTo>
                  <a:cubicBezTo>
                    <a:pt x="107" y="28"/>
                    <a:pt x="111" y="37"/>
                    <a:pt x="111" y="48"/>
                  </a:cubicBezTo>
                  <a:cubicBezTo>
                    <a:pt x="111" y="58"/>
                    <a:pt x="107" y="67"/>
                    <a:pt x="100" y="75"/>
                  </a:cubicBezTo>
                  <a:moveTo>
                    <a:pt x="78" y="78"/>
                  </a:moveTo>
                  <a:cubicBezTo>
                    <a:pt x="73" y="83"/>
                    <a:pt x="73" y="83"/>
                    <a:pt x="73" y="83"/>
                  </a:cubicBezTo>
                  <a:cubicBezTo>
                    <a:pt x="73" y="83"/>
                    <a:pt x="72" y="83"/>
                    <a:pt x="71" y="83"/>
                  </a:cubicBezTo>
                  <a:cubicBezTo>
                    <a:pt x="66" y="78"/>
                    <a:pt x="66" y="78"/>
                    <a:pt x="66" y="78"/>
                  </a:cubicBezTo>
                  <a:cubicBezTo>
                    <a:pt x="66" y="78"/>
                    <a:pt x="65" y="77"/>
                    <a:pt x="66" y="76"/>
                  </a:cubicBezTo>
                  <a:cubicBezTo>
                    <a:pt x="66" y="76"/>
                    <a:pt x="68" y="66"/>
                    <a:pt x="68" y="63"/>
                  </a:cubicBezTo>
                  <a:cubicBezTo>
                    <a:pt x="68" y="63"/>
                    <a:pt x="68" y="60"/>
                    <a:pt x="68" y="60"/>
                  </a:cubicBezTo>
                  <a:cubicBezTo>
                    <a:pt x="68" y="60"/>
                    <a:pt x="69" y="59"/>
                    <a:pt x="69" y="59"/>
                  </a:cubicBezTo>
                  <a:cubicBezTo>
                    <a:pt x="75" y="59"/>
                    <a:pt x="75" y="59"/>
                    <a:pt x="75" y="59"/>
                  </a:cubicBezTo>
                  <a:cubicBezTo>
                    <a:pt x="76" y="59"/>
                    <a:pt x="76" y="60"/>
                    <a:pt x="76" y="60"/>
                  </a:cubicBezTo>
                  <a:cubicBezTo>
                    <a:pt x="76" y="60"/>
                    <a:pt x="76" y="63"/>
                    <a:pt x="76" y="63"/>
                  </a:cubicBezTo>
                  <a:cubicBezTo>
                    <a:pt x="77" y="66"/>
                    <a:pt x="79" y="76"/>
                    <a:pt x="79" y="76"/>
                  </a:cubicBezTo>
                  <a:cubicBezTo>
                    <a:pt x="79" y="77"/>
                    <a:pt x="79" y="78"/>
                    <a:pt x="78" y="78"/>
                  </a:cubicBezTo>
                  <a:moveTo>
                    <a:pt x="106" y="14"/>
                  </a:moveTo>
                  <a:cubicBezTo>
                    <a:pt x="97" y="5"/>
                    <a:pt x="85" y="0"/>
                    <a:pt x="73" y="0"/>
                  </a:cubicBezTo>
                  <a:cubicBezTo>
                    <a:pt x="60" y="0"/>
                    <a:pt x="48" y="5"/>
                    <a:pt x="39" y="14"/>
                  </a:cubicBezTo>
                  <a:cubicBezTo>
                    <a:pt x="31" y="21"/>
                    <a:pt x="26" y="31"/>
                    <a:pt x="25" y="42"/>
                  </a:cubicBezTo>
                  <a:cubicBezTo>
                    <a:pt x="24" y="52"/>
                    <a:pt x="26" y="62"/>
                    <a:pt x="32" y="71"/>
                  </a:cubicBezTo>
                  <a:cubicBezTo>
                    <a:pt x="32" y="73"/>
                    <a:pt x="33" y="75"/>
                    <a:pt x="31" y="76"/>
                  </a:cubicBezTo>
                  <a:cubicBezTo>
                    <a:pt x="6" y="101"/>
                    <a:pt x="6" y="101"/>
                    <a:pt x="6" y="101"/>
                  </a:cubicBezTo>
                  <a:cubicBezTo>
                    <a:pt x="2" y="105"/>
                    <a:pt x="0" y="111"/>
                    <a:pt x="4" y="115"/>
                  </a:cubicBezTo>
                  <a:cubicBezTo>
                    <a:pt x="5" y="116"/>
                    <a:pt x="5" y="116"/>
                    <a:pt x="5" y="116"/>
                  </a:cubicBezTo>
                  <a:cubicBezTo>
                    <a:pt x="6" y="117"/>
                    <a:pt x="8" y="118"/>
                    <a:pt x="10" y="118"/>
                  </a:cubicBezTo>
                  <a:cubicBezTo>
                    <a:pt x="13" y="118"/>
                    <a:pt x="16" y="117"/>
                    <a:pt x="19" y="114"/>
                  </a:cubicBezTo>
                  <a:cubicBezTo>
                    <a:pt x="44" y="89"/>
                    <a:pt x="44" y="89"/>
                    <a:pt x="44" y="89"/>
                  </a:cubicBezTo>
                  <a:cubicBezTo>
                    <a:pt x="44" y="89"/>
                    <a:pt x="44" y="89"/>
                    <a:pt x="44" y="89"/>
                  </a:cubicBezTo>
                  <a:cubicBezTo>
                    <a:pt x="45" y="88"/>
                    <a:pt x="46" y="88"/>
                    <a:pt x="47" y="88"/>
                  </a:cubicBezTo>
                  <a:cubicBezTo>
                    <a:pt x="48" y="88"/>
                    <a:pt x="49" y="88"/>
                    <a:pt x="49" y="88"/>
                  </a:cubicBezTo>
                  <a:cubicBezTo>
                    <a:pt x="51" y="90"/>
                    <a:pt x="52" y="90"/>
                    <a:pt x="54" y="91"/>
                  </a:cubicBezTo>
                  <a:cubicBezTo>
                    <a:pt x="55" y="92"/>
                    <a:pt x="56" y="92"/>
                    <a:pt x="57" y="92"/>
                  </a:cubicBezTo>
                  <a:cubicBezTo>
                    <a:pt x="58" y="93"/>
                    <a:pt x="59" y="93"/>
                    <a:pt x="61" y="94"/>
                  </a:cubicBezTo>
                  <a:cubicBezTo>
                    <a:pt x="65" y="95"/>
                    <a:pt x="69" y="95"/>
                    <a:pt x="73" y="95"/>
                  </a:cubicBezTo>
                  <a:cubicBezTo>
                    <a:pt x="78" y="95"/>
                    <a:pt x="83" y="94"/>
                    <a:pt x="88" y="93"/>
                  </a:cubicBezTo>
                  <a:cubicBezTo>
                    <a:pt x="89" y="93"/>
                    <a:pt x="89" y="92"/>
                    <a:pt x="90" y="92"/>
                  </a:cubicBezTo>
                  <a:cubicBezTo>
                    <a:pt x="94" y="91"/>
                    <a:pt x="97" y="89"/>
                    <a:pt x="100" y="87"/>
                  </a:cubicBezTo>
                  <a:cubicBezTo>
                    <a:pt x="102" y="85"/>
                    <a:pt x="104" y="83"/>
                    <a:pt x="106" y="81"/>
                  </a:cubicBezTo>
                  <a:cubicBezTo>
                    <a:pt x="125" y="63"/>
                    <a:pt x="125" y="32"/>
                    <a:pt x="106"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8" name="Freeform: Shape 47">
            <a:extLst>
              <a:ext uri="{FF2B5EF4-FFF2-40B4-BE49-F238E27FC236}">
                <a16:creationId xmlns:a16="http://schemas.microsoft.com/office/drawing/2014/main" id="{C989D9C0-4BA9-4CF4-A66D-8B0C4C929326}"/>
              </a:ext>
            </a:extLst>
          </p:cNvPr>
          <p:cNvSpPr/>
          <p:nvPr/>
        </p:nvSpPr>
        <p:spPr>
          <a:xfrm rot="10800000">
            <a:off x="6249451" y="2277567"/>
            <a:ext cx="5557717" cy="4242583"/>
          </a:xfrm>
          <a:custGeom>
            <a:avLst/>
            <a:gdLst>
              <a:gd name="connsiteX0" fmla="*/ 5410463 w 5557717"/>
              <a:gd name="connsiteY0" fmla="*/ 4242583 h 4242583"/>
              <a:gd name="connsiteX1" fmla="*/ 3754235 w 5557717"/>
              <a:gd name="connsiteY1" fmla="*/ 4242583 h 4242583"/>
              <a:gd name="connsiteX2" fmla="*/ 3614225 w 5557717"/>
              <a:gd name="connsiteY2" fmla="*/ 4149778 h 4242583"/>
              <a:gd name="connsiteX3" fmla="*/ 3612602 w 5557717"/>
              <a:gd name="connsiteY3" fmla="*/ 4141739 h 4242583"/>
              <a:gd name="connsiteX4" fmla="*/ 3293974 w 5557717"/>
              <a:gd name="connsiteY4" fmla="*/ 3604399 h 4242583"/>
              <a:gd name="connsiteX5" fmla="*/ 2269555 w 5557717"/>
              <a:gd name="connsiteY5" fmla="*/ 3604399 h 4242583"/>
              <a:gd name="connsiteX6" fmla="*/ 1950927 w 5557717"/>
              <a:gd name="connsiteY6" fmla="*/ 4141739 h 4242583"/>
              <a:gd name="connsiteX7" fmla="*/ 1949303 w 5557717"/>
              <a:gd name="connsiteY7" fmla="*/ 4149778 h 4242583"/>
              <a:gd name="connsiteX8" fmla="*/ 1809293 w 5557717"/>
              <a:gd name="connsiteY8" fmla="*/ 4242583 h 4242583"/>
              <a:gd name="connsiteX9" fmla="*/ 153066 w 5557717"/>
              <a:gd name="connsiteY9" fmla="*/ 4242583 h 4242583"/>
              <a:gd name="connsiteX10" fmla="*/ 1114 w 5557717"/>
              <a:gd name="connsiteY10" fmla="*/ 4090631 h 4242583"/>
              <a:gd name="connsiteX11" fmla="*/ 1114 w 5557717"/>
              <a:gd name="connsiteY11" fmla="*/ 3604398 h 4242583"/>
              <a:gd name="connsiteX12" fmla="*/ 1114 w 5557717"/>
              <a:gd name="connsiteY12" fmla="*/ 3483721 h 4242583"/>
              <a:gd name="connsiteX13" fmla="*/ 0 w 5557717"/>
              <a:gd name="connsiteY13" fmla="*/ 3483721 h 4242583"/>
              <a:gd name="connsiteX14" fmla="*/ 0 w 5557717"/>
              <a:gd name="connsiteY14" fmla="*/ 2264522 h 4242583"/>
              <a:gd name="connsiteX15" fmla="*/ 0 w 5557717"/>
              <a:gd name="connsiteY15" fmla="*/ 1427225 h 4242583"/>
              <a:gd name="connsiteX16" fmla="*/ 0 w 5557717"/>
              <a:gd name="connsiteY16" fmla="*/ 208025 h 4242583"/>
              <a:gd name="connsiteX17" fmla="*/ 208025 w 5557717"/>
              <a:gd name="connsiteY17" fmla="*/ 0 h 4242583"/>
              <a:gd name="connsiteX18" fmla="*/ 5358598 w 5557717"/>
              <a:gd name="connsiteY18" fmla="*/ 0 h 4242583"/>
              <a:gd name="connsiteX19" fmla="*/ 5550276 w 5557717"/>
              <a:gd name="connsiteY19" fmla="*/ 127053 h 4242583"/>
              <a:gd name="connsiteX20" fmla="*/ 5557717 w 5557717"/>
              <a:gd name="connsiteY20" fmla="*/ 163911 h 4242583"/>
              <a:gd name="connsiteX21" fmla="*/ 5557717 w 5557717"/>
              <a:gd name="connsiteY21" fmla="*/ 1383110 h 4242583"/>
              <a:gd name="connsiteX22" fmla="*/ 5557717 w 5557717"/>
              <a:gd name="connsiteY22" fmla="*/ 2894697 h 4242583"/>
              <a:gd name="connsiteX23" fmla="*/ 5557717 w 5557717"/>
              <a:gd name="connsiteY23" fmla="*/ 4113896 h 4242583"/>
              <a:gd name="connsiteX24" fmla="*/ 5550473 w 5557717"/>
              <a:gd name="connsiteY24" fmla="*/ 4149778 h 4242583"/>
              <a:gd name="connsiteX25" fmla="*/ 5410463 w 5557717"/>
              <a:gd name="connsiteY25" fmla="*/ 4242583 h 424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5557717" h="4242583">
                <a:moveTo>
                  <a:pt x="5410463" y="4242583"/>
                </a:moveTo>
                <a:lnTo>
                  <a:pt x="3754235" y="4242583"/>
                </a:lnTo>
                <a:cubicBezTo>
                  <a:pt x="3691295" y="4242583"/>
                  <a:pt x="3637292" y="4204315"/>
                  <a:pt x="3614225" y="4149778"/>
                </a:cubicBezTo>
                <a:lnTo>
                  <a:pt x="3612602" y="4141739"/>
                </a:lnTo>
                <a:lnTo>
                  <a:pt x="3293974" y="3604399"/>
                </a:lnTo>
                <a:lnTo>
                  <a:pt x="2269555" y="3604399"/>
                </a:lnTo>
                <a:lnTo>
                  <a:pt x="1950927" y="4141739"/>
                </a:lnTo>
                <a:lnTo>
                  <a:pt x="1949303" y="4149778"/>
                </a:lnTo>
                <a:cubicBezTo>
                  <a:pt x="1926236" y="4204315"/>
                  <a:pt x="1872233" y="4242583"/>
                  <a:pt x="1809293" y="4242583"/>
                </a:cubicBezTo>
                <a:lnTo>
                  <a:pt x="153066" y="4242583"/>
                </a:lnTo>
                <a:cubicBezTo>
                  <a:pt x="69146" y="4242583"/>
                  <a:pt x="1114" y="4174551"/>
                  <a:pt x="1114" y="4090631"/>
                </a:cubicBezTo>
                <a:lnTo>
                  <a:pt x="1114" y="3604398"/>
                </a:lnTo>
                <a:lnTo>
                  <a:pt x="1114" y="3483721"/>
                </a:lnTo>
                <a:lnTo>
                  <a:pt x="0" y="3483721"/>
                </a:lnTo>
                <a:lnTo>
                  <a:pt x="0" y="2264522"/>
                </a:lnTo>
                <a:lnTo>
                  <a:pt x="0" y="1427225"/>
                </a:lnTo>
                <a:lnTo>
                  <a:pt x="0" y="208025"/>
                </a:lnTo>
                <a:cubicBezTo>
                  <a:pt x="0" y="93136"/>
                  <a:pt x="93137" y="0"/>
                  <a:pt x="208025" y="0"/>
                </a:cubicBezTo>
                <a:lnTo>
                  <a:pt x="5358598" y="0"/>
                </a:lnTo>
                <a:cubicBezTo>
                  <a:pt x="5444764" y="0"/>
                  <a:pt x="5518696" y="52390"/>
                  <a:pt x="5550276" y="127053"/>
                </a:cubicBezTo>
                <a:lnTo>
                  <a:pt x="5557717" y="163911"/>
                </a:lnTo>
                <a:lnTo>
                  <a:pt x="5557717" y="1383110"/>
                </a:lnTo>
                <a:lnTo>
                  <a:pt x="5557717" y="2894697"/>
                </a:lnTo>
                <a:lnTo>
                  <a:pt x="5557717" y="4113896"/>
                </a:lnTo>
                <a:lnTo>
                  <a:pt x="5550473" y="4149778"/>
                </a:lnTo>
                <a:cubicBezTo>
                  <a:pt x="5527406" y="4204316"/>
                  <a:pt x="5473403" y="4242583"/>
                  <a:pt x="5410463" y="4242583"/>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D5BF0BC3-D693-4E9C-8ECE-258D84E684C5}"/>
              </a:ext>
            </a:extLst>
          </p:cNvPr>
          <p:cNvSpPr txBox="1"/>
          <p:nvPr/>
        </p:nvSpPr>
        <p:spPr>
          <a:xfrm>
            <a:off x="6421194" y="2547043"/>
            <a:ext cx="1873452" cy="323165"/>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02</a:t>
            </a:r>
            <a:endParaRPr lang="en-US" sz="1500" dirty="0">
              <a:solidFill>
                <a:srgbClr val="454545"/>
              </a:solidFill>
              <a:latin typeface="Candara" panose="020E0502030303020204" pitchFamily="34" charset="0"/>
            </a:endParaRPr>
          </a:p>
        </p:txBody>
      </p:sp>
      <p:sp>
        <p:nvSpPr>
          <p:cNvPr id="50" name="TextBox 49">
            <a:extLst>
              <a:ext uri="{FF2B5EF4-FFF2-40B4-BE49-F238E27FC236}">
                <a16:creationId xmlns:a16="http://schemas.microsoft.com/office/drawing/2014/main" id="{934431A3-E731-48DA-8E57-37AB73809CE5}"/>
              </a:ext>
            </a:extLst>
          </p:cNvPr>
          <p:cNvSpPr txBox="1"/>
          <p:nvPr/>
        </p:nvSpPr>
        <p:spPr>
          <a:xfrm>
            <a:off x="6475593" y="3097044"/>
            <a:ext cx="5213179" cy="1371600"/>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51" name="TextBox 50">
            <a:extLst>
              <a:ext uri="{FF2B5EF4-FFF2-40B4-BE49-F238E27FC236}">
                <a16:creationId xmlns:a16="http://schemas.microsoft.com/office/drawing/2014/main" id="{1DBD6231-C0B7-4109-A115-5035FE2582E9}"/>
              </a:ext>
            </a:extLst>
          </p:cNvPr>
          <p:cNvSpPr txBox="1"/>
          <p:nvPr/>
        </p:nvSpPr>
        <p:spPr>
          <a:xfrm>
            <a:off x="6708171" y="4538950"/>
            <a:ext cx="4961321" cy="1754326"/>
          </a:xfrm>
          <a:prstGeom prst="rect">
            <a:avLst/>
          </a:prstGeom>
          <a:noFill/>
        </p:spPr>
        <p:txBody>
          <a:bodyPr wrap="square" rtlCol="0">
            <a:spAutoFit/>
          </a:bodyPr>
          <a:lstStyle/>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marL="228600" indent="-228600">
              <a:buFont typeface="+mj-lt"/>
              <a:buAutoNum type="arabicPeriod"/>
            </a:pPr>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Freeform 236">
            <a:extLst>
              <a:ext uri="{FF2B5EF4-FFF2-40B4-BE49-F238E27FC236}">
                <a16:creationId xmlns:a16="http://schemas.microsoft.com/office/drawing/2014/main" id="{865411D6-FA6B-4783-9836-058565EA09D2}"/>
              </a:ext>
            </a:extLst>
          </p:cNvPr>
          <p:cNvSpPr>
            <a:spLocks noEditPoints="1"/>
          </p:cNvSpPr>
          <p:nvPr/>
        </p:nvSpPr>
        <p:spPr bwMode="auto">
          <a:xfrm>
            <a:off x="10538542" y="2450876"/>
            <a:ext cx="475938" cy="475938"/>
          </a:xfrm>
          <a:custGeom>
            <a:avLst/>
            <a:gdLst>
              <a:gd name="T0" fmla="*/ 111 w 114"/>
              <a:gd name="T1" fmla="*/ 48 h 114"/>
              <a:gd name="T2" fmla="*/ 104 w 114"/>
              <a:gd name="T3" fmla="*/ 48 h 114"/>
              <a:gd name="T4" fmla="*/ 96 w 114"/>
              <a:gd name="T5" fmla="*/ 29 h 114"/>
              <a:gd name="T6" fmla="*/ 101 w 114"/>
              <a:gd name="T7" fmla="*/ 24 h 114"/>
              <a:gd name="T8" fmla="*/ 102 w 114"/>
              <a:gd name="T9" fmla="*/ 22 h 114"/>
              <a:gd name="T10" fmla="*/ 101 w 114"/>
              <a:gd name="T11" fmla="*/ 20 h 114"/>
              <a:gd name="T12" fmla="*/ 92 w 114"/>
              <a:gd name="T13" fmla="*/ 12 h 114"/>
              <a:gd name="T14" fmla="*/ 89 w 114"/>
              <a:gd name="T15" fmla="*/ 12 h 114"/>
              <a:gd name="T16" fmla="*/ 84 w 114"/>
              <a:gd name="T17" fmla="*/ 17 h 114"/>
              <a:gd name="T18" fmla="*/ 65 w 114"/>
              <a:gd name="T19" fmla="*/ 9 h 114"/>
              <a:gd name="T20" fmla="*/ 65 w 114"/>
              <a:gd name="T21" fmla="*/ 2 h 114"/>
              <a:gd name="T22" fmla="*/ 62 w 114"/>
              <a:gd name="T23" fmla="*/ 0 h 114"/>
              <a:gd name="T24" fmla="*/ 50 w 114"/>
              <a:gd name="T25" fmla="*/ 0 h 114"/>
              <a:gd name="T26" fmla="*/ 48 w 114"/>
              <a:gd name="T27" fmla="*/ 2 h 114"/>
              <a:gd name="T28" fmla="*/ 48 w 114"/>
              <a:gd name="T29" fmla="*/ 9 h 114"/>
              <a:gd name="T30" fmla="*/ 29 w 114"/>
              <a:gd name="T31" fmla="*/ 17 h 114"/>
              <a:gd name="T32" fmla="*/ 24 w 114"/>
              <a:gd name="T33" fmla="*/ 12 h 114"/>
              <a:gd name="T34" fmla="*/ 20 w 114"/>
              <a:gd name="T35" fmla="*/ 12 h 114"/>
              <a:gd name="T36" fmla="*/ 12 w 114"/>
              <a:gd name="T37" fmla="*/ 21 h 114"/>
              <a:gd name="T38" fmla="*/ 11 w 114"/>
              <a:gd name="T39" fmla="*/ 22 h 114"/>
              <a:gd name="T40" fmla="*/ 12 w 114"/>
              <a:gd name="T41" fmla="*/ 24 h 114"/>
              <a:gd name="T42" fmla="*/ 17 w 114"/>
              <a:gd name="T43" fmla="*/ 29 h 114"/>
              <a:gd name="T44" fmla="*/ 8 w 114"/>
              <a:gd name="T45" fmla="*/ 48 h 114"/>
              <a:gd name="T46" fmla="*/ 2 w 114"/>
              <a:gd name="T47" fmla="*/ 48 h 114"/>
              <a:gd name="T48" fmla="*/ 0 w 114"/>
              <a:gd name="T49" fmla="*/ 51 h 114"/>
              <a:gd name="T50" fmla="*/ 0 w 114"/>
              <a:gd name="T51" fmla="*/ 63 h 114"/>
              <a:gd name="T52" fmla="*/ 2 w 114"/>
              <a:gd name="T53" fmla="*/ 65 h 114"/>
              <a:gd name="T54" fmla="*/ 8 w 114"/>
              <a:gd name="T55" fmla="*/ 65 h 114"/>
              <a:gd name="T56" fmla="*/ 16 w 114"/>
              <a:gd name="T57" fmla="*/ 85 h 114"/>
              <a:gd name="T58" fmla="*/ 12 w 114"/>
              <a:gd name="T59" fmla="*/ 89 h 114"/>
              <a:gd name="T60" fmla="*/ 12 w 114"/>
              <a:gd name="T61" fmla="*/ 93 h 114"/>
              <a:gd name="T62" fmla="*/ 20 w 114"/>
              <a:gd name="T63" fmla="*/ 101 h 114"/>
              <a:gd name="T64" fmla="*/ 22 w 114"/>
              <a:gd name="T65" fmla="*/ 102 h 114"/>
              <a:gd name="T66" fmla="*/ 24 w 114"/>
              <a:gd name="T67" fmla="*/ 101 h 114"/>
              <a:gd name="T68" fmla="*/ 28 w 114"/>
              <a:gd name="T69" fmla="*/ 97 h 114"/>
              <a:gd name="T70" fmla="*/ 48 w 114"/>
              <a:gd name="T71" fmla="*/ 105 h 114"/>
              <a:gd name="T72" fmla="*/ 48 w 114"/>
              <a:gd name="T73" fmla="*/ 111 h 114"/>
              <a:gd name="T74" fmla="*/ 50 w 114"/>
              <a:gd name="T75" fmla="*/ 114 h 114"/>
              <a:gd name="T76" fmla="*/ 62 w 114"/>
              <a:gd name="T77" fmla="*/ 114 h 114"/>
              <a:gd name="T78" fmla="*/ 65 w 114"/>
              <a:gd name="T79" fmla="*/ 111 h 114"/>
              <a:gd name="T80" fmla="*/ 65 w 114"/>
              <a:gd name="T81" fmla="*/ 105 h 114"/>
              <a:gd name="T82" fmla="*/ 85 w 114"/>
              <a:gd name="T83" fmla="*/ 97 h 114"/>
              <a:gd name="T84" fmla="*/ 89 w 114"/>
              <a:gd name="T85" fmla="*/ 102 h 114"/>
              <a:gd name="T86" fmla="*/ 93 w 114"/>
              <a:gd name="T87" fmla="*/ 102 h 114"/>
              <a:gd name="T88" fmla="*/ 101 w 114"/>
              <a:gd name="T89" fmla="*/ 93 h 114"/>
              <a:gd name="T90" fmla="*/ 101 w 114"/>
              <a:gd name="T91" fmla="*/ 89 h 114"/>
              <a:gd name="T92" fmla="*/ 97 w 114"/>
              <a:gd name="T93" fmla="*/ 85 h 114"/>
              <a:gd name="T94" fmla="*/ 104 w 114"/>
              <a:gd name="T95" fmla="*/ 65 h 114"/>
              <a:gd name="T96" fmla="*/ 111 w 114"/>
              <a:gd name="T97" fmla="*/ 65 h 114"/>
              <a:gd name="T98" fmla="*/ 114 w 114"/>
              <a:gd name="T99" fmla="*/ 63 h 114"/>
              <a:gd name="T100" fmla="*/ 114 w 114"/>
              <a:gd name="T101" fmla="*/ 51 h 114"/>
              <a:gd name="T102" fmla="*/ 111 w 114"/>
              <a:gd name="T103" fmla="*/ 48 h 114"/>
              <a:gd name="T104" fmla="*/ 67 w 114"/>
              <a:gd name="T105" fmla="*/ 57 h 114"/>
              <a:gd name="T106" fmla="*/ 57 w 114"/>
              <a:gd name="T107" fmla="*/ 67 h 114"/>
              <a:gd name="T108" fmla="*/ 47 w 114"/>
              <a:gd name="T109" fmla="*/ 57 h 114"/>
              <a:gd name="T110" fmla="*/ 57 w 114"/>
              <a:gd name="T111" fmla="*/ 47 h 114"/>
              <a:gd name="T112" fmla="*/ 67 w 114"/>
              <a:gd name="T113" fmla="*/ 57 h 114"/>
              <a:gd name="T114" fmla="*/ 57 w 114"/>
              <a:gd name="T115" fmla="*/ 83 h 114"/>
              <a:gd name="T116" fmla="*/ 30 w 114"/>
              <a:gd name="T117" fmla="*/ 57 h 114"/>
              <a:gd name="T118" fmla="*/ 57 w 114"/>
              <a:gd name="T119" fmla="*/ 30 h 114"/>
              <a:gd name="T120" fmla="*/ 83 w 114"/>
              <a:gd name="T121" fmla="*/ 57 h 114"/>
              <a:gd name="T122" fmla="*/ 57 w 114"/>
              <a:gd name="T123" fmla="*/ 83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4" h="114">
                <a:moveTo>
                  <a:pt x="111" y="48"/>
                </a:moveTo>
                <a:cubicBezTo>
                  <a:pt x="104" y="48"/>
                  <a:pt x="104" y="48"/>
                  <a:pt x="104" y="48"/>
                </a:cubicBezTo>
                <a:cubicBezTo>
                  <a:pt x="103" y="41"/>
                  <a:pt x="100" y="35"/>
                  <a:pt x="96" y="29"/>
                </a:cubicBezTo>
                <a:cubicBezTo>
                  <a:pt x="101" y="24"/>
                  <a:pt x="101" y="24"/>
                  <a:pt x="101" y="24"/>
                </a:cubicBezTo>
                <a:cubicBezTo>
                  <a:pt x="101" y="24"/>
                  <a:pt x="102" y="23"/>
                  <a:pt x="102" y="22"/>
                </a:cubicBezTo>
                <a:cubicBezTo>
                  <a:pt x="102" y="22"/>
                  <a:pt x="101" y="21"/>
                  <a:pt x="101" y="20"/>
                </a:cubicBezTo>
                <a:cubicBezTo>
                  <a:pt x="92" y="12"/>
                  <a:pt x="92" y="12"/>
                  <a:pt x="92" y="12"/>
                </a:cubicBezTo>
                <a:cubicBezTo>
                  <a:pt x="91" y="11"/>
                  <a:pt x="90" y="11"/>
                  <a:pt x="89" y="12"/>
                </a:cubicBezTo>
                <a:cubicBezTo>
                  <a:pt x="84" y="17"/>
                  <a:pt x="84" y="17"/>
                  <a:pt x="84" y="17"/>
                </a:cubicBezTo>
                <a:cubicBezTo>
                  <a:pt x="78" y="13"/>
                  <a:pt x="72" y="10"/>
                  <a:pt x="65" y="9"/>
                </a:cubicBezTo>
                <a:cubicBezTo>
                  <a:pt x="65" y="2"/>
                  <a:pt x="65" y="2"/>
                  <a:pt x="65" y="2"/>
                </a:cubicBezTo>
                <a:cubicBezTo>
                  <a:pt x="65" y="1"/>
                  <a:pt x="64" y="0"/>
                  <a:pt x="62" y="0"/>
                </a:cubicBezTo>
                <a:cubicBezTo>
                  <a:pt x="50" y="0"/>
                  <a:pt x="50" y="0"/>
                  <a:pt x="50" y="0"/>
                </a:cubicBezTo>
                <a:cubicBezTo>
                  <a:pt x="49" y="0"/>
                  <a:pt x="48" y="1"/>
                  <a:pt x="48" y="2"/>
                </a:cubicBezTo>
                <a:cubicBezTo>
                  <a:pt x="48" y="9"/>
                  <a:pt x="48" y="9"/>
                  <a:pt x="48" y="9"/>
                </a:cubicBezTo>
                <a:cubicBezTo>
                  <a:pt x="41" y="10"/>
                  <a:pt x="34" y="13"/>
                  <a:pt x="29" y="17"/>
                </a:cubicBezTo>
                <a:cubicBezTo>
                  <a:pt x="24" y="12"/>
                  <a:pt x="24" y="12"/>
                  <a:pt x="24" y="12"/>
                </a:cubicBezTo>
                <a:cubicBezTo>
                  <a:pt x="23" y="11"/>
                  <a:pt x="21" y="11"/>
                  <a:pt x="20" y="12"/>
                </a:cubicBezTo>
                <a:cubicBezTo>
                  <a:pt x="12" y="21"/>
                  <a:pt x="12" y="21"/>
                  <a:pt x="12" y="21"/>
                </a:cubicBezTo>
                <a:cubicBezTo>
                  <a:pt x="11" y="21"/>
                  <a:pt x="11" y="22"/>
                  <a:pt x="11" y="22"/>
                </a:cubicBezTo>
                <a:cubicBezTo>
                  <a:pt x="11" y="23"/>
                  <a:pt x="11" y="24"/>
                  <a:pt x="12" y="24"/>
                </a:cubicBezTo>
                <a:cubicBezTo>
                  <a:pt x="17" y="29"/>
                  <a:pt x="17" y="29"/>
                  <a:pt x="17" y="29"/>
                </a:cubicBezTo>
                <a:cubicBezTo>
                  <a:pt x="13" y="35"/>
                  <a:pt x="10" y="41"/>
                  <a:pt x="8" y="48"/>
                </a:cubicBezTo>
                <a:cubicBezTo>
                  <a:pt x="2" y="48"/>
                  <a:pt x="2" y="48"/>
                  <a:pt x="2" y="48"/>
                </a:cubicBezTo>
                <a:cubicBezTo>
                  <a:pt x="1" y="48"/>
                  <a:pt x="0" y="49"/>
                  <a:pt x="0" y="51"/>
                </a:cubicBezTo>
                <a:cubicBezTo>
                  <a:pt x="0" y="63"/>
                  <a:pt x="0" y="63"/>
                  <a:pt x="0" y="63"/>
                </a:cubicBezTo>
                <a:cubicBezTo>
                  <a:pt x="0" y="64"/>
                  <a:pt x="1" y="65"/>
                  <a:pt x="2" y="65"/>
                </a:cubicBezTo>
                <a:cubicBezTo>
                  <a:pt x="8" y="65"/>
                  <a:pt x="8" y="65"/>
                  <a:pt x="8" y="65"/>
                </a:cubicBezTo>
                <a:cubicBezTo>
                  <a:pt x="9" y="72"/>
                  <a:pt x="12" y="79"/>
                  <a:pt x="16" y="85"/>
                </a:cubicBezTo>
                <a:cubicBezTo>
                  <a:pt x="12" y="89"/>
                  <a:pt x="12" y="89"/>
                  <a:pt x="12" y="89"/>
                </a:cubicBezTo>
                <a:cubicBezTo>
                  <a:pt x="11" y="90"/>
                  <a:pt x="11" y="92"/>
                  <a:pt x="12" y="93"/>
                </a:cubicBezTo>
                <a:cubicBezTo>
                  <a:pt x="20" y="101"/>
                  <a:pt x="20" y="101"/>
                  <a:pt x="20" y="101"/>
                </a:cubicBezTo>
                <a:cubicBezTo>
                  <a:pt x="21" y="102"/>
                  <a:pt x="21" y="102"/>
                  <a:pt x="22" y="102"/>
                </a:cubicBezTo>
                <a:cubicBezTo>
                  <a:pt x="23" y="102"/>
                  <a:pt x="23" y="102"/>
                  <a:pt x="24" y="101"/>
                </a:cubicBezTo>
                <a:cubicBezTo>
                  <a:pt x="28" y="97"/>
                  <a:pt x="28" y="97"/>
                  <a:pt x="28" y="97"/>
                </a:cubicBezTo>
                <a:cubicBezTo>
                  <a:pt x="34" y="101"/>
                  <a:pt x="41" y="104"/>
                  <a:pt x="48" y="105"/>
                </a:cubicBezTo>
                <a:cubicBezTo>
                  <a:pt x="48" y="111"/>
                  <a:pt x="48" y="111"/>
                  <a:pt x="48" y="111"/>
                </a:cubicBezTo>
                <a:cubicBezTo>
                  <a:pt x="48" y="113"/>
                  <a:pt x="49" y="114"/>
                  <a:pt x="50" y="114"/>
                </a:cubicBezTo>
                <a:cubicBezTo>
                  <a:pt x="62" y="114"/>
                  <a:pt x="62" y="114"/>
                  <a:pt x="62" y="114"/>
                </a:cubicBezTo>
                <a:cubicBezTo>
                  <a:pt x="64" y="114"/>
                  <a:pt x="65" y="113"/>
                  <a:pt x="65" y="111"/>
                </a:cubicBezTo>
                <a:cubicBezTo>
                  <a:pt x="65" y="105"/>
                  <a:pt x="65" y="105"/>
                  <a:pt x="65" y="105"/>
                </a:cubicBezTo>
                <a:cubicBezTo>
                  <a:pt x="72" y="104"/>
                  <a:pt x="79" y="101"/>
                  <a:pt x="85" y="97"/>
                </a:cubicBezTo>
                <a:cubicBezTo>
                  <a:pt x="89" y="102"/>
                  <a:pt x="89" y="102"/>
                  <a:pt x="89" y="102"/>
                </a:cubicBezTo>
                <a:cubicBezTo>
                  <a:pt x="90" y="102"/>
                  <a:pt x="92" y="102"/>
                  <a:pt x="93" y="102"/>
                </a:cubicBezTo>
                <a:cubicBezTo>
                  <a:pt x="101" y="93"/>
                  <a:pt x="101" y="93"/>
                  <a:pt x="101" y="93"/>
                </a:cubicBezTo>
                <a:cubicBezTo>
                  <a:pt x="102" y="92"/>
                  <a:pt x="102" y="90"/>
                  <a:pt x="101" y="89"/>
                </a:cubicBezTo>
                <a:cubicBezTo>
                  <a:pt x="97" y="85"/>
                  <a:pt x="97" y="85"/>
                  <a:pt x="97" y="85"/>
                </a:cubicBezTo>
                <a:cubicBezTo>
                  <a:pt x="101" y="79"/>
                  <a:pt x="103" y="72"/>
                  <a:pt x="104" y="65"/>
                </a:cubicBezTo>
                <a:cubicBezTo>
                  <a:pt x="111" y="65"/>
                  <a:pt x="111" y="65"/>
                  <a:pt x="111" y="65"/>
                </a:cubicBezTo>
                <a:cubicBezTo>
                  <a:pt x="113" y="65"/>
                  <a:pt x="114" y="64"/>
                  <a:pt x="114" y="63"/>
                </a:cubicBezTo>
                <a:cubicBezTo>
                  <a:pt x="114" y="51"/>
                  <a:pt x="114" y="51"/>
                  <a:pt x="114" y="51"/>
                </a:cubicBezTo>
                <a:cubicBezTo>
                  <a:pt x="114" y="49"/>
                  <a:pt x="113" y="48"/>
                  <a:pt x="111" y="48"/>
                </a:cubicBezTo>
                <a:close/>
                <a:moveTo>
                  <a:pt x="67" y="57"/>
                </a:moveTo>
                <a:cubicBezTo>
                  <a:pt x="67" y="62"/>
                  <a:pt x="62" y="67"/>
                  <a:pt x="57" y="67"/>
                </a:cubicBezTo>
                <a:cubicBezTo>
                  <a:pt x="51" y="67"/>
                  <a:pt x="47" y="62"/>
                  <a:pt x="47" y="57"/>
                </a:cubicBezTo>
                <a:cubicBezTo>
                  <a:pt x="47" y="51"/>
                  <a:pt x="51" y="47"/>
                  <a:pt x="57" y="47"/>
                </a:cubicBezTo>
                <a:cubicBezTo>
                  <a:pt x="62" y="47"/>
                  <a:pt x="67" y="51"/>
                  <a:pt x="67" y="57"/>
                </a:cubicBezTo>
                <a:close/>
                <a:moveTo>
                  <a:pt x="57" y="83"/>
                </a:moveTo>
                <a:cubicBezTo>
                  <a:pt x="42" y="83"/>
                  <a:pt x="30" y="71"/>
                  <a:pt x="30" y="57"/>
                </a:cubicBezTo>
                <a:cubicBezTo>
                  <a:pt x="30" y="42"/>
                  <a:pt x="42" y="30"/>
                  <a:pt x="57" y="30"/>
                </a:cubicBezTo>
                <a:cubicBezTo>
                  <a:pt x="71" y="30"/>
                  <a:pt x="83" y="42"/>
                  <a:pt x="83" y="57"/>
                </a:cubicBezTo>
                <a:cubicBezTo>
                  <a:pt x="83" y="71"/>
                  <a:pt x="71" y="83"/>
                  <a:pt x="57" y="83"/>
                </a:cubicBezTo>
                <a:close/>
              </a:path>
            </a:pathLst>
          </a:custGeom>
          <a:solidFill>
            <a:srgbClr val="454545"/>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23" name="Picture 22">
            <a:hlinkClick r:id="rId4"/>
            <a:extLst>
              <a:ext uri="{FF2B5EF4-FFF2-40B4-BE49-F238E27FC236}">
                <a16:creationId xmlns:a16="http://schemas.microsoft.com/office/drawing/2014/main" id="{A19318BF-D925-466F-9946-B1EEFD4C3E0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85195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wipe(left)">
                                      <p:cBhvr>
                                        <p:cTn id="7" dur="1000"/>
                                        <p:tgtEl>
                                          <p:spTgt spid="95"/>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500"/>
                                        <p:tgtEl>
                                          <p:spTgt spid="37"/>
                                        </p:tgtEl>
                                      </p:cBhvr>
                                    </p:animEffect>
                                    <p:anim calcmode="lin" valueType="num">
                                      <p:cBhvr>
                                        <p:cTn id="12" dur="1500" fill="hold"/>
                                        <p:tgtEl>
                                          <p:spTgt spid="37"/>
                                        </p:tgtEl>
                                        <p:attrNameLst>
                                          <p:attrName>ppt_x</p:attrName>
                                        </p:attrNameLst>
                                      </p:cBhvr>
                                      <p:tavLst>
                                        <p:tav tm="0">
                                          <p:val>
                                            <p:strVal val="#ppt_x"/>
                                          </p:val>
                                        </p:tav>
                                        <p:tav tm="100000">
                                          <p:val>
                                            <p:strVal val="#ppt_x"/>
                                          </p:val>
                                        </p:tav>
                                      </p:tavLst>
                                    </p:anim>
                                    <p:anim calcmode="lin" valueType="num">
                                      <p:cBhvr>
                                        <p:cTn id="13" dur="1500" fill="hold"/>
                                        <p:tgtEl>
                                          <p:spTgt spid="37"/>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500"/>
                                        <p:tgtEl>
                                          <p:spTgt spid="27"/>
                                        </p:tgtEl>
                                      </p:cBhvr>
                                    </p:animEffect>
                                    <p:anim calcmode="lin" valueType="num">
                                      <p:cBhvr>
                                        <p:cTn id="17" dur="1500" fill="hold"/>
                                        <p:tgtEl>
                                          <p:spTgt spid="27"/>
                                        </p:tgtEl>
                                        <p:attrNameLst>
                                          <p:attrName>ppt_x</p:attrName>
                                        </p:attrNameLst>
                                      </p:cBhvr>
                                      <p:tavLst>
                                        <p:tav tm="0">
                                          <p:val>
                                            <p:strVal val="#ppt_x"/>
                                          </p:val>
                                        </p:tav>
                                        <p:tav tm="100000">
                                          <p:val>
                                            <p:strVal val="#ppt_x"/>
                                          </p:val>
                                        </p:tav>
                                      </p:tavLst>
                                    </p:anim>
                                    <p:anim calcmode="lin" valueType="num">
                                      <p:cBhvr>
                                        <p:cTn id="18" dur="1500" fill="hold"/>
                                        <p:tgtEl>
                                          <p:spTgt spid="27"/>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88"/>
                                        </p:tgtEl>
                                        <p:attrNameLst>
                                          <p:attrName>style.visibility</p:attrName>
                                        </p:attrNameLst>
                                      </p:cBhvr>
                                      <p:to>
                                        <p:strVal val="visible"/>
                                      </p:to>
                                    </p:set>
                                    <p:animEffect transition="in" filter="fade">
                                      <p:cBhvr>
                                        <p:cTn id="21" dur="1500"/>
                                        <p:tgtEl>
                                          <p:spTgt spid="88"/>
                                        </p:tgtEl>
                                      </p:cBhvr>
                                    </p:animEffect>
                                    <p:anim calcmode="lin" valueType="num">
                                      <p:cBhvr>
                                        <p:cTn id="22" dur="1500" fill="hold"/>
                                        <p:tgtEl>
                                          <p:spTgt spid="88"/>
                                        </p:tgtEl>
                                        <p:attrNameLst>
                                          <p:attrName>ppt_x</p:attrName>
                                        </p:attrNameLst>
                                      </p:cBhvr>
                                      <p:tavLst>
                                        <p:tav tm="0">
                                          <p:val>
                                            <p:strVal val="#ppt_x"/>
                                          </p:val>
                                        </p:tav>
                                        <p:tav tm="100000">
                                          <p:val>
                                            <p:strVal val="#ppt_x"/>
                                          </p:val>
                                        </p:tav>
                                      </p:tavLst>
                                    </p:anim>
                                    <p:anim calcmode="lin" valueType="num">
                                      <p:cBhvr>
                                        <p:cTn id="23" dur="1500" fill="hold"/>
                                        <p:tgtEl>
                                          <p:spTgt spid="88"/>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500"/>
                                        <p:tgtEl>
                                          <p:spTgt spid="38"/>
                                        </p:tgtEl>
                                      </p:cBhvr>
                                    </p:animEffect>
                                    <p:anim calcmode="lin" valueType="num">
                                      <p:cBhvr>
                                        <p:cTn id="27" dur="1500" fill="hold"/>
                                        <p:tgtEl>
                                          <p:spTgt spid="38"/>
                                        </p:tgtEl>
                                        <p:attrNameLst>
                                          <p:attrName>ppt_x</p:attrName>
                                        </p:attrNameLst>
                                      </p:cBhvr>
                                      <p:tavLst>
                                        <p:tav tm="0">
                                          <p:val>
                                            <p:strVal val="#ppt_x"/>
                                          </p:val>
                                        </p:tav>
                                        <p:tav tm="100000">
                                          <p:val>
                                            <p:strVal val="#ppt_x"/>
                                          </p:val>
                                        </p:tav>
                                      </p:tavLst>
                                    </p:anim>
                                    <p:anim calcmode="lin" valueType="num">
                                      <p:cBhvr>
                                        <p:cTn id="28" dur="1500" fill="hold"/>
                                        <p:tgtEl>
                                          <p:spTgt spid="38"/>
                                        </p:tgtEl>
                                        <p:attrNameLst>
                                          <p:attrName>ppt_y</p:attrName>
                                        </p:attrNameLst>
                                      </p:cBhvr>
                                      <p:tavLst>
                                        <p:tav tm="0">
                                          <p:val>
                                            <p:strVal val="#ppt_y-.1"/>
                                          </p:val>
                                        </p:tav>
                                        <p:tav tm="100000">
                                          <p:val>
                                            <p:strVal val="#ppt_y"/>
                                          </p:val>
                                        </p:tav>
                                      </p:tavLst>
                                    </p:anim>
                                  </p:childTnLst>
                                </p:cTn>
                              </p:par>
                              <p:par>
                                <p:cTn id="29" presetID="47" presetClass="entr" presetSubtype="0" fill="hold" nodeType="with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fade">
                                      <p:cBhvr>
                                        <p:cTn id="31" dur="1500"/>
                                        <p:tgtEl>
                                          <p:spTgt spid="43"/>
                                        </p:tgtEl>
                                      </p:cBhvr>
                                    </p:animEffect>
                                    <p:anim calcmode="lin" valueType="num">
                                      <p:cBhvr>
                                        <p:cTn id="32" dur="1500" fill="hold"/>
                                        <p:tgtEl>
                                          <p:spTgt spid="43"/>
                                        </p:tgtEl>
                                        <p:attrNameLst>
                                          <p:attrName>ppt_x</p:attrName>
                                        </p:attrNameLst>
                                      </p:cBhvr>
                                      <p:tavLst>
                                        <p:tav tm="0">
                                          <p:val>
                                            <p:strVal val="#ppt_x"/>
                                          </p:val>
                                        </p:tav>
                                        <p:tav tm="100000">
                                          <p:val>
                                            <p:strVal val="#ppt_x"/>
                                          </p:val>
                                        </p:tav>
                                      </p:tavLst>
                                    </p:anim>
                                    <p:anim calcmode="lin" valueType="num">
                                      <p:cBhvr>
                                        <p:cTn id="33" dur="1500" fill="hold"/>
                                        <p:tgtEl>
                                          <p:spTgt spid="43"/>
                                        </p:tgtEl>
                                        <p:attrNameLst>
                                          <p:attrName>ppt_y</p:attrName>
                                        </p:attrNameLst>
                                      </p:cBhvr>
                                      <p:tavLst>
                                        <p:tav tm="0">
                                          <p:val>
                                            <p:strVal val="#ppt_y-.1"/>
                                          </p:val>
                                        </p:tav>
                                        <p:tav tm="100000">
                                          <p:val>
                                            <p:strVal val="#ppt_y"/>
                                          </p:val>
                                        </p:tav>
                                      </p:tavLst>
                                    </p:anim>
                                  </p:childTnLst>
                                </p:cTn>
                              </p:par>
                            </p:childTnLst>
                          </p:cTn>
                        </p:par>
                        <p:par>
                          <p:cTn id="34" fill="hold">
                            <p:stCondLst>
                              <p:cond delay="2500"/>
                            </p:stCondLst>
                            <p:childTnLst>
                              <p:par>
                                <p:cTn id="35" presetID="42" presetClass="entr" presetSubtype="0" fill="hold" nodeType="after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500"/>
                                        <p:tgtEl>
                                          <p:spTgt spid="6"/>
                                        </p:tgtEl>
                                      </p:cBhvr>
                                    </p:animEffect>
                                    <p:anim calcmode="lin" valueType="num">
                                      <p:cBhvr>
                                        <p:cTn id="38" dur="1500" fill="hold"/>
                                        <p:tgtEl>
                                          <p:spTgt spid="6"/>
                                        </p:tgtEl>
                                        <p:attrNameLst>
                                          <p:attrName>ppt_x</p:attrName>
                                        </p:attrNameLst>
                                      </p:cBhvr>
                                      <p:tavLst>
                                        <p:tav tm="0">
                                          <p:val>
                                            <p:strVal val="#ppt_x"/>
                                          </p:val>
                                        </p:tav>
                                        <p:tav tm="100000">
                                          <p:val>
                                            <p:strVal val="#ppt_x"/>
                                          </p:val>
                                        </p:tav>
                                      </p:tavLst>
                                    </p:anim>
                                    <p:anim calcmode="lin" valueType="num">
                                      <p:cBhvr>
                                        <p:cTn id="39" dur="1500" fill="hold"/>
                                        <p:tgtEl>
                                          <p:spTgt spid="6"/>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1500"/>
                                        <p:tgtEl>
                                          <p:spTgt spid="48"/>
                                        </p:tgtEl>
                                      </p:cBhvr>
                                    </p:animEffect>
                                    <p:anim calcmode="lin" valueType="num">
                                      <p:cBhvr>
                                        <p:cTn id="44" dur="1500" fill="hold"/>
                                        <p:tgtEl>
                                          <p:spTgt spid="48"/>
                                        </p:tgtEl>
                                        <p:attrNameLst>
                                          <p:attrName>ppt_x</p:attrName>
                                        </p:attrNameLst>
                                      </p:cBhvr>
                                      <p:tavLst>
                                        <p:tav tm="0">
                                          <p:val>
                                            <p:strVal val="#ppt_x"/>
                                          </p:val>
                                        </p:tav>
                                        <p:tav tm="100000">
                                          <p:val>
                                            <p:strVal val="#ppt_x"/>
                                          </p:val>
                                        </p:tav>
                                      </p:tavLst>
                                    </p:anim>
                                    <p:anim calcmode="lin" valueType="num">
                                      <p:cBhvr>
                                        <p:cTn id="45" dur="1500" fill="hold"/>
                                        <p:tgtEl>
                                          <p:spTgt spid="48"/>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1500"/>
                                        <p:tgtEl>
                                          <p:spTgt spid="49"/>
                                        </p:tgtEl>
                                      </p:cBhvr>
                                    </p:animEffect>
                                    <p:anim calcmode="lin" valueType="num">
                                      <p:cBhvr>
                                        <p:cTn id="49" dur="1500" fill="hold"/>
                                        <p:tgtEl>
                                          <p:spTgt spid="49"/>
                                        </p:tgtEl>
                                        <p:attrNameLst>
                                          <p:attrName>ppt_x</p:attrName>
                                        </p:attrNameLst>
                                      </p:cBhvr>
                                      <p:tavLst>
                                        <p:tav tm="0">
                                          <p:val>
                                            <p:strVal val="#ppt_x"/>
                                          </p:val>
                                        </p:tav>
                                        <p:tav tm="100000">
                                          <p:val>
                                            <p:strVal val="#ppt_x"/>
                                          </p:val>
                                        </p:tav>
                                      </p:tavLst>
                                    </p:anim>
                                    <p:anim calcmode="lin" valueType="num">
                                      <p:cBhvr>
                                        <p:cTn id="50" dur="1500" fill="hold"/>
                                        <p:tgtEl>
                                          <p:spTgt spid="4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500"/>
                                        <p:tgtEl>
                                          <p:spTgt spid="42"/>
                                        </p:tgtEl>
                                      </p:cBhvr>
                                    </p:animEffect>
                                    <p:anim calcmode="lin" valueType="num">
                                      <p:cBhvr>
                                        <p:cTn id="54" dur="1500" fill="hold"/>
                                        <p:tgtEl>
                                          <p:spTgt spid="42"/>
                                        </p:tgtEl>
                                        <p:attrNameLst>
                                          <p:attrName>ppt_x</p:attrName>
                                        </p:attrNameLst>
                                      </p:cBhvr>
                                      <p:tavLst>
                                        <p:tav tm="0">
                                          <p:val>
                                            <p:strVal val="#ppt_x"/>
                                          </p:val>
                                        </p:tav>
                                        <p:tav tm="100000">
                                          <p:val>
                                            <p:strVal val="#ppt_x"/>
                                          </p:val>
                                        </p:tav>
                                      </p:tavLst>
                                    </p:anim>
                                    <p:anim calcmode="lin" valueType="num">
                                      <p:cBhvr>
                                        <p:cTn id="55" dur="1500" fill="hold"/>
                                        <p:tgtEl>
                                          <p:spTgt spid="42"/>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50"/>
                                        </p:tgtEl>
                                        <p:attrNameLst>
                                          <p:attrName>style.visibility</p:attrName>
                                        </p:attrNameLst>
                                      </p:cBhvr>
                                      <p:to>
                                        <p:strVal val="visible"/>
                                      </p:to>
                                    </p:set>
                                    <p:animEffect transition="in" filter="fade">
                                      <p:cBhvr>
                                        <p:cTn id="58" dur="1500"/>
                                        <p:tgtEl>
                                          <p:spTgt spid="50"/>
                                        </p:tgtEl>
                                      </p:cBhvr>
                                    </p:animEffect>
                                    <p:anim calcmode="lin" valueType="num">
                                      <p:cBhvr>
                                        <p:cTn id="59" dur="1500" fill="hold"/>
                                        <p:tgtEl>
                                          <p:spTgt spid="50"/>
                                        </p:tgtEl>
                                        <p:attrNameLst>
                                          <p:attrName>ppt_x</p:attrName>
                                        </p:attrNameLst>
                                      </p:cBhvr>
                                      <p:tavLst>
                                        <p:tav tm="0">
                                          <p:val>
                                            <p:strVal val="#ppt_x"/>
                                          </p:val>
                                        </p:tav>
                                        <p:tav tm="100000">
                                          <p:val>
                                            <p:strVal val="#ppt_x"/>
                                          </p:val>
                                        </p:tav>
                                      </p:tavLst>
                                    </p:anim>
                                    <p:anim calcmode="lin" valueType="num">
                                      <p:cBhvr>
                                        <p:cTn id="60" dur="1500" fill="hold"/>
                                        <p:tgtEl>
                                          <p:spTgt spid="50"/>
                                        </p:tgtEl>
                                        <p:attrNameLst>
                                          <p:attrName>ppt_y</p:attrName>
                                        </p:attrNameLst>
                                      </p:cBhvr>
                                      <p:tavLst>
                                        <p:tav tm="0">
                                          <p:val>
                                            <p:strVal val="#ppt_y-.1"/>
                                          </p:val>
                                        </p:tav>
                                        <p:tav tm="100000">
                                          <p:val>
                                            <p:strVal val="#ppt_y"/>
                                          </p:val>
                                        </p:tav>
                                      </p:tavLst>
                                    </p:anim>
                                  </p:childTnLst>
                                </p:cTn>
                              </p:par>
                              <p:par>
                                <p:cTn id="61" presetID="47" presetClass="entr" presetSubtype="0" fill="hold" grpId="0" nodeType="with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fade">
                                      <p:cBhvr>
                                        <p:cTn id="63" dur="1500"/>
                                        <p:tgtEl>
                                          <p:spTgt spid="51"/>
                                        </p:tgtEl>
                                      </p:cBhvr>
                                    </p:animEffect>
                                    <p:anim calcmode="lin" valueType="num">
                                      <p:cBhvr>
                                        <p:cTn id="64" dur="1500" fill="hold"/>
                                        <p:tgtEl>
                                          <p:spTgt spid="51"/>
                                        </p:tgtEl>
                                        <p:attrNameLst>
                                          <p:attrName>ppt_x</p:attrName>
                                        </p:attrNameLst>
                                      </p:cBhvr>
                                      <p:tavLst>
                                        <p:tav tm="0">
                                          <p:val>
                                            <p:strVal val="#ppt_x"/>
                                          </p:val>
                                        </p:tav>
                                        <p:tav tm="100000">
                                          <p:val>
                                            <p:strVal val="#ppt_x"/>
                                          </p:val>
                                        </p:tav>
                                      </p:tavLst>
                                    </p:anim>
                                    <p:anim calcmode="lin" valueType="num">
                                      <p:cBhvr>
                                        <p:cTn id="65" dur="1500" fill="hold"/>
                                        <p:tgtEl>
                                          <p:spTgt spid="51"/>
                                        </p:tgtEl>
                                        <p:attrNameLst>
                                          <p:attrName>ppt_y</p:attrName>
                                        </p:attrNameLst>
                                      </p:cBhvr>
                                      <p:tavLst>
                                        <p:tav tm="0">
                                          <p:val>
                                            <p:strVal val="#ppt_y-.1"/>
                                          </p:val>
                                        </p:tav>
                                        <p:tav tm="100000">
                                          <p:val>
                                            <p:strVal val="#ppt_y"/>
                                          </p:val>
                                        </p:tav>
                                      </p:tavLst>
                                    </p:anim>
                                  </p:childTnLst>
                                </p:cTn>
                              </p:par>
                            </p:childTnLst>
                          </p:cTn>
                        </p:par>
                        <p:par>
                          <p:cTn id="66" fill="hold">
                            <p:stCondLst>
                              <p:cond delay="5500"/>
                            </p:stCondLst>
                            <p:childTnLst>
                              <p:par>
                                <p:cTn id="67" presetID="42" presetClass="entr" presetSubtype="0" fill="hold" nodeType="afterEffect">
                                  <p:stCondLst>
                                    <p:cond delay="0"/>
                                  </p:stCondLst>
                                  <p:childTnLst>
                                    <p:set>
                                      <p:cBhvr>
                                        <p:cTn id="68" dur="1" fill="hold">
                                          <p:stCondLst>
                                            <p:cond delay="0"/>
                                          </p:stCondLst>
                                        </p:cTn>
                                        <p:tgtEl>
                                          <p:spTgt spid="59"/>
                                        </p:tgtEl>
                                        <p:attrNameLst>
                                          <p:attrName>style.visibility</p:attrName>
                                        </p:attrNameLst>
                                      </p:cBhvr>
                                      <p:to>
                                        <p:strVal val="visible"/>
                                      </p:to>
                                    </p:set>
                                    <p:animEffect transition="in" filter="fade">
                                      <p:cBhvr>
                                        <p:cTn id="69" dur="1500"/>
                                        <p:tgtEl>
                                          <p:spTgt spid="59"/>
                                        </p:tgtEl>
                                      </p:cBhvr>
                                    </p:animEffect>
                                    <p:anim calcmode="lin" valueType="num">
                                      <p:cBhvr>
                                        <p:cTn id="70" dur="1500" fill="hold"/>
                                        <p:tgtEl>
                                          <p:spTgt spid="59"/>
                                        </p:tgtEl>
                                        <p:attrNameLst>
                                          <p:attrName>ppt_x</p:attrName>
                                        </p:attrNameLst>
                                      </p:cBhvr>
                                      <p:tavLst>
                                        <p:tav tm="0">
                                          <p:val>
                                            <p:strVal val="#ppt_x"/>
                                          </p:val>
                                        </p:tav>
                                        <p:tav tm="100000">
                                          <p:val>
                                            <p:strVal val="#ppt_x"/>
                                          </p:val>
                                        </p:tav>
                                      </p:tavLst>
                                    </p:anim>
                                    <p:anim calcmode="lin" valueType="num">
                                      <p:cBhvr>
                                        <p:cTn id="71" dur="1500" fill="hold"/>
                                        <p:tgtEl>
                                          <p:spTgt spid="5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37" grpId="0" animBg="1"/>
      <p:bldP spid="27" grpId="0"/>
      <p:bldP spid="88" grpId="0"/>
      <p:bldP spid="38" grpId="0"/>
      <p:bldP spid="48" grpId="0" animBg="1"/>
      <p:bldP spid="49" grpId="0"/>
      <p:bldP spid="50" grpId="0"/>
      <p:bldP spid="51"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1595</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2019-11-02T18:13:22Z</dcterms:modified>
</cp:coreProperties>
</file>