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8460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2634097" y="1497831"/>
            <a:ext cx="1766038" cy="706417"/>
          </a:xfrm>
          <a:prstGeom prst="roundRect">
            <a:avLst/>
          </a:prstGeom>
          <a:solidFill>
            <a:srgbClr val="FE4A1E"/>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1322193"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573C3E5D-6975-412A-A28E-6F050555D90D}"/>
              </a:ext>
            </a:extLst>
          </p:cNvPr>
          <p:cNvSpPr/>
          <p:nvPr/>
        </p:nvSpPr>
        <p:spPr>
          <a:xfrm rot="10800000">
            <a:off x="2634096" y="4149591"/>
            <a:ext cx="1766038" cy="706417"/>
          </a:xfrm>
          <a:prstGeom prst="roundRect">
            <a:avLst/>
          </a:prstGeom>
          <a:solidFill>
            <a:srgbClr val="44546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A27A4E1E-897C-48F7-9D32-01E039E5F38E}"/>
              </a:ext>
            </a:extLst>
          </p:cNvPr>
          <p:cNvSpPr/>
          <p:nvPr/>
        </p:nvSpPr>
        <p:spPr>
          <a:xfrm rot="10800000">
            <a:off x="1322192"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AD24232-7F76-4836-B1F8-2BB6ACD1537F}"/>
              </a:ext>
            </a:extLst>
          </p:cNvPr>
          <p:cNvSpPr/>
          <p:nvPr/>
        </p:nvSpPr>
        <p:spPr>
          <a:xfrm rot="10800000">
            <a:off x="7673546" y="1497831"/>
            <a:ext cx="1766038" cy="706417"/>
          </a:xfrm>
          <a:prstGeom prst="roundRect">
            <a:avLst/>
          </a:prstGeom>
          <a:solidFill>
            <a:srgbClr val="5C9AD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D5AE3CAF-4A9E-44AD-9946-A0D3275B75FF}"/>
              </a:ext>
            </a:extLst>
          </p:cNvPr>
          <p:cNvSpPr/>
          <p:nvPr/>
        </p:nvSpPr>
        <p:spPr>
          <a:xfrm rot="10800000">
            <a:off x="6361642"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Rounded Corners 78">
            <a:extLst>
              <a:ext uri="{FF2B5EF4-FFF2-40B4-BE49-F238E27FC236}">
                <a16:creationId xmlns:a16="http://schemas.microsoft.com/office/drawing/2014/main" id="{EC601B05-5A13-421E-AB8F-BC6AFB70690A}"/>
              </a:ext>
            </a:extLst>
          </p:cNvPr>
          <p:cNvSpPr/>
          <p:nvPr/>
        </p:nvSpPr>
        <p:spPr>
          <a:xfrm rot="10800000">
            <a:off x="7673545" y="4149591"/>
            <a:ext cx="1766038" cy="706417"/>
          </a:xfrm>
          <a:prstGeom prst="roundRect">
            <a:avLst/>
          </a:prstGeom>
          <a:solidFill>
            <a:srgbClr val="7A7A7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3FF78667-561D-4BFA-B86B-9B5BAFA647D6}"/>
              </a:ext>
            </a:extLst>
          </p:cNvPr>
          <p:cNvSpPr/>
          <p:nvPr/>
        </p:nvSpPr>
        <p:spPr>
          <a:xfrm rot="10800000">
            <a:off x="6361641"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5273AB77-58D9-444F-AFFB-E83E2868BE28}"/>
              </a:ext>
            </a:extLst>
          </p:cNvPr>
          <p:cNvSpPr txBox="1"/>
          <p:nvPr/>
        </p:nvSpPr>
        <p:spPr>
          <a:xfrm>
            <a:off x="1405681"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2976510"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8749" y="1726431"/>
            <a:ext cx="411480" cy="411480"/>
          </a:xfrm>
          <a:prstGeom prst="rect">
            <a:avLst/>
          </a:prstGeom>
        </p:spPr>
      </p:pic>
      <p:pic>
        <p:nvPicPr>
          <p:cNvPr id="82" name="Graphic 81" descr="Test tubes">
            <a:extLst>
              <a:ext uri="{FF2B5EF4-FFF2-40B4-BE49-F238E27FC236}">
                <a16:creationId xmlns:a16="http://schemas.microsoft.com/office/drawing/2014/main" id="{8F15B989-B657-451E-BC68-C98A5E869EF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73217" y="4378191"/>
            <a:ext cx="411480" cy="411480"/>
          </a:xfrm>
          <a:prstGeom prst="rect">
            <a:avLst/>
          </a:prstGeom>
        </p:spPr>
      </p:pic>
      <p:pic>
        <p:nvPicPr>
          <p:cNvPr id="83" name="Graphic 82" descr="Beaker">
            <a:extLst>
              <a:ext uri="{FF2B5EF4-FFF2-40B4-BE49-F238E27FC236}">
                <a16:creationId xmlns:a16="http://schemas.microsoft.com/office/drawing/2014/main" id="{98BC1CD2-D70C-4121-AB87-276385696DD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998" y="1726431"/>
            <a:ext cx="411480" cy="411480"/>
          </a:xfrm>
          <a:prstGeom prst="rect">
            <a:avLst/>
          </a:prstGeom>
        </p:spPr>
      </p:pic>
      <p:pic>
        <p:nvPicPr>
          <p:cNvPr id="84" name="Graphic 83" descr="Medicine">
            <a:extLst>
              <a:ext uri="{FF2B5EF4-FFF2-40B4-BE49-F238E27FC236}">
                <a16:creationId xmlns:a16="http://schemas.microsoft.com/office/drawing/2014/main" id="{65BBBB1B-8F4A-44F0-89B6-A284A60B959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85875" y="4378191"/>
            <a:ext cx="411480" cy="411480"/>
          </a:xfrm>
          <a:prstGeom prst="rect">
            <a:avLst/>
          </a:prstGeom>
        </p:spPr>
      </p:pic>
      <p:sp>
        <p:nvSpPr>
          <p:cNvPr id="85" name="TextBox 84">
            <a:extLst>
              <a:ext uri="{FF2B5EF4-FFF2-40B4-BE49-F238E27FC236}">
                <a16:creationId xmlns:a16="http://schemas.microsoft.com/office/drawing/2014/main" id="{AF199F24-0E00-4F8E-A982-04326B456E51}"/>
              </a:ext>
            </a:extLst>
          </p:cNvPr>
          <p:cNvSpPr txBox="1"/>
          <p:nvPr/>
        </p:nvSpPr>
        <p:spPr>
          <a:xfrm>
            <a:off x="2976510"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$6,547</a:t>
            </a:r>
          </a:p>
        </p:txBody>
      </p:sp>
      <p:sp>
        <p:nvSpPr>
          <p:cNvPr id="86" name="TextBox 85">
            <a:extLst>
              <a:ext uri="{FF2B5EF4-FFF2-40B4-BE49-F238E27FC236}">
                <a16:creationId xmlns:a16="http://schemas.microsoft.com/office/drawing/2014/main" id="{A2DB6034-E64F-4C07-9F72-11767A5CD9D9}"/>
              </a:ext>
            </a:extLst>
          </p:cNvPr>
          <p:cNvSpPr txBox="1"/>
          <p:nvPr/>
        </p:nvSpPr>
        <p:spPr>
          <a:xfrm>
            <a:off x="8020502"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$4,814</a:t>
            </a:r>
          </a:p>
        </p:txBody>
      </p:sp>
      <p:sp>
        <p:nvSpPr>
          <p:cNvPr id="87" name="TextBox 86">
            <a:extLst>
              <a:ext uri="{FF2B5EF4-FFF2-40B4-BE49-F238E27FC236}">
                <a16:creationId xmlns:a16="http://schemas.microsoft.com/office/drawing/2014/main" id="{5A238A1C-E721-4CAA-A0B1-6002F6669AC7}"/>
              </a:ext>
            </a:extLst>
          </p:cNvPr>
          <p:cNvSpPr txBox="1"/>
          <p:nvPr/>
        </p:nvSpPr>
        <p:spPr>
          <a:xfrm>
            <a:off x="8006979"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$3,117</a:t>
            </a:r>
          </a:p>
        </p:txBody>
      </p:sp>
      <p:sp>
        <p:nvSpPr>
          <p:cNvPr id="88" name="TextBox 87">
            <a:extLst>
              <a:ext uri="{FF2B5EF4-FFF2-40B4-BE49-F238E27FC236}">
                <a16:creationId xmlns:a16="http://schemas.microsoft.com/office/drawing/2014/main" id="{D7C467CA-D73C-44E2-92D3-B653B57A893F}"/>
              </a:ext>
            </a:extLst>
          </p:cNvPr>
          <p:cNvSpPr txBox="1"/>
          <p:nvPr/>
        </p:nvSpPr>
        <p:spPr>
          <a:xfrm>
            <a:off x="1497416" y="2298845"/>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89" name="TextBox 88">
            <a:extLst>
              <a:ext uri="{FF2B5EF4-FFF2-40B4-BE49-F238E27FC236}">
                <a16:creationId xmlns:a16="http://schemas.microsoft.com/office/drawing/2014/main" id="{771AA0C1-72C0-4E01-8DDD-DE753C3FF27E}"/>
              </a:ext>
            </a:extLst>
          </p:cNvPr>
          <p:cNvSpPr txBox="1"/>
          <p:nvPr/>
        </p:nvSpPr>
        <p:spPr>
          <a:xfrm>
            <a:off x="6531113"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90" name="TextBox 89">
            <a:extLst>
              <a:ext uri="{FF2B5EF4-FFF2-40B4-BE49-F238E27FC236}">
                <a16:creationId xmlns:a16="http://schemas.microsoft.com/office/drawing/2014/main" id="{CFB237B6-D712-44B9-BDFD-5E9600D5D7DE}"/>
              </a:ext>
            </a:extLst>
          </p:cNvPr>
          <p:cNvSpPr txBox="1"/>
          <p:nvPr/>
        </p:nvSpPr>
        <p:spPr>
          <a:xfrm>
            <a:off x="6622848" y="2295340"/>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1" name="TextBox 90">
            <a:extLst>
              <a:ext uri="{FF2B5EF4-FFF2-40B4-BE49-F238E27FC236}">
                <a16:creationId xmlns:a16="http://schemas.microsoft.com/office/drawing/2014/main" id="{E36A14F2-3109-417F-A200-D3A9AA14EB01}"/>
              </a:ext>
            </a:extLst>
          </p:cNvPr>
          <p:cNvSpPr txBox="1"/>
          <p:nvPr/>
        </p:nvSpPr>
        <p:spPr>
          <a:xfrm>
            <a:off x="1407482"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92" name="TextBox 91">
            <a:extLst>
              <a:ext uri="{FF2B5EF4-FFF2-40B4-BE49-F238E27FC236}">
                <a16:creationId xmlns:a16="http://schemas.microsoft.com/office/drawing/2014/main" id="{C4E718AA-592B-4B30-825C-57901D5EB9BB}"/>
              </a:ext>
            </a:extLst>
          </p:cNvPr>
          <p:cNvSpPr txBox="1"/>
          <p:nvPr/>
        </p:nvSpPr>
        <p:spPr>
          <a:xfrm>
            <a:off x="1499217" y="4936393"/>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3" name="TextBox 92">
            <a:extLst>
              <a:ext uri="{FF2B5EF4-FFF2-40B4-BE49-F238E27FC236}">
                <a16:creationId xmlns:a16="http://schemas.microsoft.com/office/drawing/2014/main" id="{B2B7E34E-0142-45B9-B0B2-50CF561008F2}"/>
              </a:ext>
            </a:extLst>
          </p:cNvPr>
          <p:cNvSpPr txBox="1"/>
          <p:nvPr/>
        </p:nvSpPr>
        <p:spPr>
          <a:xfrm>
            <a:off x="6472180"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94" name="TextBox 93">
            <a:extLst>
              <a:ext uri="{FF2B5EF4-FFF2-40B4-BE49-F238E27FC236}">
                <a16:creationId xmlns:a16="http://schemas.microsoft.com/office/drawing/2014/main" id="{16CEA0A4-3A71-455D-88FE-A7C7F5843A4F}"/>
              </a:ext>
            </a:extLst>
          </p:cNvPr>
          <p:cNvSpPr txBox="1"/>
          <p:nvPr/>
        </p:nvSpPr>
        <p:spPr>
          <a:xfrm>
            <a:off x="6563915" y="5021149"/>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pic>
        <p:nvPicPr>
          <p:cNvPr id="28" name="Picture 27">
            <a:hlinkClick r:id="rId10"/>
            <a:extLst>
              <a:ext uri="{FF2B5EF4-FFF2-40B4-BE49-F238E27FC236}">
                <a16:creationId xmlns:a16="http://schemas.microsoft.com/office/drawing/2014/main" id="{C679DFCB-0BF2-43A9-9BCF-E0B6DB41C41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2902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250"/>
                                        <p:tgtEl>
                                          <p:spTgt spid="52"/>
                                        </p:tgtEl>
                                      </p:cBhvr>
                                    </p:animEffect>
                                    <p:anim calcmode="lin" valueType="num">
                                      <p:cBhvr>
                                        <p:cTn id="12" dur="1250" fill="hold"/>
                                        <p:tgtEl>
                                          <p:spTgt spid="52"/>
                                        </p:tgtEl>
                                        <p:attrNameLst>
                                          <p:attrName>ppt_x</p:attrName>
                                        </p:attrNameLst>
                                      </p:cBhvr>
                                      <p:tavLst>
                                        <p:tav tm="0">
                                          <p:val>
                                            <p:strVal val="#ppt_x"/>
                                          </p:val>
                                        </p:tav>
                                        <p:tav tm="100000">
                                          <p:val>
                                            <p:strVal val="#ppt_x"/>
                                          </p:val>
                                        </p:tav>
                                      </p:tavLst>
                                    </p:anim>
                                    <p:anim calcmode="lin" valueType="num">
                                      <p:cBhvr>
                                        <p:cTn id="13" dur="125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250"/>
                                        <p:tgtEl>
                                          <p:spTgt spid="27"/>
                                        </p:tgtEl>
                                      </p:cBhvr>
                                    </p:animEffect>
                                    <p:anim calcmode="lin" valueType="num">
                                      <p:cBhvr>
                                        <p:cTn id="17" dur="1250" fill="hold"/>
                                        <p:tgtEl>
                                          <p:spTgt spid="27"/>
                                        </p:tgtEl>
                                        <p:attrNameLst>
                                          <p:attrName>ppt_x</p:attrName>
                                        </p:attrNameLst>
                                      </p:cBhvr>
                                      <p:tavLst>
                                        <p:tav tm="0">
                                          <p:val>
                                            <p:strVal val="#ppt_x"/>
                                          </p:val>
                                        </p:tav>
                                        <p:tav tm="100000">
                                          <p:val>
                                            <p:strVal val="#ppt_x"/>
                                          </p:val>
                                        </p:tav>
                                      </p:tavLst>
                                    </p:anim>
                                    <p:anim calcmode="lin" valueType="num">
                                      <p:cBhvr>
                                        <p:cTn id="18" dur="125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fade">
                                      <p:cBhvr>
                                        <p:cTn id="21" dur="1250"/>
                                        <p:tgtEl>
                                          <p:spTgt spid="81"/>
                                        </p:tgtEl>
                                      </p:cBhvr>
                                    </p:animEffect>
                                    <p:anim calcmode="lin" valueType="num">
                                      <p:cBhvr>
                                        <p:cTn id="22" dur="1250" fill="hold"/>
                                        <p:tgtEl>
                                          <p:spTgt spid="81"/>
                                        </p:tgtEl>
                                        <p:attrNameLst>
                                          <p:attrName>ppt_x</p:attrName>
                                        </p:attrNameLst>
                                      </p:cBhvr>
                                      <p:tavLst>
                                        <p:tav tm="0">
                                          <p:val>
                                            <p:strVal val="#ppt_x"/>
                                          </p:val>
                                        </p:tav>
                                        <p:tav tm="100000">
                                          <p:val>
                                            <p:strVal val="#ppt_x"/>
                                          </p:val>
                                        </p:tav>
                                      </p:tavLst>
                                    </p:anim>
                                    <p:anim calcmode="lin" valueType="num">
                                      <p:cBhvr>
                                        <p:cTn id="23" dur="1250" fill="hold"/>
                                        <p:tgtEl>
                                          <p:spTgt spid="81"/>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88"/>
                                        </p:tgtEl>
                                        <p:attrNameLst>
                                          <p:attrName>style.visibility</p:attrName>
                                        </p:attrNameLst>
                                      </p:cBhvr>
                                      <p:to>
                                        <p:strVal val="visible"/>
                                      </p:to>
                                    </p:set>
                                    <p:animEffect transition="in" filter="fade">
                                      <p:cBhvr>
                                        <p:cTn id="26" dur="1250"/>
                                        <p:tgtEl>
                                          <p:spTgt spid="88"/>
                                        </p:tgtEl>
                                      </p:cBhvr>
                                    </p:animEffect>
                                    <p:anim calcmode="lin" valueType="num">
                                      <p:cBhvr>
                                        <p:cTn id="27" dur="1250" fill="hold"/>
                                        <p:tgtEl>
                                          <p:spTgt spid="88"/>
                                        </p:tgtEl>
                                        <p:attrNameLst>
                                          <p:attrName>ppt_x</p:attrName>
                                        </p:attrNameLst>
                                      </p:cBhvr>
                                      <p:tavLst>
                                        <p:tav tm="0">
                                          <p:val>
                                            <p:strVal val="#ppt_x"/>
                                          </p:val>
                                        </p:tav>
                                        <p:tav tm="100000">
                                          <p:val>
                                            <p:strVal val="#ppt_x"/>
                                          </p:val>
                                        </p:tav>
                                      </p:tavLst>
                                    </p:anim>
                                    <p:anim calcmode="lin" valueType="num">
                                      <p:cBhvr>
                                        <p:cTn id="28" dur="1250" fill="hold"/>
                                        <p:tgtEl>
                                          <p:spTgt spid="88"/>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250"/>
                                        <p:tgtEl>
                                          <p:spTgt spid="39"/>
                                        </p:tgtEl>
                                      </p:cBhvr>
                                    </p:animEffect>
                                    <p:anim calcmode="lin" valueType="num">
                                      <p:cBhvr>
                                        <p:cTn id="33" dur="1250" fill="hold"/>
                                        <p:tgtEl>
                                          <p:spTgt spid="39"/>
                                        </p:tgtEl>
                                        <p:attrNameLst>
                                          <p:attrName>ppt_x</p:attrName>
                                        </p:attrNameLst>
                                      </p:cBhvr>
                                      <p:tavLst>
                                        <p:tav tm="0">
                                          <p:val>
                                            <p:strVal val="#ppt_x"/>
                                          </p:val>
                                        </p:tav>
                                        <p:tav tm="100000">
                                          <p:val>
                                            <p:strVal val="#ppt_x"/>
                                          </p:val>
                                        </p:tav>
                                      </p:tavLst>
                                    </p:anim>
                                    <p:anim calcmode="lin" valueType="num">
                                      <p:cBhvr>
                                        <p:cTn id="34" dur="125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250"/>
                                        <p:tgtEl>
                                          <p:spTgt spid="29"/>
                                        </p:tgtEl>
                                      </p:cBhvr>
                                    </p:animEffect>
                                    <p:anim calcmode="lin" valueType="num">
                                      <p:cBhvr>
                                        <p:cTn id="38" dur="1250" fill="hold"/>
                                        <p:tgtEl>
                                          <p:spTgt spid="29"/>
                                        </p:tgtEl>
                                        <p:attrNameLst>
                                          <p:attrName>ppt_x</p:attrName>
                                        </p:attrNameLst>
                                      </p:cBhvr>
                                      <p:tavLst>
                                        <p:tav tm="0">
                                          <p:val>
                                            <p:strVal val="#ppt_x"/>
                                          </p:val>
                                        </p:tav>
                                        <p:tav tm="100000">
                                          <p:val>
                                            <p:strVal val="#ppt_x"/>
                                          </p:val>
                                        </p:tav>
                                      </p:tavLst>
                                    </p:anim>
                                    <p:anim calcmode="lin" valueType="num">
                                      <p:cBhvr>
                                        <p:cTn id="39" dur="125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7" presetClass="entr" presetSubtype="0" fill="hold" grpId="0"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fade">
                                      <p:cBhvr>
                                        <p:cTn id="43" dur="1250"/>
                                        <p:tgtEl>
                                          <p:spTgt spid="77"/>
                                        </p:tgtEl>
                                      </p:cBhvr>
                                    </p:animEffect>
                                    <p:anim calcmode="lin" valueType="num">
                                      <p:cBhvr>
                                        <p:cTn id="44" dur="1250" fill="hold"/>
                                        <p:tgtEl>
                                          <p:spTgt spid="77"/>
                                        </p:tgtEl>
                                        <p:attrNameLst>
                                          <p:attrName>ppt_x</p:attrName>
                                        </p:attrNameLst>
                                      </p:cBhvr>
                                      <p:tavLst>
                                        <p:tav tm="0">
                                          <p:val>
                                            <p:strVal val="#ppt_x"/>
                                          </p:val>
                                        </p:tav>
                                        <p:tav tm="100000">
                                          <p:val>
                                            <p:strVal val="#ppt_x"/>
                                          </p:val>
                                        </p:tav>
                                      </p:tavLst>
                                    </p:anim>
                                    <p:anim calcmode="lin" valueType="num">
                                      <p:cBhvr>
                                        <p:cTn id="45" dur="1250" fill="hold"/>
                                        <p:tgtEl>
                                          <p:spTgt spid="77"/>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89"/>
                                        </p:tgtEl>
                                        <p:attrNameLst>
                                          <p:attrName>style.visibility</p:attrName>
                                        </p:attrNameLst>
                                      </p:cBhvr>
                                      <p:to>
                                        <p:strVal val="visible"/>
                                      </p:to>
                                    </p:set>
                                    <p:animEffect transition="in" filter="fade">
                                      <p:cBhvr>
                                        <p:cTn id="48" dur="1250"/>
                                        <p:tgtEl>
                                          <p:spTgt spid="89"/>
                                        </p:tgtEl>
                                      </p:cBhvr>
                                    </p:animEffect>
                                    <p:anim calcmode="lin" valueType="num">
                                      <p:cBhvr>
                                        <p:cTn id="49" dur="1250" fill="hold"/>
                                        <p:tgtEl>
                                          <p:spTgt spid="89"/>
                                        </p:tgtEl>
                                        <p:attrNameLst>
                                          <p:attrName>ppt_x</p:attrName>
                                        </p:attrNameLst>
                                      </p:cBhvr>
                                      <p:tavLst>
                                        <p:tav tm="0">
                                          <p:val>
                                            <p:strVal val="#ppt_x"/>
                                          </p:val>
                                        </p:tav>
                                        <p:tav tm="100000">
                                          <p:val>
                                            <p:strVal val="#ppt_x"/>
                                          </p:val>
                                        </p:tav>
                                      </p:tavLst>
                                    </p:anim>
                                    <p:anim calcmode="lin" valueType="num">
                                      <p:cBhvr>
                                        <p:cTn id="50" dur="1250" fill="hold"/>
                                        <p:tgtEl>
                                          <p:spTgt spid="8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250"/>
                                        <p:tgtEl>
                                          <p:spTgt spid="90"/>
                                        </p:tgtEl>
                                      </p:cBhvr>
                                    </p:animEffect>
                                    <p:anim calcmode="lin" valueType="num">
                                      <p:cBhvr>
                                        <p:cTn id="54" dur="1250" fill="hold"/>
                                        <p:tgtEl>
                                          <p:spTgt spid="90"/>
                                        </p:tgtEl>
                                        <p:attrNameLst>
                                          <p:attrName>ppt_x</p:attrName>
                                        </p:attrNameLst>
                                      </p:cBhvr>
                                      <p:tavLst>
                                        <p:tav tm="0">
                                          <p:val>
                                            <p:strVal val="#ppt_x"/>
                                          </p:val>
                                        </p:tav>
                                        <p:tav tm="100000">
                                          <p:val>
                                            <p:strVal val="#ppt_x"/>
                                          </p:val>
                                        </p:tav>
                                      </p:tavLst>
                                    </p:anim>
                                    <p:anim calcmode="lin" valueType="num">
                                      <p:cBhvr>
                                        <p:cTn id="55" dur="1250" fill="hold"/>
                                        <p:tgtEl>
                                          <p:spTgt spid="90"/>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83"/>
                                        </p:tgtEl>
                                        <p:attrNameLst>
                                          <p:attrName>style.visibility</p:attrName>
                                        </p:attrNameLst>
                                      </p:cBhvr>
                                      <p:to>
                                        <p:strVal val="visible"/>
                                      </p:to>
                                    </p:set>
                                    <p:animEffect transition="in" filter="fade">
                                      <p:cBhvr>
                                        <p:cTn id="58" dur="1250"/>
                                        <p:tgtEl>
                                          <p:spTgt spid="83"/>
                                        </p:tgtEl>
                                      </p:cBhvr>
                                    </p:animEffect>
                                    <p:anim calcmode="lin" valueType="num">
                                      <p:cBhvr>
                                        <p:cTn id="59" dur="1250" fill="hold"/>
                                        <p:tgtEl>
                                          <p:spTgt spid="83"/>
                                        </p:tgtEl>
                                        <p:attrNameLst>
                                          <p:attrName>ppt_x</p:attrName>
                                        </p:attrNameLst>
                                      </p:cBhvr>
                                      <p:tavLst>
                                        <p:tav tm="0">
                                          <p:val>
                                            <p:strVal val="#ppt_x"/>
                                          </p:val>
                                        </p:tav>
                                        <p:tav tm="100000">
                                          <p:val>
                                            <p:strVal val="#ppt_x"/>
                                          </p:val>
                                        </p:tav>
                                      </p:tavLst>
                                    </p:anim>
                                    <p:anim calcmode="lin" valueType="num">
                                      <p:cBhvr>
                                        <p:cTn id="60" dur="1250" fill="hold"/>
                                        <p:tgtEl>
                                          <p:spTgt spid="83"/>
                                        </p:tgtEl>
                                        <p:attrNameLst>
                                          <p:attrName>ppt_y</p:attrName>
                                        </p:attrNameLst>
                                      </p:cBhvr>
                                      <p:tavLst>
                                        <p:tav tm="0">
                                          <p:val>
                                            <p:strVal val="#ppt_y-.1"/>
                                          </p:val>
                                        </p:tav>
                                        <p:tav tm="100000">
                                          <p:val>
                                            <p:strVal val="#ppt_y"/>
                                          </p:val>
                                        </p:tav>
                                      </p:tavLst>
                                    </p:anim>
                                  </p:childTnLst>
                                </p:cTn>
                              </p:par>
                            </p:childTnLst>
                          </p:cTn>
                        </p:par>
                        <p:par>
                          <p:cTn id="61" fill="hold">
                            <p:stCondLst>
                              <p:cond delay="4750"/>
                            </p:stCondLst>
                            <p:childTnLst>
                              <p:par>
                                <p:cTn id="62" presetID="42" presetClass="entr" presetSubtype="0" fill="hold" grpId="0"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fade">
                                      <p:cBhvr>
                                        <p:cTn id="64" dur="1250"/>
                                        <p:tgtEl>
                                          <p:spTgt spid="76"/>
                                        </p:tgtEl>
                                      </p:cBhvr>
                                    </p:animEffect>
                                    <p:anim calcmode="lin" valueType="num">
                                      <p:cBhvr>
                                        <p:cTn id="65" dur="1250" fill="hold"/>
                                        <p:tgtEl>
                                          <p:spTgt spid="76"/>
                                        </p:tgtEl>
                                        <p:attrNameLst>
                                          <p:attrName>ppt_x</p:attrName>
                                        </p:attrNameLst>
                                      </p:cBhvr>
                                      <p:tavLst>
                                        <p:tav tm="0">
                                          <p:val>
                                            <p:strVal val="#ppt_x"/>
                                          </p:val>
                                        </p:tav>
                                        <p:tav tm="100000">
                                          <p:val>
                                            <p:strVal val="#ppt_x"/>
                                          </p:val>
                                        </p:tav>
                                      </p:tavLst>
                                    </p:anim>
                                    <p:anim calcmode="lin" valueType="num">
                                      <p:cBhvr>
                                        <p:cTn id="66" dur="1250" fill="hold"/>
                                        <p:tgtEl>
                                          <p:spTgt spid="7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animEffect transition="in" filter="fade">
                                      <p:cBhvr>
                                        <p:cTn id="69" dur="1250"/>
                                        <p:tgtEl>
                                          <p:spTgt spid="86"/>
                                        </p:tgtEl>
                                      </p:cBhvr>
                                    </p:animEffect>
                                    <p:anim calcmode="lin" valueType="num">
                                      <p:cBhvr>
                                        <p:cTn id="70" dur="1250" fill="hold"/>
                                        <p:tgtEl>
                                          <p:spTgt spid="86"/>
                                        </p:tgtEl>
                                        <p:attrNameLst>
                                          <p:attrName>ppt_x</p:attrName>
                                        </p:attrNameLst>
                                      </p:cBhvr>
                                      <p:tavLst>
                                        <p:tav tm="0">
                                          <p:val>
                                            <p:strVal val="#ppt_x"/>
                                          </p:val>
                                        </p:tav>
                                        <p:tav tm="100000">
                                          <p:val>
                                            <p:strVal val="#ppt_x"/>
                                          </p:val>
                                        </p:tav>
                                      </p:tavLst>
                                    </p:anim>
                                    <p:anim calcmode="lin" valueType="num">
                                      <p:cBhvr>
                                        <p:cTn id="71" dur="1250" fill="hold"/>
                                        <p:tgtEl>
                                          <p:spTgt spid="86"/>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47" presetClass="entr" presetSubtype="0" fill="hold" grpId="0" nodeType="afterEffect">
                                  <p:stCondLst>
                                    <p:cond delay="0"/>
                                  </p:stCondLst>
                                  <p:childTnLst>
                                    <p:set>
                                      <p:cBhvr>
                                        <p:cTn id="74" dur="1" fill="hold">
                                          <p:stCondLst>
                                            <p:cond delay="0"/>
                                          </p:stCondLst>
                                        </p:cTn>
                                        <p:tgtEl>
                                          <p:spTgt spid="74"/>
                                        </p:tgtEl>
                                        <p:attrNameLst>
                                          <p:attrName>style.visibility</p:attrName>
                                        </p:attrNameLst>
                                      </p:cBhvr>
                                      <p:to>
                                        <p:strVal val="visible"/>
                                      </p:to>
                                    </p:set>
                                    <p:animEffect transition="in" filter="fade">
                                      <p:cBhvr>
                                        <p:cTn id="75" dur="1250"/>
                                        <p:tgtEl>
                                          <p:spTgt spid="74"/>
                                        </p:tgtEl>
                                      </p:cBhvr>
                                    </p:animEffect>
                                    <p:anim calcmode="lin" valueType="num">
                                      <p:cBhvr>
                                        <p:cTn id="76" dur="1250" fill="hold"/>
                                        <p:tgtEl>
                                          <p:spTgt spid="74"/>
                                        </p:tgtEl>
                                        <p:attrNameLst>
                                          <p:attrName>ppt_x</p:attrName>
                                        </p:attrNameLst>
                                      </p:cBhvr>
                                      <p:tavLst>
                                        <p:tav tm="0">
                                          <p:val>
                                            <p:strVal val="#ppt_x"/>
                                          </p:val>
                                        </p:tav>
                                        <p:tav tm="100000">
                                          <p:val>
                                            <p:strVal val="#ppt_x"/>
                                          </p:val>
                                        </p:tav>
                                      </p:tavLst>
                                    </p:anim>
                                    <p:anim calcmode="lin" valueType="num">
                                      <p:cBhvr>
                                        <p:cTn id="77" dur="1250" fill="hold"/>
                                        <p:tgtEl>
                                          <p:spTgt spid="74"/>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91"/>
                                        </p:tgtEl>
                                        <p:attrNameLst>
                                          <p:attrName>style.visibility</p:attrName>
                                        </p:attrNameLst>
                                      </p:cBhvr>
                                      <p:to>
                                        <p:strVal val="visible"/>
                                      </p:to>
                                    </p:set>
                                    <p:animEffect transition="in" filter="fade">
                                      <p:cBhvr>
                                        <p:cTn id="80" dur="1250"/>
                                        <p:tgtEl>
                                          <p:spTgt spid="91"/>
                                        </p:tgtEl>
                                      </p:cBhvr>
                                    </p:animEffect>
                                    <p:anim calcmode="lin" valueType="num">
                                      <p:cBhvr>
                                        <p:cTn id="81" dur="1250" fill="hold"/>
                                        <p:tgtEl>
                                          <p:spTgt spid="91"/>
                                        </p:tgtEl>
                                        <p:attrNameLst>
                                          <p:attrName>ppt_x</p:attrName>
                                        </p:attrNameLst>
                                      </p:cBhvr>
                                      <p:tavLst>
                                        <p:tav tm="0">
                                          <p:val>
                                            <p:strVal val="#ppt_x"/>
                                          </p:val>
                                        </p:tav>
                                        <p:tav tm="100000">
                                          <p:val>
                                            <p:strVal val="#ppt_x"/>
                                          </p:val>
                                        </p:tav>
                                      </p:tavLst>
                                    </p:anim>
                                    <p:anim calcmode="lin" valueType="num">
                                      <p:cBhvr>
                                        <p:cTn id="82" dur="1250" fill="hold"/>
                                        <p:tgtEl>
                                          <p:spTgt spid="91"/>
                                        </p:tgtEl>
                                        <p:attrNameLst>
                                          <p:attrName>ppt_y</p:attrName>
                                        </p:attrNameLst>
                                      </p:cBhvr>
                                      <p:tavLst>
                                        <p:tav tm="0">
                                          <p:val>
                                            <p:strVal val="#ppt_y-.1"/>
                                          </p:val>
                                        </p:tav>
                                        <p:tav tm="100000">
                                          <p:val>
                                            <p:strVal val="#ppt_y"/>
                                          </p:val>
                                        </p:tav>
                                      </p:tavLst>
                                    </p:anim>
                                  </p:childTnLst>
                                </p:cTn>
                              </p:par>
                              <p:par>
                                <p:cTn id="83" presetID="47" presetClass="entr" presetSubtype="0" fill="hold" nodeType="with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fade">
                                      <p:cBhvr>
                                        <p:cTn id="85" dur="1250"/>
                                        <p:tgtEl>
                                          <p:spTgt spid="84"/>
                                        </p:tgtEl>
                                      </p:cBhvr>
                                    </p:animEffect>
                                    <p:anim calcmode="lin" valueType="num">
                                      <p:cBhvr>
                                        <p:cTn id="86" dur="1250" fill="hold"/>
                                        <p:tgtEl>
                                          <p:spTgt spid="84"/>
                                        </p:tgtEl>
                                        <p:attrNameLst>
                                          <p:attrName>ppt_x</p:attrName>
                                        </p:attrNameLst>
                                      </p:cBhvr>
                                      <p:tavLst>
                                        <p:tav tm="0">
                                          <p:val>
                                            <p:strVal val="#ppt_x"/>
                                          </p:val>
                                        </p:tav>
                                        <p:tav tm="100000">
                                          <p:val>
                                            <p:strVal val="#ppt_x"/>
                                          </p:val>
                                        </p:tav>
                                      </p:tavLst>
                                    </p:anim>
                                    <p:anim calcmode="lin" valueType="num">
                                      <p:cBhvr>
                                        <p:cTn id="87" dur="1250" fill="hold"/>
                                        <p:tgtEl>
                                          <p:spTgt spid="84"/>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fade">
                                      <p:cBhvr>
                                        <p:cTn id="90" dur="1250"/>
                                        <p:tgtEl>
                                          <p:spTgt spid="92"/>
                                        </p:tgtEl>
                                      </p:cBhvr>
                                    </p:animEffect>
                                    <p:anim calcmode="lin" valueType="num">
                                      <p:cBhvr>
                                        <p:cTn id="91" dur="1250" fill="hold"/>
                                        <p:tgtEl>
                                          <p:spTgt spid="92"/>
                                        </p:tgtEl>
                                        <p:attrNameLst>
                                          <p:attrName>ppt_x</p:attrName>
                                        </p:attrNameLst>
                                      </p:cBhvr>
                                      <p:tavLst>
                                        <p:tav tm="0">
                                          <p:val>
                                            <p:strVal val="#ppt_x"/>
                                          </p:val>
                                        </p:tav>
                                        <p:tav tm="100000">
                                          <p:val>
                                            <p:strVal val="#ppt_x"/>
                                          </p:val>
                                        </p:tav>
                                      </p:tavLst>
                                    </p:anim>
                                    <p:anim calcmode="lin" valueType="num">
                                      <p:cBhvr>
                                        <p:cTn id="92" dur="1250" fill="hold"/>
                                        <p:tgtEl>
                                          <p:spTgt spid="92"/>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42" presetClass="entr" presetSubtype="0" fill="hold" grpId="0" nodeType="afterEffect">
                                  <p:stCondLst>
                                    <p:cond delay="0"/>
                                  </p:stCondLst>
                                  <p:childTnLst>
                                    <p:set>
                                      <p:cBhvr>
                                        <p:cTn id="95" dur="1" fill="hold">
                                          <p:stCondLst>
                                            <p:cond delay="0"/>
                                          </p:stCondLst>
                                        </p:cTn>
                                        <p:tgtEl>
                                          <p:spTgt spid="73"/>
                                        </p:tgtEl>
                                        <p:attrNameLst>
                                          <p:attrName>style.visibility</p:attrName>
                                        </p:attrNameLst>
                                      </p:cBhvr>
                                      <p:to>
                                        <p:strVal val="visible"/>
                                      </p:to>
                                    </p:set>
                                    <p:animEffect transition="in" filter="fade">
                                      <p:cBhvr>
                                        <p:cTn id="96" dur="1250"/>
                                        <p:tgtEl>
                                          <p:spTgt spid="73"/>
                                        </p:tgtEl>
                                      </p:cBhvr>
                                    </p:animEffect>
                                    <p:anim calcmode="lin" valueType="num">
                                      <p:cBhvr>
                                        <p:cTn id="97" dur="1250" fill="hold"/>
                                        <p:tgtEl>
                                          <p:spTgt spid="73"/>
                                        </p:tgtEl>
                                        <p:attrNameLst>
                                          <p:attrName>ppt_x</p:attrName>
                                        </p:attrNameLst>
                                      </p:cBhvr>
                                      <p:tavLst>
                                        <p:tav tm="0">
                                          <p:val>
                                            <p:strVal val="#ppt_x"/>
                                          </p:val>
                                        </p:tav>
                                        <p:tav tm="100000">
                                          <p:val>
                                            <p:strVal val="#ppt_x"/>
                                          </p:val>
                                        </p:tav>
                                      </p:tavLst>
                                    </p:anim>
                                    <p:anim calcmode="lin" valueType="num">
                                      <p:cBhvr>
                                        <p:cTn id="98" dur="1250" fill="hold"/>
                                        <p:tgtEl>
                                          <p:spTgt spid="73"/>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85"/>
                                        </p:tgtEl>
                                        <p:attrNameLst>
                                          <p:attrName>style.visibility</p:attrName>
                                        </p:attrNameLst>
                                      </p:cBhvr>
                                      <p:to>
                                        <p:strVal val="visible"/>
                                      </p:to>
                                    </p:set>
                                    <p:animEffect transition="in" filter="fade">
                                      <p:cBhvr>
                                        <p:cTn id="101" dur="1250"/>
                                        <p:tgtEl>
                                          <p:spTgt spid="85"/>
                                        </p:tgtEl>
                                      </p:cBhvr>
                                    </p:animEffect>
                                    <p:anim calcmode="lin" valueType="num">
                                      <p:cBhvr>
                                        <p:cTn id="102" dur="1250" fill="hold"/>
                                        <p:tgtEl>
                                          <p:spTgt spid="85"/>
                                        </p:tgtEl>
                                        <p:attrNameLst>
                                          <p:attrName>ppt_x</p:attrName>
                                        </p:attrNameLst>
                                      </p:cBhvr>
                                      <p:tavLst>
                                        <p:tav tm="0">
                                          <p:val>
                                            <p:strVal val="#ppt_x"/>
                                          </p:val>
                                        </p:tav>
                                        <p:tav tm="100000">
                                          <p:val>
                                            <p:strVal val="#ppt_x"/>
                                          </p:val>
                                        </p:tav>
                                      </p:tavLst>
                                    </p:anim>
                                    <p:anim calcmode="lin" valueType="num">
                                      <p:cBhvr>
                                        <p:cTn id="103" dur="1250" fill="hold"/>
                                        <p:tgtEl>
                                          <p:spTgt spid="85"/>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4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250"/>
                                        <p:tgtEl>
                                          <p:spTgt spid="80"/>
                                        </p:tgtEl>
                                      </p:cBhvr>
                                    </p:animEffect>
                                    <p:anim calcmode="lin" valueType="num">
                                      <p:cBhvr>
                                        <p:cTn id="108" dur="1250" fill="hold"/>
                                        <p:tgtEl>
                                          <p:spTgt spid="80"/>
                                        </p:tgtEl>
                                        <p:attrNameLst>
                                          <p:attrName>ppt_x</p:attrName>
                                        </p:attrNameLst>
                                      </p:cBhvr>
                                      <p:tavLst>
                                        <p:tav tm="0">
                                          <p:val>
                                            <p:strVal val="#ppt_x"/>
                                          </p:val>
                                        </p:tav>
                                        <p:tav tm="100000">
                                          <p:val>
                                            <p:strVal val="#ppt_x"/>
                                          </p:val>
                                        </p:tav>
                                      </p:tavLst>
                                    </p:anim>
                                    <p:anim calcmode="lin" valueType="num">
                                      <p:cBhvr>
                                        <p:cTn id="109" dur="1250" fill="hold"/>
                                        <p:tgtEl>
                                          <p:spTgt spid="80"/>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fade">
                                      <p:cBhvr>
                                        <p:cTn id="112" dur="1250"/>
                                        <p:tgtEl>
                                          <p:spTgt spid="93"/>
                                        </p:tgtEl>
                                      </p:cBhvr>
                                    </p:animEffect>
                                    <p:anim calcmode="lin" valueType="num">
                                      <p:cBhvr>
                                        <p:cTn id="113" dur="1250" fill="hold"/>
                                        <p:tgtEl>
                                          <p:spTgt spid="93"/>
                                        </p:tgtEl>
                                        <p:attrNameLst>
                                          <p:attrName>ppt_x</p:attrName>
                                        </p:attrNameLst>
                                      </p:cBhvr>
                                      <p:tavLst>
                                        <p:tav tm="0">
                                          <p:val>
                                            <p:strVal val="#ppt_x"/>
                                          </p:val>
                                        </p:tav>
                                        <p:tav tm="100000">
                                          <p:val>
                                            <p:strVal val="#ppt_x"/>
                                          </p:val>
                                        </p:tav>
                                      </p:tavLst>
                                    </p:anim>
                                    <p:anim calcmode="lin" valueType="num">
                                      <p:cBhvr>
                                        <p:cTn id="114" dur="1250" fill="hold"/>
                                        <p:tgtEl>
                                          <p:spTgt spid="93"/>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82"/>
                                        </p:tgtEl>
                                        <p:attrNameLst>
                                          <p:attrName>style.visibility</p:attrName>
                                        </p:attrNameLst>
                                      </p:cBhvr>
                                      <p:to>
                                        <p:strVal val="visible"/>
                                      </p:to>
                                    </p:set>
                                    <p:animEffect transition="in" filter="fade">
                                      <p:cBhvr>
                                        <p:cTn id="117" dur="1250"/>
                                        <p:tgtEl>
                                          <p:spTgt spid="82"/>
                                        </p:tgtEl>
                                      </p:cBhvr>
                                    </p:animEffect>
                                    <p:anim calcmode="lin" valueType="num">
                                      <p:cBhvr>
                                        <p:cTn id="118" dur="1250" fill="hold"/>
                                        <p:tgtEl>
                                          <p:spTgt spid="82"/>
                                        </p:tgtEl>
                                        <p:attrNameLst>
                                          <p:attrName>ppt_x</p:attrName>
                                        </p:attrNameLst>
                                      </p:cBhvr>
                                      <p:tavLst>
                                        <p:tav tm="0">
                                          <p:val>
                                            <p:strVal val="#ppt_x"/>
                                          </p:val>
                                        </p:tav>
                                        <p:tav tm="100000">
                                          <p:val>
                                            <p:strVal val="#ppt_x"/>
                                          </p:val>
                                        </p:tav>
                                      </p:tavLst>
                                    </p:anim>
                                    <p:anim calcmode="lin" valueType="num">
                                      <p:cBhvr>
                                        <p:cTn id="119" dur="1250" fill="hold"/>
                                        <p:tgtEl>
                                          <p:spTgt spid="82"/>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94"/>
                                        </p:tgtEl>
                                        <p:attrNameLst>
                                          <p:attrName>style.visibility</p:attrName>
                                        </p:attrNameLst>
                                      </p:cBhvr>
                                      <p:to>
                                        <p:strVal val="visible"/>
                                      </p:to>
                                    </p:set>
                                    <p:animEffect transition="in" filter="fade">
                                      <p:cBhvr>
                                        <p:cTn id="122" dur="1250"/>
                                        <p:tgtEl>
                                          <p:spTgt spid="94"/>
                                        </p:tgtEl>
                                      </p:cBhvr>
                                    </p:animEffect>
                                    <p:anim calcmode="lin" valueType="num">
                                      <p:cBhvr>
                                        <p:cTn id="123" dur="1250" fill="hold"/>
                                        <p:tgtEl>
                                          <p:spTgt spid="94"/>
                                        </p:tgtEl>
                                        <p:attrNameLst>
                                          <p:attrName>ppt_x</p:attrName>
                                        </p:attrNameLst>
                                      </p:cBhvr>
                                      <p:tavLst>
                                        <p:tav tm="0">
                                          <p:val>
                                            <p:strVal val="#ppt_x"/>
                                          </p:val>
                                        </p:tav>
                                        <p:tav tm="100000">
                                          <p:val>
                                            <p:strVal val="#ppt_x"/>
                                          </p:val>
                                        </p:tav>
                                      </p:tavLst>
                                    </p:anim>
                                    <p:anim calcmode="lin" valueType="num">
                                      <p:cBhvr>
                                        <p:cTn id="124" dur="1250" fill="hold"/>
                                        <p:tgtEl>
                                          <p:spTgt spid="94"/>
                                        </p:tgtEl>
                                        <p:attrNameLst>
                                          <p:attrName>ppt_y</p:attrName>
                                        </p:attrNameLst>
                                      </p:cBhvr>
                                      <p:tavLst>
                                        <p:tav tm="0">
                                          <p:val>
                                            <p:strVal val="#ppt_y-.1"/>
                                          </p:val>
                                        </p:tav>
                                        <p:tav tm="100000">
                                          <p:val>
                                            <p:strVal val="#ppt_y"/>
                                          </p:val>
                                        </p:tav>
                                      </p:tavLst>
                                    </p:anim>
                                  </p:childTnLst>
                                </p:cTn>
                              </p:par>
                            </p:childTnLst>
                          </p:cTn>
                        </p:par>
                        <p:par>
                          <p:cTn id="125" fill="hold">
                            <p:stCondLst>
                              <p:cond delay="9750"/>
                            </p:stCondLst>
                            <p:childTnLst>
                              <p:par>
                                <p:cTn id="126" presetID="42" presetClass="entr" presetSubtype="0" fill="hold" grpId="0" nodeType="afterEffect">
                                  <p:stCondLst>
                                    <p:cond delay="0"/>
                                  </p:stCondLst>
                                  <p:childTnLst>
                                    <p:set>
                                      <p:cBhvr>
                                        <p:cTn id="127" dur="1" fill="hold">
                                          <p:stCondLst>
                                            <p:cond delay="0"/>
                                          </p:stCondLst>
                                        </p:cTn>
                                        <p:tgtEl>
                                          <p:spTgt spid="79"/>
                                        </p:tgtEl>
                                        <p:attrNameLst>
                                          <p:attrName>style.visibility</p:attrName>
                                        </p:attrNameLst>
                                      </p:cBhvr>
                                      <p:to>
                                        <p:strVal val="visible"/>
                                      </p:to>
                                    </p:set>
                                    <p:animEffect transition="in" filter="fade">
                                      <p:cBhvr>
                                        <p:cTn id="128" dur="1250"/>
                                        <p:tgtEl>
                                          <p:spTgt spid="79"/>
                                        </p:tgtEl>
                                      </p:cBhvr>
                                    </p:animEffect>
                                    <p:anim calcmode="lin" valueType="num">
                                      <p:cBhvr>
                                        <p:cTn id="129" dur="1250" fill="hold"/>
                                        <p:tgtEl>
                                          <p:spTgt spid="79"/>
                                        </p:tgtEl>
                                        <p:attrNameLst>
                                          <p:attrName>ppt_x</p:attrName>
                                        </p:attrNameLst>
                                      </p:cBhvr>
                                      <p:tavLst>
                                        <p:tav tm="0">
                                          <p:val>
                                            <p:strVal val="#ppt_x"/>
                                          </p:val>
                                        </p:tav>
                                        <p:tav tm="100000">
                                          <p:val>
                                            <p:strVal val="#ppt_x"/>
                                          </p:val>
                                        </p:tav>
                                      </p:tavLst>
                                    </p:anim>
                                    <p:anim calcmode="lin" valueType="num">
                                      <p:cBhvr>
                                        <p:cTn id="130" dur="1250" fill="hold"/>
                                        <p:tgtEl>
                                          <p:spTgt spid="79"/>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87"/>
                                        </p:tgtEl>
                                        <p:attrNameLst>
                                          <p:attrName>style.visibility</p:attrName>
                                        </p:attrNameLst>
                                      </p:cBhvr>
                                      <p:to>
                                        <p:strVal val="visible"/>
                                      </p:to>
                                    </p:set>
                                    <p:animEffect transition="in" filter="fade">
                                      <p:cBhvr>
                                        <p:cTn id="133" dur="1250"/>
                                        <p:tgtEl>
                                          <p:spTgt spid="87"/>
                                        </p:tgtEl>
                                      </p:cBhvr>
                                    </p:animEffect>
                                    <p:anim calcmode="lin" valueType="num">
                                      <p:cBhvr>
                                        <p:cTn id="134" dur="1250" fill="hold"/>
                                        <p:tgtEl>
                                          <p:spTgt spid="87"/>
                                        </p:tgtEl>
                                        <p:attrNameLst>
                                          <p:attrName>ppt_x</p:attrName>
                                        </p:attrNameLst>
                                      </p:cBhvr>
                                      <p:tavLst>
                                        <p:tav tm="0">
                                          <p:val>
                                            <p:strVal val="#ppt_x"/>
                                          </p:val>
                                        </p:tav>
                                        <p:tav tm="100000">
                                          <p:val>
                                            <p:strVal val="#ppt_x"/>
                                          </p:val>
                                        </p:tav>
                                      </p:tavLst>
                                    </p:anim>
                                    <p:anim calcmode="lin" valueType="num">
                                      <p:cBhvr>
                                        <p:cTn id="135" dur="125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73" grpId="0" animBg="1"/>
      <p:bldP spid="74" grpId="0" animBg="1"/>
      <p:bldP spid="76" grpId="0" animBg="1"/>
      <p:bldP spid="77" grpId="0" animBg="1"/>
      <p:bldP spid="79" grpId="0" animBg="1"/>
      <p:bldP spid="80" grpId="0" animBg="1"/>
      <p:bldP spid="27" grpId="0"/>
      <p:bldP spid="29" grpId="0"/>
      <p:bldP spid="85" grpId="0"/>
      <p:bldP spid="86" grpId="0"/>
      <p:bldP spid="87" grpId="0"/>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1525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2019-11-02T18:12:40Z</dcterms:modified>
</cp:coreProperties>
</file>