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25176" y="887511"/>
            <a:ext cx="6307926" cy="5303520"/>
            <a:chOff x="0" y="0"/>
            <a:chExt cx="10139199" cy="85253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SPAIN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81213" y="1232981"/>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3835" y="2816760"/>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18201" y="338589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2" name="Picture 61">
            <a:hlinkClick r:id="rId7"/>
            <a:extLst>
              <a:ext uri="{FF2B5EF4-FFF2-40B4-BE49-F238E27FC236}">
                <a16:creationId xmlns:a16="http://schemas.microsoft.com/office/drawing/2014/main" id="{2D92502A-506A-45CA-8892-99CC6777FD0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7458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2019-11-02T18:10:19Z</dcterms:modified>
</cp:coreProperties>
</file>