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348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 </a:t>
            </a:r>
            <a:r>
              <a:rPr lang="en-US" sz="1500" dirty="0">
                <a:solidFill>
                  <a:srgbClr val="FE4A1E"/>
                </a:solidFill>
                <a:latin typeface="Bernard MT Condensed" panose="02050806060905020404" pitchFamily="18" charset="0"/>
              </a:rPr>
              <a:t>01</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 </a:t>
            </a:r>
            <a:r>
              <a:rPr lang="en-US" sz="1500" dirty="0">
                <a:solidFill>
                  <a:srgbClr val="5C9AD3"/>
                </a:solidFill>
                <a:latin typeface="Bernard MT Condensed" panose="02050806060905020404" pitchFamily="18" charset="0"/>
              </a:rPr>
              <a:t>02</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 </a:t>
            </a:r>
            <a:r>
              <a:rPr lang="en-US" sz="1500" dirty="0">
                <a:solidFill>
                  <a:srgbClr val="44546B"/>
                </a:solidFill>
                <a:latin typeface="Bernard MT Condensed" panose="02050806060905020404" pitchFamily="18" charset="0"/>
              </a:rPr>
              <a:t>03</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 </a:t>
            </a:r>
            <a:r>
              <a:rPr lang="en-US" sz="1500" dirty="0">
                <a:solidFill>
                  <a:srgbClr val="7A7A7A"/>
                </a:solidFill>
                <a:latin typeface="Bernard MT Condensed" panose="02050806060905020404" pitchFamily="18" charset="0"/>
              </a:rPr>
              <a:t>04</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939393"/>
                </a:solidFill>
                <a:latin typeface="Bernard MT Condensed" panose="02050806060905020404" pitchFamily="18" charset="0"/>
              </a:rPr>
              <a:t>LOREM IPSUM DOLOR </a:t>
            </a:r>
            <a:r>
              <a:rPr lang="en-US" sz="1500" dirty="0">
                <a:solidFill>
                  <a:srgbClr val="939393"/>
                </a:solidFill>
                <a:latin typeface="Bernard MT Condensed" panose="02050806060905020404" pitchFamily="18" charset="0"/>
              </a:rPr>
              <a:t>05</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pic>
        <p:nvPicPr>
          <p:cNvPr id="85" name="Picture 84">
            <a:hlinkClick r:id="rId2"/>
            <a:extLst>
              <a:ext uri="{FF2B5EF4-FFF2-40B4-BE49-F238E27FC236}">
                <a16:creationId xmlns:a16="http://schemas.microsoft.com/office/drawing/2014/main" id="{83DD0A08-1670-4416-92B5-BD575E4D2F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2019-11-02T18:09:29Z</dcterms:modified>
</cp:coreProperties>
</file>