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71"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90" y="51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6628105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 name="Group 109">
            <a:extLst>
              <a:ext uri="{FF2B5EF4-FFF2-40B4-BE49-F238E27FC236}">
                <a16:creationId xmlns:a16="http://schemas.microsoft.com/office/drawing/2014/main" id="{E5B5B777-3D9C-4D3D-A35C-948934BFB777}"/>
              </a:ext>
            </a:extLst>
          </p:cNvPr>
          <p:cNvGrpSpPr/>
          <p:nvPr/>
        </p:nvGrpSpPr>
        <p:grpSpPr>
          <a:xfrm>
            <a:off x="533401" y="1999239"/>
            <a:ext cx="5244973" cy="1170681"/>
            <a:chOff x="533400" y="1301266"/>
            <a:chExt cx="7262269" cy="1620943"/>
          </a:xfrm>
        </p:grpSpPr>
        <p:sp>
          <p:nvSpPr>
            <p:cNvPr id="32" name="Rectangle 31">
              <a:extLst>
                <a:ext uri="{FF2B5EF4-FFF2-40B4-BE49-F238E27FC236}">
                  <a16:creationId xmlns:a16="http://schemas.microsoft.com/office/drawing/2014/main" id="{A09039B8-7828-4385-B5CB-A5D83A37403A}"/>
                </a:ext>
              </a:extLst>
            </p:cNvPr>
            <p:cNvSpPr/>
            <p:nvPr/>
          </p:nvSpPr>
          <p:spPr>
            <a:xfrm>
              <a:off x="533400" y="1329606"/>
              <a:ext cx="7262269" cy="1592603"/>
            </a:xfrm>
            <a:prstGeom prst="rect">
              <a:avLst/>
            </a:prstGeom>
            <a:solidFill>
              <a:srgbClr val="FE4A1E"/>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 Box 10">
              <a:extLst>
                <a:ext uri="{FF2B5EF4-FFF2-40B4-BE49-F238E27FC236}">
                  <a16:creationId xmlns:a16="http://schemas.microsoft.com/office/drawing/2014/main" id="{095122B9-4824-4D98-99AE-91622FDD32EA}"/>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spc="150" dirty="0">
                  <a:solidFill>
                    <a:schemeClr val="bg1"/>
                  </a:solidFill>
                  <a:latin typeface="Bernard MT Condensed" panose="02050806060905020404" pitchFamily="18" charset="0"/>
                </a:rPr>
                <a:t>01</a:t>
              </a:r>
            </a:p>
            <a:p>
              <a:pPr algn="ctr"/>
              <a:r>
                <a:rPr lang="en-US" sz="1100" b="1" dirty="0">
                  <a:solidFill>
                    <a:schemeClr val="bg1"/>
                  </a:solidFill>
                </a:rPr>
                <a:t>OPTION</a:t>
              </a:r>
            </a:p>
          </p:txBody>
        </p:sp>
        <p:sp>
          <p:nvSpPr>
            <p:cNvPr id="34" name="TextBox 33">
              <a:extLst>
                <a:ext uri="{FF2B5EF4-FFF2-40B4-BE49-F238E27FC236}">
                  <a16:creationId xmlns:a16="http://schemas.microsoft.com/office/drawing/2014/main" id="{2A046F7E-545D-4C9D-A422-461A0CDF4476}"/>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01</a:t>
              </a:r>
            </a:p>
          </p:txBody>
        </p:sp>
      </p:grpSp>
      <p:sp>
        <p:nvSpPr>
          <p:cNvPr id="31" name="Freeform: Shape 30">
            <a:extLst>
              <a:ext uri="{FF2B5EF4-FFF2-40B4-BE49-F238E27FC236}">
                <a16:creationId xmlns:a16="http://schemas.microsoft.com/office/drawing/2014/main" id="{422CC374-9D46-483D-9A66-C02687D00BD8}"/>
              </a:ext>
            </a:extLst>
          </p:cNvPr>
          <p:cNvSpPr/>
          <p:nvPr/>
        </p:nvSpPr>
        <p:spPr>
          <a:xfrm>
            <a:off x="1244543" y="1995002"/>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101">
            <a:extLst>
              <a:ext uri="{FF2B5EF4-FFF2-40B4-BE49-F238E27FC236}">
                <a16:creationId xmlns:a16="http://schemas.microsoft.com/office/drawing/2014/main" id="{699A77D1-1400-4940-8A7E-2941A317520E}"/>
              </a:ext>
            </a:extLst>
          </p:cNvPr>
          <p:cNvSpPr>
            <a:spLocks noChangeAspect="1" noEditPoints="1"/>
          </p:cNvSpPr>
          <p:nvPr/>
        </p:nvSpPr>
        <p:spPr bwMode="auto">
          <a:xfrm>
            <a:off x="5088245" y="2429183"/>
            <a:ext cx="417731" cy="386471"/>
          </a:xfrm>
          <a:custGeom>
            <a:avLst/>
            <a:gdLst/>
            <a:ahLst/>
            <a:cxnLst>
              <a:cxn ang="0">
                <a:pos x="39" y="36"/>
              </a:cxn>
              <a:cxn ang="0">
                <a:pos x="41" y="44"/>
              </a:cxn>
              <a:cxn ang="0">
                <a:pos x="35" y="50"/>
              </a:cxn>
              <a:cxn ang="0">
                <a:pos x="27" y="53"/>
              </a:cxn>
              <a:cxn ang="0">
                <a:pos x="18" y="53"/>
              </a:cxn>
              <a:cxn ang="0">
                <a:pos x="11" y="50"/>
              </a:cxn>
              <a:cxn ang="0">
                <a:pos x="4" y="44"/>
              </a:cxn>
              <a:cxn ang="0">
                <a:pos x="6" y="36"/>
              </a:cxn>
              <a:cxn ang="0">
                <a:pos x="0" y="28"/>
              </a:cxn>
              <a:cxn ang="0">
                <a:pos x="7" y="23"/>
              </a:cxn>
              <a:cxn ang="0">
                <a:pos x="4" y="18"/>
              </a:cxn>
              <a:cxn ang="0">
                <a:pos x="15" y="16"/>
              </a:cxn>
              <a:cxn ang="0">
                <a:pos x="19" y="8"/>
              </a:cxn>
              <a:cxn ang="0">
                <a:pos x="28" y="15"/>
              </a:cxn>
              <a:cxn ang="0">
                <a:pos x="35" y="12"/>
              </a:cxn>
              <a:cxn ang="0">
                <a:pos x="41" y="19"/>
              </a:cxn>
              <a:cxn ang="0">
                <a:pos x="45" y="27"/>
              </a:cxn>
              <a:cxn ang="0">
                <a:pos x="23" y="22"/>
              </a:cxn>
              <a:cxn ang="0">
                <a:pos x="32" y="31"/>
              </a:cxn>
              <a:cxn ang="0">
                <a:pos x="63" y="16"/>
              </a:cxn>
              <a:cxn ang="0">
                <a:pos x="64" y="24"/>
              </a:cxn>
              <a:cxn ang="0">
                <a:pos x="55" y="22"/>
              </a:cxn>
              <a:cxn ang="0">
                <a:pos x="46" y="24"/>
              </a:cxn>
              <a:cxn ang="0">
                <a:pos x="46" y="16"/>
              </a:cxn>
              <a:cxn ang="0">
                <a:pos x="46" y="9"/>
              </a:cxn>
              <a:cxn ang="0">
                <a:pos x="46" y="2"/>
              </a:cxn>
              <a:cxn ang="0">
                <a:pos x="55" y="4"/>
              </a:cxn>
              <a:cxn ang="0">
                <a:pos x="59" y="0"/>
              </a:cxn>
              <a:cxn ang="0">
                <a:pos x="62" y="7"/>
              </a:cxn>
              <a:cxn ang="0">
                <a:pos x="68" y="15"/>
              </a:cxn>
              <a:cxn ang="0">
                <a:pos x="62" y="55"/>
              </a:cxn>
              <a:cxn ang="0">
                <a:pos x="59" y="63"/>
              </a:cxn>
              <a:cxn ang="0">
                <a:pos x="54" y="59"/>
              </a:cxn>
              <a:cxn ang="0">
                <a:pos x="45" y="60"/>
              </a:cxn>
              <a:cxn ang="0">
                <a:pos x="41" y="52"/>
              </a:cxn>
              <a:cxn ang="0">
                <a:pos x="47" y="44"/>
              </a:cxn>
              <a:cxn ang="0">
                <a:pos x="50" y="36"/>
              </a:cxn>
              <a:cxn ang="0">
                <a:pos x="56" y="40"/>
              </a:cxn>
              <a:cxn ang="0">
                <a:pos x="64" y="39"/>
              </a:cxn>
              <a:cxn ang="0">
                <a:pos x="63" y="46"/>
              </a:cxn>
              <a:cxn ang="0">
                <a:pos x="55" y="8"/>
              </a:cxn>
              <a:cxn ang="0">
                <a:pos x="59" y="13"/>
              </a:cxn>
              <a:cxn ang="0">
                <a:pos x="50" y="49"/>
              </a:cxn>
              <a:cxn ang="0">
                <a:pos x="55" y="45"/>
              </a:cxn>
            </a:cxnLst>
            <a:rect l="0" t="0" r="r" b="b"/>
            <a:pathLst>
              <a:path w="68" h="63">
                <a:moveTo>
                  <a:pt x="45" y="35"/>
                </a:moveTo>
                <a:cubicBezTo>
                  <a:pt x="45" y="35"/>
                  <a:pt x="45" y="36"/>
                  <a:pt x="45" y="36"/>
                </a:cubicBezTo>
                <a:cubicBezTo>
                  <a:pt x="39" y="36"/>
                  <a:pt x="39" y="36"/>
                  <a:pt x="39" y="36"/>
                </a:cubicBezTo>
                <a:cubicBezTo>
                  <a:pt x="39" y="37"/>
                  <a:pt x="38" y="38"/>
                  <a:pt x="38" y="39"/>
                </a:cubicBezTo>
                <a:cubicBezTo>
                  <a:pt x="39" y="41"/>
                  <a:pt x="40" y="42"/>
                  <a:pt x="41" y="43"/>
                </a:cubicBezTo>
                <a:cubicBezTo>
                  <a:pt x="41" y="43"/>
                  <a:pt x="41" y="44"/>
                  <a:pt x="41" y="44"/>
                </a:cubicBezTo>
                <a:cubicBezTo>
                  <a:pt x="41" y="44"/>
                  <a:pt x="41" y="44"/>
                  <a:pt x="41" y="45"/>
                </a:cubicBezTo>
                <a:cubicBezTo>
                  <a:pt x="40" y="46"/>
                  <a:pt x="36" y="50"/>
                  <a:pt x="35" y="50"/>
                </a:cubicBezTo>
                <a:cubicBezTo>
                  <a:pt x="35" y="50"/>
                  <a:pt x="35" y="50"/>
                  <a:pt x="35" y="50"/>
                </a:cubicBezTo>
                <a:cubicBezTo>
                  <a:pt x="31" y="47"/>
                  <a:pt x="31" y="47"/>
                  <a:pt x="31" y="47"/>
                </a:cubicBezTo>
                <a:cubicBezTo>
                  <a:pt x="30" y="47"/>
                  <a:pt x="29" y="47"/>
                  <a:pt x="28" y="48"/>
                </a:cubicBezTo>
                <a:cubicBezTo>
                  <a:pt x="28" y="49"/>
                  <a:pt x="27" y="51"/>
                  <a:pt x="27" y="53"/>
                </a:cubicBezTo>
                <a:cubicBezTo>
                  <a:pt x="27" y="54"/>
                  <a:pt x="26" y="54"/>
                  <a:pt x="26" y="54"/>
                </a:cubicBezTo>
                <a:cubicBezTo>
                  <a:pt x="19" y="54"/>
                  <a:pt x="19" y="54"/>
                  <a:pt x="19" y="54"/>
                </a:cubicBezTo>
                <a:cubicBezTo>
                  <a:pt x="19" y="54"/>
                  <a:pt x="18" y="54"/>
                  <a:pt x="18" y="53"/>
                </a:cubicBezTo>
                <a:cubicBezTo>
                  <a:pt x="17" y="48"/>
                  <a:pt x="17" y="48"/>
                  <a:pt x="17" y="48"/>
                </a:cubicBezTo>
                <a:cubicBezTo>
                  <a:pt x="16" y="47"/>
                  <a:pt x="16" y="47"/>
                  <a:pt x="15" y="47"/>
                </a:cubicBezTo>
                <a:cubicBezTo>
                  <a:pt x="11" y="50"/>
                  <a:pt x="11" y="50"/>
                  <a:pt x="11" y="50"/>
                </a:cubicBezTo>
                <a:cubicBezTo>
                  <a:pt x="10" y="50"/>
                  <a:pt x="10" y="50"/>
                  <a:pt x="10" y="50"/>
                </a:cubicBezTo>
                <a:cubicBezTo>
                  <a:pt x="10" y="50"/>
                  <a:pt x="9" y="50"/>
                  <a:pt x="9" y="50"/>
                </a:cubicBezTo>
                <a:cubicBezTo>
                  <a:pt x="8" y="49"/>
                  <a:pt x="4" y="45"/>
                  <a:pt x="4" y="44"/>
                </a:cubicBezTo>
                <a:cubicBezTo>
                  <a:pt x="4" y="44"/>
                  <a:pt x="4" y="44"/>
                  <a:pt x="4" y="43"/>
                </a:cubicBezTo>
                <a:cubicBezTo>
                  <a:pt x="5" y="42"/>
                  <a:pt x="6" y="41"/>
                  <a:pt x="7" y="39"/>
                </a:cubicBezTo>
                <a:cubicBezTo>
                  <a:pt x="7" y="38"/>
                  <a:pt x="6" y="37"/>
                  <a:pt x="6" y="36"/>
                </a:cubicBezTo>
                <a:cubicBezTo>
                  <a:pt x="1" y="35"/>
                  <a:pt x="1" y="35"/>
                  <a:pt x="1" y="35"/>
                </a:cubicBezTo>
                <a:cubicBezTo>
                  <a:pt x="0" y="35"/>
                  <a:pt x="0" y="35"/>
                  <a:pt x="0" y="34"/>
                </a:cubicBezTo>
                <a:cubicBezTo>
                  <a:pt x="0" y="28"/>
                  <a:pt x="0" y="28"/>
                  <a:pt x="0" y="28"/>
                </a:cubicBezTo>
                <a:cubicBezTo>
                  <a:pt x="0" y="27"/>
                  <a:pt x="0" y="27"/>
                  <a:pt x="1" y="27"/>
                </a:cubicBezTo>
                <a:cubicBezTo>
                  <a:pt x="6" y="26"/>
                  <a:pt x="6" y="26"/>
                  <a:pt x="6" y="26"/>
                </a:cubicBezTo>
                <a:cubicBezTo>
                  <a:pt x="6" y="25"/>
                  <a:pt x="7" y="24"/>
                  <a:pt x="7" y="23"/>
                </a:cubicBezTo>
                <a:cubicBezTo>
                  <a:pt x="6" y="22"/>
                  <a:pt x="5" y="20"/>
                  <a:pt x="4" y="19"/>
                </a:cubicBezTo>
                <a:cubicBezTo>
                  <a:pt x="4" y="19"/>
                  <a:pt x="4" y="19"/>
                  <a:pt x="4" y="18"/>
                </a:cubicBezTo>
                <a:cubicBezTo>
                  <a:pt x="4" y="18"/>
                  <a:pt x="4" y="18"/>
                  <a:pt x="4" y="18"/>
                </a:cubicBezTo>
                <a:cubicBezTo>
                  <a:pt x="5" y="17"/>
                  <a:pt x="9" y="12"/>
                  <a:pt x="10" y="12"/>
                </a:cubicBezTo>
                <a:cubicBezTo>
                  <a:pt x="10" y="12"/>
                  <a:pt x="10" y="12"/>
                  <a:pt x="11" y="13"/>
                </a:cubicBezTo>
                <a:cubicBezTo>
                  <a:pt x="15" y="16"/>
                  <a:pt x="15" y="16"/>
                  <a:pt x="15" y="16"/>
                </a:cubicBezTo>
                <a:cubicBezTo>
                  <a:pt x="16" y="15"/>
                  <a:pt x="16" y="15"/>
                  <a:pt x="17" y="15"/>
                </a:cubicBezTo>
                <a:cubicBezTo>
                  <a:pt x="18" y="13"/>
                  <a:pt x="18" y="11"/>
                  <a:pt x="18" y="9"/>
                </a:cubicBezTo>
                <a:cubicBezTo>
                  <a:pt x="18" y="9"/>
                  <a:pt x="19" y="8"/>
                  <a:pt x="19" y="8"/>
                </a:cubicBezTo>
                <a:cubicBezTo>
                  <a:pt x="26" y="8"/>
                  <a:pt x="26" y="8"/>
                  <a:pt x="26" y="8"/>
                </a:cubicBezTo>
                <a:cubicBezTo>
                  <a:pt x="26" y="8"/>
                  <a:pt x="27" y="9"/>
                  <a:pt x="27" y="9"/>
                </a:cubicBezTo>
                <a:cubicBezTo>
                  <a:pt x="28" y="15"/>
                  <a:pt x="28" y="15"/>
                  <a:pt x="28" y="15"/>
                </a:cubicBezTo>
                <a:cubicBezTo>
                  <a:pt x="29" y="15"/>
                  <a:pt x="30" y="15"/>
                  <a:pt x="31" y="16"/>
                </a:cubicBezTo>
                <a:cubicBezTo>
                  <a:pt x="35" y="13"/>
                  <a:pt x="35" y="13"/>
                  <a:pt x="35" y="13"/>
                </a:cubicBezTo>
                <a:cubicBezTo>
                  <a:pt x="35" y="12"/>
                  <a:pt x="35" y="12"/>
                  <a:pt x="35" y="12"/>
                </a:cubicBezTo>
                <a:cubicBezTo>
                  <a:pt x="36" y="12"/>
                  <a:pt x="36" y="12"/>
                  <a:pt x="36" y="13"/>
                </a:cubicBezTo>
                <a:cubicBezTo>
                  <a:pt x="37" y="13"/>
                  <a:pt x="41" y="17"/>
                  <a:pt x="41" y="18"/>
                </a:cubicBezTo>
                <a:cubicBezTo>
                  <a:pt x="41" y="19"/>
                  <a:pt x="41" y="19"/>
                  <a:pt x="41" y="19"/>
                </a:cubicBezTo>
                <a:cubicBezTo>
                  <a:pt x="40" y="20"/>
                  <a:pt x="39" y="22"/>
                  <a:pt x="38" y="23"/>
                </a:cubicBezTo>
                <a:cubicBezTo>
                  <a:pt x="38" y="24"/>
                  <a:pt x="39" y="25"/>
                  <a:pt x="39" y="26"/>
                </a:cubicBezTo>
                <a:cubicBezTo>
                  <a:pt x="45" y="27"/>
                  <a:pt x="45" y="27"/>
                  <a:pt x="45" y="27"/>
                </a:cubicBezTo>
                <a:cubicBezTo>
                  <a:pt x="45" y="27"/>
                  <a:pt x="45" y="27"/>
                  <a:pt x="45" y="28"/>
                </a:cubicBezTo>
                <a:lnTo>
                  <a:pt x="45" y="35"/>
                </a:lnTo>
                <a:close/>
                <a:moveTo>
                  <a:pt x="23" y="22"/>
                </a:moveTo>
                <a:cubicBezTo>
                  <a:pt x="18" y="22"/>
                  <a:pt x="13" y="26"/>
                  <a:pt x="13" y="31"/>
                </a:cubicBezTo>
                <a:cubicBezTo>
                  <a:pt x="13" y="36"/>
                  <a:pt x="18" y="40"/>
                  <a:pt x="23" y="40"/>
                </a:cubicBezTo>
                <a:cubicBezTo>
                  <a:pt x="28" y="40"/>
                  <a:pt x="32" y="36"/>
                  <a:pt x="32" y="31"/>
                </a:cubicBezTo>
                <a:cubicBezTo>
                  <a:pt x="32" y="26"/>
                  <a:pt x="28" y="22"/>
                  <a:pt x="23" y="22"/>
                </a:cubicBezTo>
                <a:close/>
                <a:moveTo>
                  <a:pt x="68" y="15"/>
                </a:moveTo>
                <a:cubicBezTo>
                  <a:pt x="68" y="16"/>
                  <a:pt x="64" y="16"/>
                  <a:pt x="63" y="16"/>
                </a:cubicBezTo>
                <a:cubicBezTo>
                  <a:pt x="63" y="17"/>
                  <a:pt x="62" y="18"/>
                  <a:pt x="62" y="18"/>
                </a:cubicBezTo>
                <a:cubicBezTo>
                  <a:pt x="62" y="19"/>
                  <a:pt x="64" y="23"/>
                  <a:pt x="64" y="23"/>
                </a:cubicBezTo>
                <a:cubicBezTo>
                  <a:pt x="64" y="23"/>
                  <a:pt x="64" y="23"/>
                  <a:pt x="64" y="24"/>
                </a:cubicBezTo>
                <a:cubicBezTo>
                  <a:pt x="63" y="24"/>
                  <a:pt x="59" y="26"/>
                  <a:pt x="59" y="26"/>
                </a:cubicBezTo>
                <a:cubicBezTo>
                  <a:pt x="59" y="26"/>
                  <a:pt x="56" y="22"/>
                  <a:pt x="56" y="22"/>
                </a:cubicBezTo>
                <a:cubicBezTo>
                  <a:pt x="55" y="22"/>
                  <a:pt x="55" y="22"/>
                  <a:pt x="55" y="22"/>
                </a:cubicBezTo>
                <a:cubicBezTo>
                  <a:pt x="54" y="22"/>
                  <a:pt x="54" y="22"/>
                  <a:pt x="54" y="22"/>
                </a:cubicBezTo>
                <a:cubicBezTo>
                  <a:pt x="53" y="22"/>
                  <a:pt x="50" y="26"/>
                  <a:pt x="50" y="26"/>
                </a:cubicBezTo>
                <a:cubicBezTo>
                  <a:pt x="50" y="26"/>
                  <a:pt x="46" y="24"/>
                  <a:pt x="46" y="24"/>
                </a:cubicBezTo>
                <a:cubicBezTo>
                  <a:pt x="45" y="23"/>
                  <a:pt x="45" y="23"/>
                  <a:pt x="45" y="23"/>
                </a:cubicBezTo>
                <a:cubicBezTo>
                  <a:pt x="45" y="23"/>
                  <a:pt x="47" y="19"/>
                  <a:pt x="47" y="18"/>
                </a:cubicBezTo>
                <a:cubicBezTo>
                  <a:pt x="47" y="18"/>
                  <a:pt x="46" y="17"/>
                  <a:pt x="46" y="16"/>
                </a:cubicBezTo>
                <a:cubicBezTo>
                  <a:pt x="45" y="16"/>
                  <a:pt x="41" y="16"/>
                  <a:pt x="41" y="15"/>
                </a:cubicBezTo>
                <a:cubicBezTo>
                  <a:pt x="41" y="10"/>
                  <a:pt x="41" y="10"/>
                  <a:pt x="41" y="10"/>
                </a:cubicBezTo>
                <a:cubicBezTo>
                  <a:pt x="41" y="10"/>
                  <a:pt x="45" y="9"/>
                  <a:pt x="46" y="9"/>
                </a:cubicBezTo>
                <a:cubicBezTo>
                  <a:pt x="46" y="9"/>
                  <a:pt x="47" y="8"/>
                  <a:pt x="47" y="7"/>
                </a:cubicBezTo>
                <a:cubicBezTo>
                  <a:pt x="47" y="7"/>
                  <a:pt x="45" y="3"/>
                  <a:pt x="45" y="2"/>
                </a:cubicBezTo>
                <a:cubicBezTo>
                  <a:pt x="45" y="2"/>
                  <a:pt x="45" y="2"/>
                  <a:pt x="46" y="2"/>
                </a:cubicBezTo>
                <a:cubicBezTo>
                  <a:pt x="46" y="2"/>
                  <a:pt x="50" y="0"/>
                  <a:pt x="50" y="0"/>
                </a:cubicBezTo>
                <a:cubicBezTo>
                  <a:pt x="50" y="0"/>
                  <a:pt x="53" y="3"/>
                  <a:pt x="54" y="4"/>
                </a:cubicBezTo>
                <a:cubicBezTo>
                  <a:pt x="54" y="4"/>
                  <a:pt x="54" y="4"/>
                  <a:pt x="55" y="4"/>
                </a:cubicBezTo>
                <a:cubicBezTo>
                  <a:pt x="55" y="4"/>
                  <a:pt x="55" y="4"/>
                  <a:pt x="56" y="4"/>
                </a:cubicBezTo>
                <a:cubicBezTo>
                  <a:pt x="57" y="2"/>
                  <a:pt x="58" y="1"/>
                  <a:pt x="59" y="0"/>
                </a:cubicBezTo>
                <a:cubicBezTo>
                  <a:pt x="59" y="0"/>
                  <a:pt x="59" y="0"/>
                  <a:pt x="59" y="0"/>
                </a:cubicBezTo>
                <a:cubicBezTo>
                  <a:pt x="59" y="0"/>
                  <a:pt x="63" y="2"/>
                  <a:pt x="64" y="2"/>
                </a:cubicBezTo>
                <a:cubicBezTo>
                  <a:pt x="64" y="2"/>
                  <a:pt x="64" y="2"/>
                  <a:pt x="64" y="2"/>
                </a:cubicBezTo>
                <a:cubicBezTo>
                  <a:pt x="64" y="3"/>
                  <a:pt x="62" y="7"/>
                  <a:pt x="62" y="7"/>
                </a:cubicBezTo>
                <a:cubicBezTo>
                  <a:pt x="62" y="8"/>
                  <a:pt x="63" y="9"/>
                  <a:pt x="63" y="9"/>
                </a:cubicBezTo>
                <a:cubicBezTo>
                  <a:pt x="64" y="9"/>
                  <a:pt x="68" y="10"/>
                  <a:pt x="68" y="10"/>
                </a:cubicBezTo>
                <a:lnTo>
                  <a:pt x="68" y="15"/>
                </a:lnTo>
                <a:close/>
                <a:moveTo>
                  <a:pt x="68" y="52"/>
                </a:moveTo>
                <a:cubicBezTo>
                  <a:pt x="68" y="52"/>
                  <a:pt x="64" y="53"/>
                  <a:pt x="63" y="53"/>
                </a:cubicBezTo>
                <a:cubicBezTo>
                  <a:pt x="63" y="54"/>
                  <a:pt x="62" y="54"/>
                  <a:pt x="62" y="55"/>
                </a:cubicBezTo>
                <a:cubicBezTo>
                  <a:pt x="62" y="56"/>
                  <a:pt x="64" y="59"/>
                  <a:pt x="64" y="60"/>
                </a:cubicBezTo>
                <a:cubicBezTo>
                  <a:pt x="64" y="60"/>
                  <a:pt x="64" y="60"/>
                  <a:pt x="64" y="60"/>
                </a:cubicBezTo>
                <a:cubicBezTo>
                  <a:pt x="63" y="60"/>
                  <a:pt x="59" y="63"/>
                  <a:pt x="59" y="63"/>
                </a:cubicBezTo>
                <a:cubicBezTo>
                  <a:pt x="59" y="63"/>
                  <a:pt x="56" y="59"/>
                  <a:pt x="56" y="59"/>
                </a:cubicBezTo>
                <a:cubicBezTo>
                  <a:pt x="55" y="59"/>
                  <a:pt x="55" y="59"/>
                  <a:pt x="55" y="59"/>
                </a:cubicBezTo>
                <a:cubicBezTo>
                  <a:pt x="54" y="59"/>
                  <a:pt x="54" y="59"/>
                  <a:pt x="54" y="59"/>
                </a:cubicBezTo>
                <a:cubicBezTo>
                  <a:pt x="53" y="59"/>
                  <a:pt x="50" y="63"/>
                  <a:pt x="50" y="63"/>
                </a:cubicBezTo>
                <a:cubicBezTo>
                  <a:pt x="50" y="63"/>
                  <a:pt x="46" y="60"/>
                  <a:pt x="46" y="60"/>
                </a:cubicBezTo>
                <a:cubicBezTo>
                  <a:pt x="45" y="60"/>
                  <a:pt x="45" y="60"/>
                  <a:pt x="45" y="60"/>
                </a:cubicBezTo>
                <a:cubicBezTo>
                  <a:pt x="45" y="59"/>
                  <a:pt x="47" y="56"/>
                  <a:pt x="47" y="55"/>
                </a:cubicBezTo>
                <a:cubicBezTo>
                  <a:pt x="47" y="54"/>
                  <a:pt x="46" y="54"/>
                  <a:pt x="46" y="53"/>
                </a:cubicBezTo>
                <a:cubicBezTo>
                  <a:pt x="45" y="53"/>
                  <a:pt x="41" y="52"/>
                  <a:pt x="41" y="52"/>
                </a:cubicBezTo>
                <a:cubicBezTo>
                  <a:pt x="41" y="47"/>
                  <a:pt x="41" y="47"/>
                  <a:pt x="41" y="47"/>
                </a:cubicBezTo>
                <a:cubicBezTo>
                  <a:pt x="41" y="46"/>
                  <a:pt x="45" y="46"/>
                  <a:pt x="46" y="46"/>
                </a:cubicBezTo>
                <a:cubicBezTo>
                  <a:pt x="46" y="45"/>
                  <a:pt x="47" y="45"/>
                  <a:pt x="47" y="44"/>
                </a:cubicBezTo>
                <a:cubicBezTo>
                  <a:pt x="47" y="43"/>
                  <a:pt x="45" y="40"/>
                  <a:pt x="45" y="39"/>
                </a:cubicBezTo>
                <a:cubicBezTo>
                  <a:pt x="45" y="39"/>
                  <a:pt x="45" y="39"/>
                  <a:pt x="46" y="39"/>
                </a:cubicBezTo>
                <a:cubicBezTo>
                  <a:pt x="46" y="39"/>
                  <a:pt x="50" y="36"/>
                  <a:pt x="50" y="36"/>
                </a:cubicBezTo>
                <a:cubicBezTo>
                  <a:pt x="50" y="36"/>
                  <a:pt x="53" y="40"/>
                  <a:pt x="54" y="40"/>
                </a:cubicBezTo>
                <a:cubicBezTo>
                  <a:pt x="54" y="40"/>
                  <a:pt x="54" y="40"/>
                  <a:pt x="55" y="40"/>
                </a:cubicBezTo>
                <a:cubicBezTo>
                  <a:pt x="55" y="40"/>
                  <a:pt x="55" y="40"/>
                  <a:pt x="56" y="40"/>
                </a:cubicBezTo>
                <a:cubicBezTo>
                  <a:pt x="57" y="39"/>
                  <a:pt x="58" y="38"/>
                  <a:pt x="59" y="36"/>
                </a:cubicBezTo>
                <a:cubicBezTo>
                  <a:pt x="59" y="36"/>
                  <a:pt x="59" y="36"/>
                  <a:pt x="59" y="36"/>
                </a:cubicBezTo>
                <a:cubicBezTo>
                  <a:pt x="59" y="36"/>
                  <a:pt x="63" y="39"/>
                  <a:pt x="64" y="39"/>
                </a:cubicBezTo>
                <a:cubicBezTo>
                  <a:pt x="64" y="39"/>
                  <a:pt x="64" y="39"/>
                  <a:pt x="64" y="39"/>
                </a:cubicBezTo>
                <a:cubicBezTo>
                  <a:pt x="64" y="40"/>
                  <a:pt x="62" y="43"/>
                  <a:pt x="62" y="44"/>
                </a:cubicBezTo>
                <a:cubicBezTo>
                  <a:pt x="62" y="45"/>
                  <a:pt x="63" y="45"/>
                  <a:pt x="63" y="46"/>
                </a:cubicBezTo>
                <a:cubicBezTo>
                  <a:pt x="64" y="46"/>
                  <a:pt x="68" y="46"/>
                  <a:pt x="68" y="47"/>
                </a:cubicBezTo>
                <a:lnTo>
                  <a:pt x="68" y="52"/>
                </a:lnTo>
                <a:close/>
                <a:moveTo>
                  <a:pt x="55" y="8"/>
                </a:moveTo>
                <a:cubicBezTo>
                  <a:pt x="52" y="8"/>
                  <a:pt x="50" y="10"/>
                  <a:pt x="50" y="13"/>
                </a:cubicBezTo>
                <a:cubicBezTo>
                  <a:pt x="50" y="15"/>
                  <a:pt x="52" y="17"/>
                  <a:pt x="55" y="17"/>
                </a:cubicBezTo>
                <a:cubicBezTo>
                  <a:pt x="57" y="17"/>
                  <a:pt x="59" y="15"/>
                  <a:pt x="59" y="13"/>
                </a:cubicBezTo>
                <a:cubicBezTo>
                  <a:pt x="59" y="10"/>
                  <a:pt x="57" y="8"/>
                  <a:pt x="55" y="8"/>
                </a:cubicBezTo>
                <a:close/>
                <a:moveTo>
                  <a:pt x="55" y="45"/>
                </a:moveTo>
                <a:cubicBezTo>
                  <a:pt x="52" y="45"/>
                  <a:pt x="50" y="47"/>
                  <a:pt x="50" y="49"/>
                </a:cubicBezTo>
                <a:cubicBezTo>
                  <a:pt x="50" y="52"/>
                  <a:pt x="52" y="54"/>
                  <a:pt x="55" y="54"/>
                </a:cubicBezTo>
                <a:cubicBezTo>
                  <a:pt x="57" y="54"/>
                  <a:pt x="59" y="52"/>
                  <a:pt x="59" y="49"/>
                </a:cubicBezTo>
                <a:cubicBezTo>
                  <a:pt x="59" y="47"/>
                  <a:pt x="57" y="45"/>
                  <a:pt x="55" y="45"/>
                </a:cubicBezTo>
                <a:close/>
              </a:path>
            </a:pathLst>
          </a:custGeom>
          <a:solidFill>
            <a:srgbClr val="4D4D4D"/>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nvGrpSpPr>
          <p:cNvPr id="113" name="Group 112">
            <a:extLst>
              <a:ext uri="{FF2B5EF4-FFF2-40B4-BE49-F238E27FC236}">
                <a16:creationId xmlns:a16="http://schemas.microsoft.com/office/drawing/2014/main" id="{540009FA-7505-4DB1-8FAD-EFB922F25E0C}"/>
              </a:ext>
            </a:extLst>
          </p:cNvPr>
          <p:cNvGrpSpPr/>
          <p:nvPr/>
        </p:nvGrpSpPr>
        <p:grpSpPr>
          <a:xfrm>
            <a:off x="1729624" y="2146669"/>
            <a:ext cx="3204510" cy="976530"/>
            <a:chOff x="2189708" y="1505400"/>
            <a:chExt cx="4437013" cy="1352119"/>
          </a:xfrm>
        </p:grpSpPr>
        <p:sp>
          <p:nvSpPr>
            <p:cNvPr id="36" name="TextBox 35">
              <a:extLst>
                <a:ext uri="{FF2B5EF4-FFF2-40B4-BE49-F238E27FC236}">
                  <a16:creationId xmlns:a16="http://schemas.microsoft.com/office/drawing/2014/main" id="{81426D03-8E5A-458B-8745-B10301DE5367}"/>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01</a:t>
              </a:r>
            </a:p>
          </p:txBody>
        </p:sp>
        <p:sp>
          <p:nvSpPr>
            <p:cNvPr id="37" name="TextBox 36">
              <a:extLst>
                <a:ext uri="{FF2B5EF4-FFF2-40B4-BE49-F238E27FC236}">
                  <a16:creationId xmlns:a16="http://schemas.microsoft.com/office/drawing/2014/main" id="{ABFC9786-DCFA-4D39-86AD-9C0CF4AD5A70}"/>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38" name="Straight Connector 37">
              <a:extLst>
                <a:ext uri="{FF2B5EF4-FFF2-40B4-BE49-F238E27FC236}">
                  <a16:creationId xmlns:a16="http://schemas.microsoft.com/office/drawing/2014/main" id="{6B72C144-06B1-4846-BF2D-BD4EA3285565}"/>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29" name="Group 128">
            <a:extLst>
              <a:ext uri="{FF2B5EF4-FFF2-40B4-BE49-F238E27FC236}">
                <a16:creationId xmlns:a16="http://schemas.microsoft.com/office/drawing/2014/main" id="{DB9662BF-709B-4721-96CF-63FBFCAFD7C7}"/>
              </a:ext>
            </a:extLst>
          </p:cNvPr>
          <p:cNvGrpSpPr/>
          <p:nvPr/>
        </p:nvGrpSpPr>
        <p:grpSpPr>
          <a:xfrm>
            <a:off x="6197041" y="1985437"/>
            <a:ext cx="5244973" cy="1170681"/>
            <a:chOff x="533400" y="1301266"/>
            <a:chExt cx="7262269" cy="1620943"/>
          </a:xfrm>
        </p:grpSpPr>
        <p:sp>
          <p:nvSpPr>
            <p:cNvPr id="136" name="Rectangle 135">
              <a:extLst>
                <a:ext uri="{FF2B5EF4-FFF2-40B4-BE49-F238E27FC236}">
                  <a16:creationId xmlns:a16="http://schemas.microsoft.com/office/drawing/2014/main" id="{A002397C-2A00-45C3-A71F-4F3A12CFB89B}"/>
                </a:ext>
              </a:extLst>
            </p:cNvPr>
            <p:cNvSpPr/>
            <p:nvPr/>
          </p:nvSpPr>
          <p:spPr>
            <a:xfrm>
              <a:off x="533400" y="1329606"/>
              <a:ext cx="7262269" cy="1592603"/>
            </a:xfrm>
            <a:prstGeom prst="rect">
              <a:avLst/>
            </a:prstGeom>
            <a:solidFill>
              <a:srgbClr val="5C9A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7" name="Text Box 10">
              <a:extLst>
                <a:ext uri="{FF2B5EF4-FFF2-40B4-BE49-F238E27FC236}">
                  <a16:creationId xmlns:a16="http://schemas.microsoft.com/office/drawing/2014/main" id="{CA103DAC-A02B-41D2-AEF3-C94CA1A4E9AD}"/>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spc="150" dirty="0">
                  <a:solidFill>
                    <a:schemeClr val="bg1"/>
                  </a:solidFill>
                  <a:latin typeface="Bernard MT Condensed" panose="02050806060905020404" pitchFamily="18" charset="0"/>
                </a:rPr>
                <a:t>02</a:t>
              </a:r>
            </a:p>
            <a:p>
              <a:pPr algn="ctr"/>
              <a:r>
                <a:rPr lang="en-US" sz="1100" b="1" dirty="0">
                  <a:solidFill>
                    <a:schemeClr val="bg1"/>
                  </a:solidFill>
                </a:rPr>
                <a:t>OPTION</a:t>
              </a:r>
            </a:p>
          </p:txBody>
        </p:sp>
        <p:sp>
          <p:nvSpPr>
            <p:cNvPr id="138" name="TextBox 137">
              <a:extLst>
                <a:ext uri="{FF2B5EF4-FFF2-40B4-BE49-F238E27FC236}">
                  <a16:creationId xmlns:a16="http://schemas.microsoft.com/office/drawing/2014/main" id="{6645E50F-BC90-41A9-969B-4FC12B28D87A}"/>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02</a:t>
              </a:r>
            </a:p>
          </p:txBody>
        </p:sp>
      </p:grpSp>
      <p:sp>
        <p:nvSpPr>
          <p:cNvPr id="130" name="Freeform: Shape 129">
            <a:extLst>
              <a:ext uri="{FF2B5EF4-FFF2-40B4-BE49-F238E27FC236}">
                <a16:creationId xmlns:a16="http://schemas.microsoft.com/office/drawing/2014/main" id="{E8DCEC72-FCB5-4876-8778-9F9DA10B0046}"/>
              </a:ext>
            </a:extLst>
          </p:cNvPr>
          <p:cNvSpPr/>
          <p:nvPr/>
        </p:nvSpPr>
        <p:spPr>
          <a:xfrm>
            <a:off x="6908183" y="1981200"/>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32" name="Group 131">
            <a:extLst>
              <a:ext uri="{FF2B5EF4-FFF2-40B4-BE49-F238E27FC236}">
                <a16:creationId xmlns:a16="http://schemas.microsoft.com/office/drawing/2014/main" id="{2B5AF3BC-6894-4025-A3BC-DA6C9E38C33E}"/>
              </a:ext>
            </a:extLst>
          </p:cNvPr>
          <p:cNvGrpSpPr/>
          <p:nvPr/>
        </p:nvGrpSpPr>
        <p:grpSpPr>
          <a:xfrm>
            <a:off x="7393264" y="2132867"/>
            <a:ext cx="3204510" cy="976530"/>
            <a:chOff x="2189708" y="1505400"/>
            <a:chExt cx="4437013" cy="1352119"/>
          </a:xfrm>
        </p:grpSpPr>
        <p:sp>
          <p:nvSpPr>
            <p:cNvPr id="133" name="TextBox 132">
              <a:extLst>
                <a:ext uri="{FF2B5EF4-FFF2-40B4-BE49-F238E27FC236}">
                  <a16:creationId xmlns:a16="http://schemas.microsoft.com/office/drawing/2014/main" id="{D38DCE6D-3D48-4105-A7C1-CDD87D8CC6FE}"/>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02</a:t>
              </a:r>
            </a:p>
          </p:txBody>
        </p:sp>
        <p:sp>
          <p:nvSpPr>
            <p:cNvPr id="134" name="TextBox 133">
              <a:extLst>
                <a:ext uri="{FF2B5EF4-FFF2-40B4-BE49-F238E27FC236}">
                  <a16:creationId xmlns:a16="http://schemas.microsoft.com/office/drawing/2014/main" id="{AAFADCCE-C65F-4AE3-9C77-BF55F43F3AE2}"/>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35" name="Straight Connector 134">
              <a:extLst>
                <a:ext uri="{FF2B5EF4-FFF2-40B4-BE49-F238E27FC236}">
                  <a16:creationId xmlns:a16="http://schemas.microsoft.com/office/drawing/2014/main" id="{881A3D70-62B4-4089-B268-D42A542A0F13}"/>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40" name="Group 139">
            <a:extLst>
              <a:ext uri="{FF2B5EF4-FFF2-40B4-BE49-F238E27FC236}">
                <a16:creationId xmlns:a16="http://schemas.microsoft.com/office/drawing/2014/main" id="{03A1E7F4-20BB-4F2C-B33D-5634753F4C10}"/>
              </a:ext>
            </a:extLst>
          </p:cNvPr>
          <p:cNvGrpSpPr/>
          <p:nvPr/>
        </p:nvGrpSpPr>
        <p:grpSpPr>
          <a:xfrm>
            <a:off x="533401" y="3538479"/>
            <a:ext cx="5244973" cy="1170681"/>
            <a:chOff x="533400" y="1301266"/>
            <a:chExt cx="7262269" cy="1620943"/>
          </a:xfrm>
        </p:grpSpPr>
        <p:sp>
          <p:nvSpPr>
            <p:cNvPr id="147" name="Rectangle 146">
              <a:extLst>
                <a:ext uri="{FF2B5EF4-FFF2-40B4-BE49-F238E27FC236}">
                  <a16:creationId xmlns:a16="http://schemas.microsoft.com/office/drawing/2014/main" id="{CAF88ACE-B8D9-4F37-828E-7A8E9E044822}"/>
                </a:ext>
              </a:extLst>
            </p:cNvPr>
            <p:cNvSpPr/>
            <p:nvPr/>
          </p:nvSpPr>
          <p:spPr>
            <a:xfrm>
              <a:off x="533400" y="1329606"/>
              <a:ext cx="7262269" cy="1592603"/>
            </a:xfrm>
            <a:prstGeom prst="rect">
              <a:avLst/>
            </a:prstGeom>
            <a:solidFill>
              <a:srgbClr val="44546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48" name="Text Box 10">
              <a:extLst>
                <a:ext uri="{FF2B5EF4-FFF2-40B4-BE49-F238E27FC236}">
                  <a16:creationId xmlns:a16="http://schemas.microsoft.com/office/drawing/2014/main" id="{CE4F0187-969D-4761-985C-30C0AA608DC8}"/>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spc="150" dirty="0">
                  <a:solidFill>
                    <a:schemeClr val="bg1"/>
                  </a:solidFill>
                  <a:latin typeface="Bernard MT Condensed" panose="02050806060905020404" pitchFamily="18" charset="0"/>
                </a:rPr>
                <a:t>03</a:t>
              </a:r>
            </a:p>
            <a:p>
              <a:pPr algn="ctr"/>
              <a:r>
                <a:rPr lang="en-US" sz="1100" b="1" dirty="0">
                  <a:solidFill>
                    <a:schemeClr val="bg1"/>
                  </a:solidFill>
                </a:rPr>
                <a:t>OPTION</a:t>
              </a:r>
            </a:p>
          </p:txBody>
        </p:sp>
        <p:sp>
          <p:nvSpPr>
            <p:cNvPr id="149" name="TextBox 148">
              <a:extLst>
                <a:ext uri="{FF2B5EF4-FFF2-40B4-BE49-F238E27FC236}">
                  <a16:creationId xmlns:a16="http://schemas.microsoft.com/office/drawing/2014/main" id="{B6214D2D-DB15-40B9-80BA-68116F05E7C7}"/>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03</a:t>
              </a:r>
            </a:p>
          </p:txBody>
        </p:sp>
      </p:grpSp>
      <p:sp>
        <p:nvSpPr>
          <p:cNvPr id="141" name="Freeform: Shape 140">
            <a:extLst>
              <a:ext uri="{FF2B5EF4-FFF2-40B4-BE49-F238E27FC236}">
                <a16:creationId xmlns:a16="http://schemas.microsoft.com/office/drawing/2014/main" id="{B7EE67B8-8159-4E71-BDEE-87CA3641DC31}"/>
              </a:ext>
            </a:extLst>
          </p:cNvPr>
          <p:cNvSpPr/>
          <p:nvPr/>
        </p:nvSpPr>
        <p:spPr>
          <a:xfrm>
            <a:off x="1244543" y="3534242"/>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3" name="Group 142">
            <a:extLst>
              <a:ext uri="{FF2B5EF4-FFF2-40B4-BE49-F238E27FC236}">
                <a16:creationId xmlns:a16="http://schemas.microsoft.com/office/drawing/2014/main" id="{B20D4E2B-0298-4BD4-8123-2BAB5E73C2FD}"/>
              </a:ext>
            </a:extLst>
          </p:cNvPr>
          <p:cNvGrpSpPr/>
          <p:nvPr/>
        </p:nvGrpSpPr>
        <p:grpSpPr>
          <a:xfrm>
            <a:off x="1729624" y="3685909"/>
            <a:ext cx="3204510" cy="976530"/>
            <a:chOff x="2189708" y="1505400"/>
            <a:chExt cx="4437013" cy="1352119"/>
          </a:xfrm>
        </p:grpSpPr>
        <p:sp>
          <p:nvSpPr>
            <p:cNvPr id="144" name="TextBox 143">
              <a:extLst>
                <a:ext uri="{FF2B5EF4-FFF2-40B4-BE49-F238E27FC236}">
                  <a16:creationId xmlns:a16="http://schemas.microsoft.com/office/drawing/2014/main" id="{9E247787-1D6C-4C0E-B708-42CC03331458}"/>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03</a:t>
              </a:r>
            </a:p>
          </p:txBody>
        </p:sp>
        <p:sp>
          <p:nvSpPr>
            <p:cNvPr id="145" name="TextBox 144">
              <a:extLst>
                <a:ext uri="{FF2B5EF4-FFF2-40B4-BE49-F238E27FC236}">
                  <a16:creationId xmlns:a16="http://schemas.microsoft.com/office/drawing/2014/main" id="{2B2FB39B-C1B7-4D35-8F2F-5F75E9BA2BC8}"/>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46" name="Straight Connector 145">
              <a:extLst>
                <a:ext uri="{FF2B5EF4-FFF2-40B4-BE49-F238E27FC236}">
                  <a16:creationId xmlns:a16="http://schemas.microsoft.com/office/drawing/2014/main" id="{9FC132CD-963B-478F-8550-7A3186966F3A}"/>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51" name="Group 150">
            <a:extLst>
              <a:ext uri="{FF2B5EF4-FFF2-40B4-BE49-F238E27FC236}">
                <a16:creationId xmlns:a16="http://schemas.microsoft.com/office/drawing/2014/main" id="{250D85F5-E20E-4118-990C-2DA88B43D462}"/>
              </a:ext>
            </a:extLst>
          </p:cNvPr>
          <p:cNvGrpSpPr/>
          <p:nvPr/>
        </p:nvGrpSpPr>
        <p:grpSpPr>
          <a:xfrm>
            <a:off x="6197041" y="3524677"/>
            <a:ext cx="5244973" cy="1170681"/>
            <a:chOff x="533400" y="1301266"/>
            <a:chExt cx="7262269" cy="1620943"/>
          </a:xfrm>
        </p:grpSpPr>
        <p:sp>
          <p:nvSpPr>
            <p:cNvPr id="158" name="Rectangle 157">
              <a:extLst>
                <a:ext uri="{FF2B5EF4-FFF2-40B4-BE49-F238E27FC236}">
                  <a16:creationId xmlns:a16="http://schemas.microsoft.com/office/drawing/2014/main" id="{8C4A93E5-6696-4262-A2D9-C885AAEBCEF0}"/>
                </a:ext>
              </a:extLst>
            </p:cNvPr>
            <p:cNvSpPr/>
            <p:nvPr/>
          </p:nvSpPr>
          <p:spPr>
            <a:xfrm>
              <a:off x="533400" y="1329606"/>
              <a:ext cx="7262269" cy="1592603"/>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59" name="Text Box 10">
              <a:extLst>
                <a:ext uri="{FF2B5EF4-FFF2-40B4-BE49-F238E27FC236}">
                  <a16:creationId xmlns:a16="http://schemas.microsoft.com/office/drawing/2014/main" id="{FA74CD50-065F-4A52-BEF6-653E9855862F}"/>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spc="150" dirty="0">
                  <a:solidFill>
                    <a:schemeClr val="bg1"/>
                  </a:solidFill>
                  <a:latin typeface="Bernard MT Condensed" panose="02050806060905020404" pitchFamily="18" charset="0"/>
                </a:rPr>
                <a:t>04</a:t>
              </a:r>
            </a:p>
            <a:p>
              <a:pPr algn="ctr"/>
              <a:r>
                <a:rPr lang="en-US" sz="1100" b="1" dirty="0">
                  <a:solidFill>
                    <a:schemeClr val="bg1"/>
                  </a:solidFill>
                </a:rPr>
                <a:t>OPTION</a:t>
              </a:r>
            </a:p>
          </p:txBody>
        </p:sp>
        <p:sp>
          <p:nvSpPr>
            <p:cNvPr id="160" name="TextBox 159">
              <a:extLst>
                <a:ext uri="{FF2B5EF4-FFF2-40B4-BE49-F238E27FC236}">
                  <a16:creationId xmlns:a16="http://schemas.microsoft.com/office/drawing/2014/main" id="{1951B6B0-4F6D-4BAC-9E4C-3674D8E7D833}"/>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04</a:t>
              </a:r>
            </a:p>
          </p:txBody>
        </p:sp>
      </p:grpSp>
      <p:sp>
        <p:nvSpPr>
          <p:cNvPr id="152" name="Freeform: Shape 151">
            <a:extLst>
              <a:ext uri="{FF2B5EF4-FFF2-40B4-BE49-F238E27FC236}">
                <a16:creationId xmlns:a16="http://schemas.microsoft.com/office/drawing/2014/main" id="{17DBC4CF-A1BC-45F0-95C8-F60C6BD9067D}"/>
              </a:ext>
            </a:extLst>
          </p:cNvPr>
          <p:cNvSpPr/>
          <p:nvPr/>
        </p:nvSpPr>
        <p:spPr>
          <a:xfrm>
            <a:off x="6908183" y="3520440"/>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54" name="Group 153">
            <a:extLst>
              <a:ext uri="{FF2B5EF4-FFF2-40B4-BE49-F238E27FC236}">
                <a16:creationId xmlns:a16="http://schemas.microsoft.com/office/drawing/2014/main" id="{93A25551-E2F1-41D2-B76A-0D9F38AEAFBD}"/>
              </a:ext>
            </a:extLst>
          </p:cNvPr>
          <p:cNvGrpSpPr/>
          <p:nvPr/>
        </p:nvGrpSpPr>
        <p:grpSpPr>
          <a:xfrm>
            <a:off x="7393264" y="3672107"/>
            <a:ext cx="3204510" cy="976530"/>
            <a:chOff x="2189708" y="1505400"/>
            <a:chExt cx="4437013" cy="1352119"/>
          </a:xfrm>
        </p:grpSpPr>
        <p:sp>
          <p:nvSpPr>
            <p:cNvPr id="155" name="TextBox 154">
              <a:extLst>
                <a:ext uri="{FF2B5EF4-FFF2-40B4-BE49-F238E27FC236}">
                  <a16:creationId xmlns:a16="http://schemas.microsoft.com/office/drawing/2014/main" id="{7D6C56C1-06D3-41B8-88A9-7249A7817D20}"/>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04</a:t>
              </a:r>
            </a:p>
          </p:txBody>
        </p:sp>
        <p:sp>
          <p:nvSpPr>
            <p:cNvPr id="156" name="TextBox 155">
              <a:extLst>
                <a:ext uri="{FF2B5EF4-FFF2-40B4-BE49-F238E27FC236}">
                  <a16:creationId xmlns:a16="http://schemas.microsoft.com/office/drawing/2014/main" id="{ED296B76-CF55-408D-899B-035A6E82B3A6}"/>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57" name="Straight Connector 156">
              <a:extLst>
                <a:ext uri="{FF2B5EF4-FFF2-40B4-BE49-F238E27FC236}">
                  <a16:creationId xmlns:a16="http://schemas.microsoft.com/office/drawing/2014/main" id="{33D4FE20-B44D-4158-B503-CA23155E3308}"/>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62" name="Group 161">
            <a:extLst>
              <a:ext uri="{FF2B5EF4-FFF2-40B4-BE49-F238E27FC236}">
                <a16:creationId xmlns:a16="http://schemas.microsoft.com/office/drawing/2014/main" id="{68966576-0996-44ED-9C7E-B43C47B39B6D}"/>
              </a:ext>
            </a:extLst>
          </p:cNvPr>
          <p:cNvGrpSpPr/>
          <p:nvPr/>
        </p:nvGrpSpPr>
        <p:grpSpPr>
          <a:xfrm>
            <a:off x="528234" y="5051180"/>
            <a:ext cx="5244973" cy="1170681"/>
            <a:chOff x="533400" y="1301266"/>
            <a:chExt cx="7262269" cy="1620943"/>
          </a:xfrm>
        </p:grpSpPr>
        <p:sp>
          <p:nvSpPr>
            <p:cNvPr id="169" name="Rectangle 168">
              <a:extLst>
                <a:ext uri="{FF2B5EF4-FFF2-40B4-BE49-F238E27FC236}">
                  <a16:creationId xmlns:a16="http://schemas.microsoft.com/office/drawing/2014/main" id="{64D7A737-6978-4366-B193-7375B1455CA3}"/>
                </a:ext>
              </a:extLst>
            </p:cNvPr>
            <p:cNvSpPr/>
            <p:nvPr/>
          </p:nvSpPr>
          <p:spPr>
            <a:xfrm>
              <a:off x="533400" y="1329606"/>
              <a:ext cx="7262269" cy="1592603"/>
            </a:xfrm>
            <a:prstGeom prst="re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0" name="Text Box 10">
              <a:extLst>
                <a:ext uri="{FF2B5EF4-FFF2-40B4-BE49-F238E27FC236}">
                  <a16:creationId xmlns:a16="http://schemas.microsoft.com/office/drawing/2014/main" id="{1BE91406-6B51-46B7-8772-3A1CB2BA87ED}"/>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spc="150" dirty="0">
                  <a:solidFill>
                    <a:schemeClr val="bg1"/>
                  </a:solidFill>
                  <a:latin typeface="Bernard MT Condensed" panose="02050806060905020404" pitchFamily="18" charset="0"/>
                </a:rPr>
                <a:t>05</a:t>
              </a:r>
            </a:p>
            <a:p>
              <a:pPr algn="ctr"/>
              <a:r>
                <a:rPr lang="en-US" sz="1100" b="1" dirty="0">
                  <a:solidFill>
                    <a:schemeClr val="bg1"/>
                  </a:solidFill>
                </a:rPr>
                <a:t>OPTION</a:t>
              </a:r>
            </a:p>
          </p:txBody>
        </p:sp>
        <p:sp>
          <p:nvSpPr>
            <p:cNvPr id="171" name="TextBox 170">
              <a:extLst>
                <a:ext uri="{FF2B5EF4-FFF2-40B4-BE49-F238E27FC236}">
                  <a16:creationId xmlns:a16="http://schemas.microsoft.com/office/drawing/2014/main" id="{749EA944-467F-43A2-ABA3-EAC1165E3F18}"/>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05</a:t>
              </a:r>
            </a:p>
          </p:txBody>
        </p:sp>
      </p:grpSp>
      <p:sp>
        <p:nvSpPr>
          <p:cNvPr id="163" name="Freeform: Shape 162">
            <a:extLst>
              <a:ext uri="{FF2B5EF4-FFF2-40B4-BE49-F238E27FC236}">
                <a16:creationId xmlns:a16="http://schemas.microsoft.com/office/drawing/2014/main" id="{76AE1257-79F8-4076-BB16-3758EA8F432D}"/>
              </a:ext>
            </a:extLst>
          </p:cNvPr>
          <p:cNvSpPr/>
          <p:nvPr/>
        </p:nvSpPr>
        <p:spPr>
          <a:xfrm>
            <a:off x="1239376" y="5046943"/>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5" name="Group 164">
            <a:extLst>
              <a:ext uri="{FF2B5EF4-FFF2-40B4-BE49-F238E27FC236}">
                <a16:creationId xmlns:a16="http://schemas.microsoft.com/office/drawing/2014/main" id="{198E2833-CA8F-4F28-9991-4DFC04843F26}"/>
              </a:ext>
            </a:extLst>
          </p:cNvPr>
          <p:cNvGrpSpPr/>
          <p:nvPr/>
        </p:nvGrpSpPr>
        <p:grpSpPr>
          <a:xfrm>
            <a:off x="1724457" y="5198610"/>
            <a:ext cx="3204510" cy="976530"/>
            <a:chOff x="2189708" y="1505400"/>
            <a:chExt cx="4437013" cy="1352119"/>
          </a:xfrm>
        </p:grpSpPr>
        <p:sp>
          <p:nvSpPr>
            <p:cNvPr id="166" name="TextBox 165">
              <a:extLst>
                <a:ext uri="{FF2B5EF4-FFF2-40B4-BE49-F238E27FC236}">
                  <a16:creationId xmlns:a16="http://schemas.microsoft.com/office/drawing/2014/main" id="{DD925F29-55EB-4CF5-A996-9EB268A6A70F}"/>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05</a:t>
              </a:r>
            </a:p>
          </p:txBody>
        </p:sp>
        <p:sp>
          <p:nvSpPr>
            <p:cNvPr id="167" name="TextBox 166">
              <a:extLst>
                <a:ext uri="{FF2B5EF4-FFF2-40B4-BE49-F238E27FC236}">
                  <a16:creationId xmlns:a16="http://schemas.microsoft.com/office/drawing/2014/main" id="{C289028A-2CD8-48F6-A545-67EDF24ABB0F}"/>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68" name="Straight Connector 167">
              <a:extLst>
                <a:ext uri="{FF2B5EF4-FFF2-40B4-BE49-F238E27FC236}">
                  <a16:creationId xmlns:a16="http://schemas.microsoft.com/office/drawing/2014/main" id="{0C39EA78-D07E-4FD2-980E-E8626A2C3450}"/>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73" name="Group 172">
            <a:extLst>
              <a:ext uri="{FF2B5EF4-FFF2-40B4-BE49-F238E27FC236}">
                <a16:creationId xmlns:a16="http://schemas.microsoft.com/office/drawing/2014/main" id="{DDDA4EF8-2EA4-433F-9195-D7DC0A2F2AE6}"/>
              </a:ext>
            </a:extLst>
          </p:cNvPr>
          <p:cNvGrpSpPr/>
          <p:nvPr/>
        </p:nvGrpSpPr>
        <p:grpSpPr>
          <a:xfrm>
            <a:off x="6191874" y="5037378"/>
            <a:ext cx="5244973" cy="1170681"/>
            <a:chOff x="533400" y="1301266"/>
            <a:chExt cx="7262269" cy="1620943"/>
          </a:xfrm>
        </p:grpSpPr>
        <p:sp>
          <p:nvSpPr>
            <p:cNvPr id="180" name="Rectangle 179">
              <a:extLst>
                <a:ext uri="{FF2B5EF4-FFF2-40B4-BE49-F238E27FC236}">
                  <a16:creationId xmlns:a16="http://schemas.microsoft.com/office/drawing/2014/main" id="{E9B15DB0-ECAB-41BA-BC68-D4886A9DA32A}"/>
                </a:ext>
              </a:extLst>
            </p:cNvPr>
            <p:cNvSpPr/>
            <p:nvPr/>
          </p:nvSpPr>
          <p:spPr>
            <a:xfrm>
              <a:off x="533400" y="1329606"/>
              <a:ext cx="7262269" cy="1592603"/>
            </a:xfrm>
            <a:prstGeom prst="rect">
              <a:avLst/>
            </a:prstGeom>
            <a:solidFill>
              <a:srgbClr val="BFBF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1" name="Text Box 10">
              <a:extLst>
                <a:ext uri="{FF2B5EF4-FFF2-40B4-BE49-F238E27FC236}">
                  <a16:creationId xmlns:a16="http://schemas.microsoft.com/office/drawing/2014/main" id="{4B72703C-EF16-43AA-9F08-EF0F859F5D63}"/>
                </a:ext>
              </a:extLst>
            </p:cNvPr>
            <p:cNvSpPr txBox="1">
              <a:spLocks noChangeArrowheads="1"/>
            </p:cNvSpPr>
            <p:nvPr/>
          </p:nvSpPr>
          <p:spPr bwMode="auto">
            <a:xfrm>
              <a:off x="708399" y="1617631"/>
              <a:ext cx="995230" cy="1001458"/>
            </a:xfrm>
            <a:prstGeom prst="rect">
              <a:avLst/>
            </a:prstGeom>
            <a:noFill/>
            <a:ln w="9525">
              <a:noFill/>
              <a:miter lim="800000"/>
              <a:headEnd/>
              <a:tailEnd/>
            </a:ln>
          </p:spPr>
          <p:txBody>
            <a:bodyPr wrap="square" lIns="60960" tIns="30480" rIns="60960" bIns="30480">
              <a:spAutoFit/>
            </a:bodyPr>
            <a:lstStyle/>
            <a:p>
              <a:pPr algn="ctr"/>
              <a:r>
                <a:rPr lang="en-US" sz="3200" spc="150" dirty="0">
                  <a:solidFill>
                    <a:schemeClr val="bg1"/>
                  </a:solidFill>
                  <a:latin typeface="Bernard MT Condensed" panose="02050806060905020404" pitchFamily="18" charset="0"/>
                </a:rPr>
                <a:t>06</a:t>
              </a:r>
            </a:p>
            <a:p>
              <a:pPr algn="ctr"/>
              <a:r>
                <a:rPr lang="en-US" sz="1100" b="1" dirty="0">
                  <a:solidFill>
                    <a:schemeClr val="bg1"/>
                  </a:solidFill>
                </a:rPr>
                <a:t>OPTION</a:t>
              </a:r>
            </a:p>
          </p:txBody>
        </p:sp>
        <p:sp>
          <p:nvSpPr>
            <p:cNvPr id="182" name="TextBox 181">
              <a:extLst>
                <a:ext uri="{FF2B5EF4-FFF2-40B4-BE49-F238E27FC236}">
                  <a16:creationId xmlns:a16="http://schemas.microsoft.com/office/drawing/2014/main" id="{6AE55689-B75F-49E8-BE14-5AD0F6F10551}"/>
                </a:ext>
              </a:extLst>
            </p:cNvPr>
            <p:cNvSpPr txBox="1"/>
            <p:nvPr/>
          </p:nvSpPr>
          <p:spPr>
            <a:xfrm>
              <a:off x="4688714" y="1301266"/>
              <a:ext cx="1651425" cy="383537"/>
            </a:xfrm>
            <a:prstGeom prst="rect">
              <a:avLst/>
            </a:prstGeom>
            <a:noFill/>
          </p:spPr>
          <p:txBody>
            <a:bodyPr wrap="square" rtlCol="0">
              <a:spAutoFit/>
            </a:bodyPr>
            <a:lstStyle/>
            <a:p>
              <a:pPr algn="ctr"/>
              <a:r>
                <a:rPr lang="en-US" sz="1200" dirty="0">
                  <a:solidFill>
                    <a:schemeClr val="bg1"/>
                  </a:solidFill>
                  <a:latin typeface="Bernard MT Condensed" panose="02050806060905020404" pitchFamily="18" charset="0"/>
                </a:rPr>
                <a:t>LOREM IPSUM 06</a:t>
              </a:r>
            </a:p>
          </p:txBody>
        </p:sp>
      </p:grpSp>
      <p:sp>
        <p:nvSpPr>
          <p:cNvPr id="174" name="Freeform: Shape 173">
            <a:extLst>
              <a:ext uri="{FF2B5EF4-FFF2-40B4-BE49-F238E27FC236}">
                <a16:creationId xmlns:a16="http://schemas.microsoft.com/office/drawing/2014/main" id="{E8A50AC4-2EA0-48DF-AEA2-A623D5DC5D83}"/>
              </a:ext>
            </a:extLst>
          </p:cNvPr>
          <p:cNvSpPr/>
          <p:nvPr/>
        </p:nvSpPr>
        <p:spPr>
          <a:xfrm>
            <a:off x="6903016" y="5033141"/>
            <a:ext cx="4579839" cy="1188720"/>
          </a:xfrm>
          <a:custGeom>
            <a:avLst/>
            <a:gdLst>
              <a:gd name="connsiteX0" fmla="*/ 7951 w 7585196"/>
              <a:gd name="connsiteY0" fmla="*/ 0 h 1968776"/>
              <a:gd name="connsiteX1" fmla="*/ 3649039 w 7585196"/>
              <a:gd name="connsiteY1" fmla="*/ 0 h 1968776"/>
              <a:gd name="connsiteX2" fmla="*/ 3676676 w 7585196"/>
              <a:gd name="connsiteY2" fmla="*/ 16656 h 1968776"/>
              <a:gd name="connsiteX3" fmla="*/ 3689938 w 7585196"/>
              <a:gd name="connsiteY3" fmla="*/ 53600 h 1968776"/>
              <a:gd name="connsiteX4" fmla="*/ 3690438 w 7585196"/>
              <a:gd name="connsiteY4" fmla="*/ 53550 h 1968776"/>
              <a:gd name="connsiteX5" fmla="*/ 3690626 w 7585196"/>
              <a:gd name="connsiteY5" fmla="*/ 56545 h 1968776"/>
              <a:gd name="connsiteX6" fmla="*/ 3779818 w 7585196"/>
              <a:gd name="connsiteY6" fmla="*/ 389413 h 1968776"/>
              <a:gd name="connsiteX7" fmla="*/ 3783065 w 7585196"/>
              <a:gd name="connsiteY7" fmla="*/ 397982 h 1968776"/>
              <a:gd name="connsiteX8" fmla="*/ 3786656 w 7585196"/>
              <a:gd name="connsiteY8" fmla="*/ 415770 h 1968776"/>
              <a:gd name="connsiteX9" fmla="*/ 3856773 w 7585196"/>
              <a:gd name="connsiteY9" fmla="*/ 462246 h 1968776"/>
              <a:gd name="connsiteX10" fmla="*/ 3857532 w 7585196"/>
              <a:gd name="connsiteY10" fmla="*/ 462170 h 1968776"/>
              <a:gd name="connsiteX11" fmla="*/ 3860980 w 7585196"/>
              <a:gd name="connsiteY11" fmla="*/ 462517 h 1968776"/>
              <a:gd name="connsiteX12" fmla="*/ 5732440 w 7585196"/>
              <a:gd name="connsiteY12" fmla="*/ 462517 h 1968776"/>
              <a:gd name="connsiteX13" fmla="*/ 5742214 w 7585196"/>
              <a:gd name="connsiteY13" fmla="*/ 461532 h 1968776"/>
              <a:gd name="connsiteX14" fmla="*/ 5749300 w 7585196"/>
              <a:gd name="connsiteY14" fmla="*/ 462246 h 1968776"/>
              <a:gd name="connsiteX15" fmla="*/ 5803109 w 7585196"/>
              <a:gd name="connsiteY15" fmla="*/ 439958 h 1968776"/>
              <a:gd name="connsiteX16" fmla="*/ 5815756 w 7585196"/>
              <a:gd name="connsiteY16" fmla="*/ 421199 h 1968776"/>
              <a:gd name="connsiteX17" fmla="*/ 5816039 w 7585196"/>
              <a:gd name="connsiteY17" fmla="*/ 420901 h 1968776"/>
              <a:gd name="connsiteX18" fmla="*/ 5817227 w 7585196"/>
              <a:gd name="connsiteY18" fmla="*/ 419017 h 1968776"/>
              <a:gd name="connsiteX19" fmla="*/ 5819417 w 7585196"/>
              <a:gd name="connsiteY19" fmla="*/ 415770 h 1968776"/>
              <a:gd name="connsiteX20" fmla="*/ 5819483 w 7585196"/>
              <a:gd name="connsiteY20" fmla="*/ 415441 h 1968776"/>
              <a:gd name="connsiteX21" fmla="*/ 5825168 w 7585196"/>
              <a:gd name="connsiteY21" fmla="*/ 406429 h 1968776"/>
              <a:gd name="connsiteX22" fmla="*/ 5831418 w 7585196"/>
              <a:gd name="connsiteY22" fmla="*/ 389940 h 1968776"/>
              <a:gd name="connsiteX23" fmla="*/ 5921543 w 7585196"/>
              <a:gd name="connsiteY23" fmla="*/ 53587 h 1968776"/>
              <a:gd name="connsiteX24" fmla="*/ 5921576 w 7585196"/>
              <a:gd name="connsiteY24" fmla="*/ 53048 h 1968776"/>
              <a:gd name="connsiteX25" fmla="*/ 5922780 w 7585196"/>
              <a:gd name="connsiteY25" fmla="*/ 52866 h 1968776"/>
              <a:gd name="connsiteX26" fmla="*/ 5927196 w 7585196"/>
              <a:gd name="connsiteY26" fmla="*/ 30993 h 1968776"/>
              <a:gd name="connsiteX27" fmla="*/ 5943767 w 7585196"/>
              <a:gd name="connsiteY27" fmla="*/ 8783 h 1968776"/>
              <a:gd name="connsiteX28" fmla="*/ 5962113 w 7585196"/>
              <a:gd name="connsiteY28" fmla="*/ 0 h 1968776"/>
              <a:gd name="connsiteX29" fmla="*/ 7585196 w 7585196"/>
              <a:gd name="connsiteY29" fmla="*/ 0 h 1968776"/>
              <a:gd name="connsiteX30" fmla="*/ 7585196 w 7585196"/>
              <a:gd name="connsiteY30" fmla="*/ 1968776 h 1968776"/>
              <a:gd name="connsiteX31" fmla="*/ 0 w 7585196"/>
              <a:gd name="connsiteY31" fmla="*/ 1968776 h 1968776"/>
              <a:gd name="connsiteX32" fmla="*/ 633984 w 7585196"/>
              <a:gd name="connsiteY32" fmla="*/ 978176 h 19687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Lst>
            <a:rect l="l" t="t" r="r" b="b"/>
            <a:pathLst>
              <a:path w="7585196" h="1968776">
                <a:moveTo>
                  <a:pt x="7951" y="0"/>
                </a:moveTo>
                <a:lnTo>
                  <a:pt x="3649039" y="0"/>
                </a:lnTo>
                <a:lnTo>
                  <a:pt x="3676676" y="16656"/>
                </a:lnTo>
                <a:cubicBezTo>
                  <a:pt x="3684961" y="26696"/>
                  <a:pt x="3689938" y="39567"/>
                  <a:pt x="3689938" y="53600"/>
                </a:cubicBezTo>
                <a:lnTo>
                  <a:pt x="3690438" y="53550"/>
                </a:lnTo>
                <a:lnTo>
                  <a:pt x="3690626" y="56545"/>
                </a:lnTo>
                <a:lnTo>
                  <a:pt x="3779818" y="389413"/>
                </a:lnTo>
                <a:lnTo>
                  <a:pt x="3783065" y="397982"/>
                </a:lnTo>
                <a:lnTo>
                  <a:pt x="3786656" y="415770"/>
                </a:lnTo>
                <a:cubicBezTo>
                  <a:pt x="3798208" y="443082"/>
                  <a:pt x="3825253" y="462246"/>
                  <a:pt x="3856773" y="462246"/>
                </a:cubicBezTo>
                <a:lnTo>
                  <a:pt x="3857532" y="462170"/>
                </a:lnTo>
                <a:lnTo>
                  <a:pt x="3860980" y="462517"/>
                </a:lnTo>
                <a:lnTo>
                  <a:pt x="5732440" y="462517"/>
                </a:lnTo>
                <a:lnTo>
                  <a:pt x="5742214" y="461532"/>
                </a:lnTo>
                <a:lnTo>
                  <a:pt x="5749300" y="462246"/>
                </a:lnTo>
                <a:cubicBezTo>
                  <a:pt x="5770314" y="462246"/>
                  <a:pt x="5789338" y="453729"/>
                  <a:pt x="5803109" y="439958"/>
                </a:cubicBezTo>
                <a:lnTo>
                  <a:pt x="5815756" y="421199"/>
                </a:lnTo>
                <a:lnTo>
                  <a:pt x="5816039" y="420901"/>
                </a:lnTo>
                <a:lnTo>
                  <a:pt x="5817227" y="419017"/>
                </a:lnTo>
                <a:lnTo>
                  <a:pt x="5819417" y="415770"/>
                </a:lnTo>
                <a:lnTo>
                  <a:pt x="5819483" y="415441"/>
                </a:lnTo>
                <a:lnTo>
                  <a:pt x="5825168" y="406429"/>
                </a:lnTo>
                <a:cubicBezTo>
                  <a:pt x="5827755" y="401256"/>
                  <a:pt x="5829862" y="395746"/>
                  <a:pt x="5831418" y="389940"/>
                </a:cubicBezTo>
                <a:lnTo>
                  <a:pt x="5921543" y="53587"/>
                </a:lnTo>
                <a:lnTo>
                  <a:pt x="5921576" y="53048"/>
                </a:lnTo>
                <a:lnTo>
                  <a:pt x="5922780" y="52866"/>
                </a:lnTo>
                <a:lnTo>
                  <a:pt x="5927196" y="30993"/>
                </a:lnTo>
                <a:cubicBezTo>
                  <a:pt x="5930870" y="22307"/>
                  <a:pt x="5936596" y="14701"/>
                  <a:pt x="5943767" y="8783"/>
                </a:cubicBezTo>
                <a:lnTo>
                  <a:pt x="5962113" y="0"/>
                </a:lnTo>
                <a:lnTo>
                  <a:pt x="7585196" y="0"/>
                </a:lnTo>
                <a:lnTo>
                  <a:pt x="7585196" y="1968776"/>
                </a:lnTo>
                <a:lnTo>
                  <a:pt x="0" y="1968776"/>
                </a:lnTo>
                <a:lnTo>
                  <a:pt x="633984" y="978176"/>
                </a:lnTo>
                <a:close/>
              </a:path>
            </a:pathLst>
          </a:custGeom>
          <a:solidFill>
            <a:schemeClr val="bg1"/>
          </a:solidFill>
          <a:ln>
            <a:noFill/>
          </a:ln>
          <a:effectLst>
            <a:outerShdw blurRad="508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6" name="Group 175">
            <a:extLst>
              <a:ext uri="{FF2B5EF4-FFF2-40B4-BE49-F238E27FC236}">
                <a16:creationId xmlns:a16="http://schemas.microsoft.com/office/drawing/2014/main" id="{8C5B54AB-BFC7-4A80-9EAC-4F32FF0E626C}"/>
              </a:ext>
            </a:extLst>
          </p:cNvPr>
          <p:cNvGrpSpPr/>
          <p:nvPr/>
        </p:nvGrpSpPr>
        <p:grpSpPr>
          <a:xfrm>
            <a:off x="7388097" y="5184808"/>
            <a:ext cx="3204510" cy="976530"/>
            <a:chOff x="2189708" y="1505400"/>
            <a:chExt cx="4437013" cy="1352119"/>
          </a:xfrm>
        </p:grpSpPr>
        <p:sp>
          <p:nvSpPr>
            <p:cNvPr id="177" name="TextBox 176">
              <a:extLst>
                <a:ext uri="{FF2B5EF4-FFF2-40B4-BE49-F238E27FC236}">
                  <a16:creationId xmlns:a16="http://schemas.microsoft.com/office/drawing/2014/main" id="{51649505-7E4C-40CA-B4CD-CBDDE9B609B0}"/>
                </a:ext>
              </a:extLst>
            </p:cNvPr>
            <p:cNvSpPr txBox="1"/>
            <p:nvPr/>
          </p:nvSpPr>
          <p:spPr>
            <a:xfrm>
              <a:off x="2189708" y="1505400"/>
              <a:ext cx="2379613" cy="383537"/>
            </a:xfrm>
            <a:prstGeom prst="rect">
              <a:avLst/>
            </a:prstGeom>
            <a:noFill/>
          </p:spPr>
          <p:txBody>
            <a:bodyPr wrap="square" rtlCol="0">
              <a:spAutoFit/>
            </a:bodyPr>
            <a:lstStyle/>
            <a:p>
              <a:r>
                <a:rPr lang="en-US" sz="1200" dirty="0">
                  <a:solidFill>
                    <a:srgbClr val="4D4D4D"/>
                  </a:solidFill>
                  <a:latin typeface="Bernard MT Condensed" panose="02050806060905020404" pitchFamily="18" charset="0"/>
                </a:rPr>
                <a:t>LOREM IPSUM DOLOR 06</a:t>
              </a:r>
            </a:p>
          </p:txBody>
        </p:sp>
        <p:sp>
          <p:nvSpPr>
            <p:cNvPr id="178" name="TextBox 177">
              <a:extLst>
                <a:ext uri="{FF2B5EF4-FFF2-40B4-BE49-F238E27FC236}">
                  <a16:creationId xmlns:a16="http://schemas.microsoft.com/office/drawing/2014/main" id="{D78FD63D-110D-4461-B8CF-E46ABD3FE25A}"/>
                </a:ext>
              </a:extLst>
            </p:cNvPr>
            <p:cNvSpPr txBox="1"/>
            <p:nvPr/>
          </p:nvSpPr>
          <p:spPr>
            <a:xfrm>
              <a:off x="2364460" y="1962600"/>
              <a:ext cx="4262261" cy="894919"/>
            </a:xfrm>
            <a:prstGeom prst="rect">
              <a:avLst/>
            </a:prstGeom>
            <a:noFill/>
          </p:spPr>
          <p:txBody>
            <a:bodyPr wrap="square" rtlCol="0">
              <a:spAutoFit/>
            </a:bodyPr>
            <a:lstStyle/>
            <a:p>
              <a:r>
                <a:rPr lang="en-US" sz="1200" dirty="0">
                  <a:solidFill>
                    <a:srgbClr val="4D4D4D"/>
                  </a:solidFill>
                  <a:latin typeface="Candara" panose="020E0502030303020204" pitchFamily="34" charset="0"/>
                </a:rPr>
                <a:t>Lorem ipsum dolor sit amet, consectetur adipiscing elit, sed do eiusmod tempor incididunt ut labore et dolore magna aliqua. </a:t>
              </a:r>
            </a:p>
          </p:txBody>
        </p:sp>
        <p:cxnSp>
          <p:nvCxnSpPr>
            <p:cNvPr id="179" name="Straight Connector 178">
              <a:extLst>
                <a:ext uri="{FF2B5EF4-FFF2-40B4-BE49-F238E27FC236}">
                  <a16:creationId xmlns:a16="http://schemas.microsoft.com/office/drawing/2014/main" id="{E804B7C4-C5E5-497A-8CE3-FF93005D8CA8}"/>
                </a:ext>
              </a:extLst>
            </p:cNvPr>
            <p:cNvCxnSpPr>
              <a:cxnSpLocks/>
            </p:cNvCxnSpPr>
            <p:nvPr/>
          </p:nvCxnSpPr>
          <p:spPr>
            <a:xfrm flipH="1">
              <a:off x="2283321" y="1916880"/>
              <a:ext cx="3840480" cy="0"/>
            </a:xfrm>
            <a:prstGeom prst="line">
              <a:avLst/>
            </a:prstGeom>
            <a:ln w="12700" cap="rnd">
              <a:solidFill>
                <a:srgbClr val="4D4D4D"/>
              </a:solidFill>
              <a:round/>
              <a:headEnd type="none" w="lg" len="lg"/>
              <a:tailEnd type="none" w="lg" len="lg"/>
            </a:ln>
          </p:spPr>
          <p:style>
            <a:lnRef idx="1">
              <a:schemeClr val="accent1"/>
            </a:lnRef>
            <a:fillRef idx="0">
              <a:schemeClr val="accent1"/>
            </a:fillRef>
            <a:effectRef idx="0">
              <a:schemeClr val="accent1"/>
            </a:effectRef>
            <a:fontRef idx="minor">
              <a:schemeClr val="tx1"/>
            </a:fontRef>
          </p:style>
        </p:cxnSp>
      </p:grpSp>
      <p:grpSp>
        <p:nvGrpSpPr>
          <p:cNvPr id="183" name="Group 349">
            <a:extLst>
              <a:ext uri="{FF2B5EF4-FFF2-40B4-BE49-F238E27FC236}">
                <a16:creationId xmlns:a16="http://schemas.microsoft.com/office/drawing/2014/main" id="{ED3479EE-E32E-44BC-856B-4C4BBEA61F3A}"/>
              </a:ext>
            </a:extLst>
          </p:cNvPr>
          <p:cNvGrpSpPr>
            <a:grpSpLocks noChangeAspect="1"/>
          </p:cNvGrpSpPr>
          <p:nvPr/>
        </p:nvGrpSpPr>
        <p:grpSpPr>
          <a:xfrm>
            <a:off x="5146293" y="3949106"/>
            <a:ext cx="361868" cy="365760"/>
            <a:chOff x="2163763" y="2366963"/>
            <a:chExt cx="442913" cy="447676"/>
          </a:xfrm>
          <a:solidFill>
            <a:srgbClr val="4D4D4D"/>
          </a:solidFill>
        </p:grpSpPr>
        <p:sp>
          <p:nvSpPr>
            <p:cNvPr id="184" name="Freeform 312">
              <a:extLst>
                <a:ext uri="{FF2B5EF4-FFF2-40B4-BE49-F238E27FC236}">
                  <a16:creationId xmlns:a16="http://schemas.microsoft.com/office/drawing/2014/main" id="{FDA3B057-9210-481D-96F4-BB689453A186}"/>
                </a:ext>
              </a:extLst>
            </p:cNvPr>
            <p:cNvSpPr>
              <a:spLocks noEditPoints="1"/>
            </p:cNvSpPr>
            <p:nvPr/>
          </p:nvSpPr>
          <p:spPr bwMode="auto">
            <a:xfrm>
              <a:off x="2163763" y="2600326"/>
              <a:ext cx="217488" cy="214313"/>
            </a:xfrm>
            <a:custGeom>
              <a:avLst/>
              <a:gdLst/>
              <a:ahLst/>
              <a:cxnLst>
                <a:cxn ang="0">
                  <a:pos x="57" y="12"/>
                </a:cxn>
                <a:cxn ang="0">
                  <a:pos x="51" y="7"/>
                </a:cxn>
                <a:cxn ang="0">
                  <a:pos x="49" y="9"/>
                </a:cxn>
                <a:cxn ang="0">
                  <a:pos x="51" y="7"/>
                </a:cxn>
                <a:cxn ang="0">
                  <a:pos x="50" y="7"/>
                </a:cxn>
                <a:cxn ang="0">
                  <a:pos x="46" y="1"/>
                </a:cxn>
                <a:cxn ang="0">
                  <a:pos x="43" y="3"/>
                </a:cxn>
                <a:cxn ang="0">
                  <a:pos x="46" y="1"/>
                </a:cxn>
                <a:cxn ang="0">
                  <a:pos x="42" y="1"/>
                </a:cxn>
                <a:cxn ang="0">
                  <a:pos x="41" y="1"/>
                </a:cxn>
                <a:cxn ang="0">
                  <a:pos x="31" y="11"/>
                </a:cxn>
                <a:cxn ang="0">
                  <a:pos x="31" y="11"/>
                </a:cxn>
                <a:cxn ang="0">
                  <a:pos x="31" y="11"/>
                </a:cxn>
                <a:cxn ang="0">
                  <a:pos x="27" y="16"/>
                </a:cxn>
                <a:cxn ang="0">
                  <a:pos x="0" y="54"/>
                </a:cxn>
                <a:cxn ang="0">
                  <a:pos x="0" y="54"/>
                </a:cxn>
                <a:cxn ang="0">
                  <a:pos x="2" y="57"/>
                </a:cxn>
                <a:cxn ang="0">
                  <a:pos x="3" y="57"/>
                </a:cxn>
                <a:cxn ang="0">
                  <a:pos x="24" y="47"/>
                </a:cxn>
                <a:cxn ang="0">
                  <a:pos x="47" y="27"/>
                </a:cxn>
                <a:cxn ang="0">
                  <a:pos x="53" y="21"/>
                </a:cxn>
                <a:cxn ang="0">
                  <a:pos x="57" y="16"/>
                </a:cxn>
                <a:cxn ang="0">
                  <a:pos x="57" y="16"/>
                </a:cxn>
                <a:cxn ang="0">
                  <a:pos x="57" y="12"/>
                </a:cxn>
                <a:cxn ang="0">
                  <a:pos x="57" y="12"/>
                </a:cxn>
                <a:cxn ang="0">
                  <a:pos x="49" y="17"/>
                </a:cxn>
                <a:cxn ang="0">
                  <a:pos x="43" y="23"/>
                </a:cxn>
                <a:cxn ang="0">
                  <a:pos x="21" y="43"/>
                </a:cxn>
                <a:cxn ang="0">
                  <a:pos x="6" y="51"/>
                </a:cxn>
                <a:cxn ang="0">
                  <a:pos x="31" y="19"/>
                </a:cxn>
                <a:cxn ang="0">
                  <a:pos x="35" y="15"/>
                </a:cxn>
                <a:cxn ang="0">
                  <a:pos x="35" y="15"/>
                </a:cxn>
                <a:cxn ang="0">
                  <a:pos x="35" y="15"/>
                </a:cxn>
                <a:cxn ang="0">
                  <a:pos x="35" y="15"/>
                </a:cxn>
                <a:cxn ang="0">
                  <a:pos x="43" y="7"/>
                </a:cxn>
                <a:cxn ang="0">
                  <a:pos x="47" y="11"/>
                </a:cxn>
                <a:cxn ang="0">
                  <a:pos x="47" y="11"/>
                </a:cxn>
                <a:cxn ang="0">
                  <a:pos x="47" y="11"/>
                </a:cxn>
                <a:cxn ang="0">
                  <a:pos x="52" y="15"/>
                </a:cxn>
                <a:cxn ang="0">
                  <a:pos x="49" y="17"/>
                </a:cxn>
              </a:cxnLst>
              <a:rect l="0" t="0" r="r" b="b"/>
              <a:pathLst>
                <a:path w="58" h="57">
                  <a:moveTo>
                    <a:pt x="57" y="12"/>
                  </a:moveTo>
                  <a:cubicBezTo>
                    <a:pt x="55" y="11"/>
                    <a:pt x="53" y="9"/>
                    <a:pt x="51" y="7"/>
                  </a:cubicBezTo>
                  <a:cubicBezTo>
                    <a:pt x="49" y="9"/>
                    <a:pt x="49" y="9"/>
                    <a:pt x="49" y="9"/>
                  </a:cubicBezTo>
                  <a:cubicBezTo>
                    <a:pt x="51" y="7"/>
                    <a:pt x="51" y="7"/>
                    <a:pt x="51" y="7"/>
                  </a:cubicBezTo>
                  <a:cubicBezTo>
                    <a:pt x="51" y="7"/>
                    <a:pt x="51" y="7"/>
                    <a:pt x="50" y="7"/>
                  </a:cubicBezTo>
                  <a:cubicBezTo>
                    <a:pt x="49" y="5"/>
                    <a:pt x="47" y="4"/>
                    <a:pt x="46" y="1"/>
                  </a:cubicBezTo>
                  <a:cubicBezTo>
                    <a:pt x="43" y="3"/>
                    <a:pt x="43" y="3"/>
                    <a:pt x="43" y="3"/>
                  </a:cubicBezTo>
                  <a:cubicBezTo>
                    <a:pt x="46" y="1"/>
                    <a:pt x="46" y="1"/>
                    <a:pt x="46" y="1"/>
                  </a:cubicBezTo>
                  <a:cubicBezTo>
                    <a:pt x="45" y="0"/>
                    <a:pt x="43" y="0"/>
                    <a:pt x="42" y="1"/>
                  </a:cubicBezTo>
                  <a:cubicBezTo>
                    <a:pt x="42" y="1"/>
                    <a:pt x="42" y="1"/>
                    <a:pt x="41" y="1"/>
                  </a:cubicBezTo>
                  <a:cubicBezTo>
                    <a:pt x="31" y="11"/>
                    <a:pt x="31" y="11"/>
                    <a:pt x="31" y="11"/>
                  </a:cubicBezTo>
                  <a:cubicBezTo>
                    <a:pt x="31" y="11"/>
                    <a:pt x="31" y="11"/>
                    <a:pt x="31" y="11"/>
                  </a:cubicBezTo>
                  <a:cubicBezTo>
                    <a:pt x="31" y="11"/>
                    <a:pt x="31" y="11"/>
                    <a:pt x="31" y="11"/>
                  </a:cubicBezTo>
                  <a:cubicBezTo>
                    <a:pt x="30" y="13"/>
                    <a:pt x="28" y="14"/>
                    <a:pt x="27" y="16"/>
                  </a:cubicBezTo>
                  <a:cubicBezTo>
                    <a:pt x="15" y="28"/>
                    <a:pt x="1" y="42"/>
                    <a:pt x="0" y="54"/>
                  </a:cubicBezTo>
                  <a:cubicBezTo>
                    <a:pt x="0" y="54"/>
                    <a:pt x="0" y="54"/>
                    <a:pt x="0" y="54"/>
                  </a:cubicBezTo>
                  <a:cubicBezTo>
                    <a:pt x="0" y="56"/>
                    <a:pt x="1" y="57"/>
                    <a:pt x="2" y="57"/>
                  </a:cubicBezTo>
                  <a:cubicBezTo>
                    <a:pt x="3" y="57"/>
                    <a:pt x="3" y="57"/>
                    <a:pt x="3" y="57"/>
                  </a:cubicBezTo>
                  <a:cubicBezTo>
                    <a:pt x="10" y="56"/>
                    <a:pt x="17" y="52"/>
                    <a:pt x="24" y="47"/>
                  </a:cubicBezTo>
                  <a:cubicBezTo>
                    <a:pt x="32" y="41"/>
                    <a:pt x="39" y="34"/>
                    <a:pt x="47" y="27"/>
                  </a:cubicBezTo>
                  <a:cubicBezTo>
                    <a:pt x="53" y="21"/>
                    <a:pt x="53" y="21"/>
                    <a:pt x="53" y="21"/>
                  </a:cubicBezTo>
                  <a:cubicBezTo>
                    <a:pt x="57" y="16"/>
                    <a:pt x="57" y="16"/>
                    <a:pt x="57" y="16"/>
                  </a:cubicBezTo>
                  <a:cubicBezTo>
                    <a:pt x="57" y="16"/>
                    <a:pt x="57" y="16"/>
                    <a:pt x="57" y="16"/>
                  </a:cubicBezTo>
                  <a:cubicBezTo>
                    <a:pt x="58" y="15"/>
                    <a:pt x="58" y="13"/>
                    <a:pt x="57" y="12"/>
                  </a:cubicBezTo>
                  <a:cubicBezTo>
                    <a:pt x="57" y="12"/>
                    <a:pt x="57" y="12"/>
                    <a:pt x="57" y="12"/>
                  </a:cubicBezTo>
                  <a:close/>
                  <a:moveTo>
                    <a:pt x="49" y="17"/>
                  </a:moveTo>
                  <a:cubicBezTo>
                    <a:pt x="43" y="23"/>
                    <a:pt x="43" y="23"/>
                    <a:pt x="43" y="23"/>
                  </a:cubicBezTo>
                  <a:cubicBezTo>
                    <a:pt x="36" y="30"/>
                    <a:pt x="28" y="37"/>
                    <a:pt x="21" y="43"/>
                  </a:cubicBezTo>
                  <a:cubicBezTo>
                    <a:pt x="16" y="47"/>
                    <a:pt x="11" y="50"/>
                    <a:pt x="6" y="51"/>
                  </a:cubicBezTo>
                  <a:cubicBezTo>
                    <a:pt x="9" y="41"/>
                    <a:pt x="21" y="29"/>
                    <a:pt x="31" y="19"/>
                  </a:cubicBezTo>
                  <a:cubicBezTo>
                    <a:pt x="32" y="18"/>
                    <a:pt x="33" y="16"/>
                    <a:pt x="35" y="15"/>
                  </a:cubicBezTo>
                  <a:cubicBezTo>
                    <a:pt x="35" y="15"/>
                    <a:pt x="35" y="15"/>
                    <a:pt x="35" y="15"/>
                  </a:cubicBezTo>
                  <a:cubicBezTo>
                    <a:pt x="35" y="15"/>
                    <a:pt x="35" y="15"/>
                    <a:pt x="35" y="15"/>
                  </a:cubicBezTo>
                  <a:cubicBezTo>
                    <a:pt x="35" y="15"/>
                    <a:pt x="35" y="15"/>
                    <a:pt x="35" y="15"/>
                  </a:cubicBezTo>
                  <a:cubicBezTo>
                    <a:pt x="43" y="7"/>
                    <a:pt x="43" y="7"/>
                    <a:pt x="43" y="7"/>
                  </a:cubicBezTo>
                  <a:cubicBezTo>
                    <a:pt x="44" y="8"/>
                    <a:pt x="46" y="10"/>
                    <a:pt x="47" y="11"/>
                  </a:cubicBezTo>
                  <a:cubicBezTo>
                    <a:pt x="47" y="11"/>
                    <a:pt x="47" y="11"/>
                    <a:pt x="47" y="11"/>
                  </a:cubicBezTo>
                  <a:cubicBezTo>
                    <a:pt x="47" y="11"/>
                    <a:pt x="47" y="11"/>
                    <a:pt x="47" y="11"/>
                  </a:cubicBezTo>
                  <a:cubicBezTo>
                    <a:pt x="49" y="12"/>
                    <a:pt x="50" y="14"/>
                    <a:pt x="52" y="15"/>
                  </a:cubicBezTo>
                  <a:lnTo>
                    <a:pt x="49" y="17"/>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5" name="Freeform 313">
              <a:extLst>
                <a:ext uri="{FF2B5EF4-FFF2-40B4-BE49-F238E27FC236}">
                  <a16:creationId xmlns:a16="http://schemas.microsoft.com/office/drawing/2014/main" id="{5A283FC6-117E-4930-AABD-74B470841E62}"/>
                </a:ext>
              </a:extLst>
            </p:cNvPr>
            <p:cNvSpPr>
              <a:spLocks noEditPoints="1"/>
            </p:cNvSpPr>
            <p:nvPr/>
          </p:nvSpPr>
          <p:spPr bwMode="auto">
            <a:xfrm>
              <a:off x="2317751" y="2366963"/>
              <a:ext cx="288925" cy="293688"/>
            </a:xfrm>
            <a:custGeom>
              <a:avLst/>
              <a:gdLst/>
              <a:ahLst/>
              <a:cxnLst>
                <a:cxn ang="0">
                  <a:pos x="66" y="11"/>
                </a:cxn>
                <a:cxn ang="0">
                  <a:pos x="38" y="0"/>
                </a:cxn>
                <a:cxn ang="0">
                  <a:pos x="11" y="11"/>
                </a:cxn>
                <a:cxn ang="0">
                  <a:pos x="0" y="39"/>
                </a:cxn>
                <a:cxn ang="0">
                  <a:pos x="11" y="66"/>
                </a:cxn>
                <a:cxn ang="0">
                  <a:pos x="38" y="78"/>
                </a:cxn>
                <a:cxn ang="0">
                  <a:pos x="66" y="66"/>
                </a:cxn>
                <a:cxn ang="0">
                  <a:pos x="77" y="39"/>
                </a:cxn>
                <a:cxn ang="0">
                  <a:pos x="66" y="11"/>
                </a:cxn>
                <a:cxn ang="0">
                  <a:pos x="62" y="63"/>
                </a:cxn>
                <a:cxn ang="0">
                  <a:pos x="38" y="73"/>
                </a:cxn>
                <a:cxn ang="0">
                  <a:pos x="15" y="63"/>
                </a:cxn>
                <a:cxn ang="0">
                  <a:pos x="5" y="39"/>
                </a:cxn>
                <a:cxn ang="0">
                  <a:pos x="15" y="15"/>
                </a:cxn>
                <a:cxn ang="0">
                  <a:pos x="38" y="5"/>
                </a:cxn>
                <a:cxn ang="0">
                  <a:pos x="62" y="15"/>
                </a:cxn>
                <a:cxn ang="0">
                  <a:pos x="72" y="39"/>
                </a:cxn>
                <a:cxn ang="0">
                  <a:pos x="62" y="63"/>
                </a:cxn>
              </a:cxnLst>
              <a:rect l="0" t="0" r="r" b="b"/>
              <a:pathLst>
                <a:path w="77" h="78">
                  <a:moveTo>
                    <a:pt x="66" y="11"/>
                  </a:moveTo>
                  <a:cubicBezTo>
                    <a:pt x="59" y="4"/>
                    <a:pt x="49" y="0"/>
                    <a:pt x="38" y="0"/>
                  </a:cubicBezTo>
                  <a:cubicBezTo>
                    <a:pt x="28" y="0"/>
                    <a:pt x="18" y="4"/>
                    <a:pt x="11" y="11"/>
                  </a:cubicBezTo>
                  <a:cubicBezTo>
                    <a:pt x="4" y="18"/>
                    <a:pt x="0" y="28"/>
                    <a:pt x="0" y="39"/>
                  </a:cubicBezTo>
                  <a:cubicBezTo>
                    <a:pt x="0" y="50"/>
                    <a:pt x="4" y="59"/>
                    <a:pt x="11" y="66"/>
                  </a:cubicBezTo>
                  <a:cubicBezTo>
                    <a:pt x="18" y="73"/>
                    <a:pt x="28" y="78"/>
                    <a:pt x="38" y="78"/>
                  </a:cubicBezTo>
                  <a:cubicBezTo>
                    <a:pt x="49" y="78"/>
                    <a:pt x="59" y="73"/>
                    <a:pt x="66" y="66"/>
                  </a:cubicBezTo>
                  <a:cubicBezTo>
                    <a:pt x="73" y="59"/>
                    <a:pt x="77" y="50"/>
                    <a:pt x="77" y="39"/>
                  </a:cubicBezTo>
                  <a:cubicBezTo>
                    <a:pt x="77" y="28"/>
                    <a:pt x="73" y="18"/>
                    <a:pt x="66" y="11"/>
                  </a:cubicBezTo>
                  <a:close/>
                  <a:moveTo>
                    <a:pt x="62" y="63"/>
                  </a:moveTo>
                  <a:cubicBezTo>
                    <a:pt x="56" y="69"/>
                    <a:pt x="48" y="73"/>
                    <a:pt x="38" y="73"/>
                  </a:cubicBezTo>
                  <a:cubicBezTo>
                    <a:pt x="29" y="73"/>
                    <a:pt x="21" y="69"/>
                    <a:pt x="15" y="63"/>
                  </a:cubicBezTo>
                  <a:cubicBezTo>
                    <a:pt x="8" y="57"/>
                    <a:pt x="5" y="48"/>
                    <a:pt x="5" y="39"/>
                  </a:cubicBezTo>
                  <a:cubicBezTo>
                    <a:pt x="5" y="29"/>
                    <a:pt x="8" y="21"/>
                    <a:pt x="15" y="15"/>
                  </a:cubicBezTo>
                  <a:cubicBezTo>
                    <a:pt x="21" y="9"/>
                    <a:pt x="29" y="5"/>
                    <a:pt x="38" y="5"/>
                  </a:cubicBezTo>
                  <a:cubicBezTo>
                    <a:pt x="48" y="5"/>
                    <a:pt x="56" y="9"/>
                    <a:pt x="62" y="15"/>
                  </a:cubicBezTo>
                  <a:cubicBezTo>
                    <a:pt x="69" y="21"/>
                    <a:pt x="72" y="29"/>
                    <a:pt x="72" y="39"/>
                  </a:cubicBezTo>
                  <a:cubicBezTo>
                    <a:pt x="72" y="48"/>
                    <a:pt x="69" y="57"/>
                    <a:pt x="62" y="63"/>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6" name="Freeform 314">
              <a:extLst>
                <a:ext uri="{FF2B5EF4-FFF2-40B4-BE49-F238E27FC236}">
                  <a16:creationId xmlns:a16="http://schemas.microsoft.com/office/drawing/2014/main" id="{44A3B554-CA6E-4727-8ADE-32044CD0A1CD}"/>
                </a:ext>
              </a:extLst>
            </p:cNvPr>
            <p:cNvSpPr>
              <a:spLocks/>
            </p:cNvSpPr>
            <p:nvPr/>
          </p:nvSpPr>
          <p:spPr bwMode="auto">
            <a:xfrm>
              <a:off x="2400301" y="2446338"/>
              <a:ext cx="87313" cy="85725"/>
            </a:xfrm>
            <a:custGeom>
              <a:avLst/>
              <a:gdLst/>
              <a:ahLst/>
              <a:cxnLst>
                <a:cxn ang="0">
                  <a:pos x="20" y="0"/>
                </a:cxn>
                <a:cxn ang="0">
                  <a:pos x="19" y="0"/>
                </a:cxn>
                <a:cxn ang="0">
                  <a:pos x="7" y="5"/>
                </a:cxn>
                <a:cxn ang="0">
                  <a:pos x="0" y="18"/>
                </a:cxn>
                <a:cxn ang="0">
                  <a:pos x="0" y="18"/>
                </a:cxn>
                <a:cxn ang="0">
                  <a:pos x="3" y="19"/>
                </a:cxn>
                <a:cxn ang="0">
                  <a:pos x="0" y="18"/>
                </a:cxn>
                <a:cxn ang="0">
                  <a:pos x="0" y="20"/>
                </a:cxn>
                <a:cxn ang="0">
                  <a:pos x="3" y="23"/>
                </a:cxn>
                <a:cxn ang="0">
                  <a:pos x="5" y="20"/>
                </a:cxn>
                <a:cxn ang="0">
                  <a:pos x="5" y="19"/>
                </a:cxn>
                <a:cxn ang="0">
                  <a:pos x="5" y="19"/>
                </a:cxn>
                <a:cxn ang="0">
                  <a:pos x="5" y="19"/>
                </a:cxn>
                <a:cxn ang="0">
                  <a:pos x="10" y="9"/>
                </a:cxn>
                <a:cxn ang="0">
                  <a:pos x="19" y="5"/>
                </a:cxn>
                <a:cxn ang="0">
                  <a:pos x="20" y="5"/>
                </a:cxn>
                <a:cxn ang="0">
                  <a:pos x="23" y="3"/>
                </a:cxn>
                <a:cxn ang="0">
                  <a:pos x="20" y="0"/>
                </a:cxn>
              </a:cxnLst>
              <a:rect l="0" t="0" r="r" b="b"/>
              <a:pathLst>
                <a:path w="23" h="23">
                  <a:moveTo>
                    <a:pt x="20" y="0"/>
                  </a:moveTo>
                  <a:cubicBezTo>
                    <a:pt x="20" y="0"/>
                    <a:pt x="20" y="0"/>
                    <a:pt x="19" y="0"/>
                  </a:cubicBezTo>
                  <a:cubicBezTo>
                    <a:pt x="15" y="0"/>
                    <a:pt x="11" y="2"/>
                    <a:pt x="7" y="5"/>
                  </a:cubicBezTo>
                  <a:cubicBezTo>
                    <a:pt x="3" y="8"/>
                    <a:pt x="1" y="12"/>
                    <a:pt x="0" y="18"/>
                  </a:cubicBezTo>
                  <a:cubicBezTo>
                    <a:pt x="0" y="18"/>
                    <a:pt x="0" y="18"/>
                    <a:pt x="0" y="18"/>
                  </a:cubicBezTo>
                  <a:cubicBezTo>
                    <a:pt x="3" y="19"/>
                    <a:pt x="3" y="19"/>
                    <a:pt x="3" y="19"/>
                  </a:cubicBezTo>
                  <a:cubicBezTo>
                    <a:pt x="0" y="18"/>
                    <a:pt x="0" y="18"/>
                    <a:pt x="0" y="18"/>
                  </a:cubicBezTo>
                  <a:cubicBezTo>
                    <a:pt x="0" y="19"/>
                    <a:pt x="0" y="19"/>
                    <a:pt x="0" y="20"/>
                  </a:cubicBezTo>
                  <a:cubicBezTo>
                    <a:pt x="0" y="22"/>
                    <a:pt x="1" y="23"/>
                    <a:pt x="3" y="23"/>
                  </a:cubicBezTo>
                  <a:cubicBezTo>
                    <a:pt x="4" y="23"/>
                    <a:pt x="5" y="22"/>
                    <a:pt x="5" y="20"/>
                  </a:cubicBezTo>
                  <a:cubicBezTo>
                    <a:pt x="5" y="20"/>
                    <a:pt x="5" y="19"/>
                    <a:pt x="5" y="19"/>
                  </a:cubicBezTo>
                  <a:cubicBezTo>
                    <a:pt x="5" y="19"/>
                    <a:pt x="5" y="19"/>
                    <a:pt x="5" y="19"/>
                  </a:cubicBezTo>
                  <a:cubicBezTo>
                    <a:pt x="5" y="19"/>
                    <a:pt x="5" y="19"/>
                    <a:pt x="5" y="19"/>
                  </a:cubicBezTo>
                  <a:cubicBezTo>
                    <a:pt x="6" y="14"/>
                    <a:pt x="8" y="11"/>
                    <a:pt x="10" y="9"/>
                  </a:cubicBezTo>
                  <a:cubicBezTo>
                    <a:pt x="13" y="6"/>
                    <a:pt x="16" y="5"/>
                    <a:pt x="19" y="5"/>
                  </a:cubicBezTo>
                  <a:cubicBezTo>
                    <a:pt x="19" y="5"/>
                    <a:pt x="19" y="5"/>
                    <a:pt x="20" y="5"/>
                  </a:cubicBezTo>
                  <a:cubicBezTo>
                    <a:pt x="21" y="6"/>
                    <a:pt x="22" y="5"/>
                    <a:pt x="23" y="3"/>
                  </a:cubicBezTo>
                  <a:cubicBezTo>
                    <a:pt x="23" y="2"/>
                    <a:pt x="22" y="1"/>
                    <a:pt x="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87" name="Freeform 315">
              <a:extLst>
                <a:ext uri="{FF2B5EF4-FFF2-40B4-BE49-F238E27FC236}">
                  <a16:creationId xmlns:a16="http://schemas.microsoft.com/office/drawing/2014/main" id="{24B71324-A9D2-4CFA-94BE-45F54E98F926}"/>
                </a:ext>
              </a:extLst>
            </p:cNvPr>
            <p:cNvSpPr>
              <a:spLocks noEditPoints="1"/>
            </p:cNvSpPr>
            <p:nvPr/>
          </p:nvSpPr>
          <p:spPr bwMode="auto">
            <a:xfrm>
              <a:off x="2351088" y="2400301"/>
              <a:ext cx="222250" cy="222250"/>
            </a:xfrm>
            <a:custGeom>
              <a:avLst/>
              <a:gdLst/>
              <a:ahLst/>
              <a:cxnLst>
                <a:cxn ang="0">
                  <a:pos x="50" y="9"/>
                </a:cxn>
                <a:cxn ang="0">
                  <a:pos x="29" y="0"/>
                </a:cxn>
                <a:cxn ang="0">
                  <a:pos x="9" y="9"/>
                </a:cxn>
                <a:cxn ang="0">
                  <a:pos x="0" y="30"/>
                </a:cxn>
                <a:cxn ang="0">
                  <a:pos x="9" y="51"/>
                </a:cxn>
                <a:cxn ang="0">
                  <a:pos x="29" y="59"/>
                </a:cxn>
                <a:cxn ang="0">
                  <a:pos x="50" y="51"/>
                </a:cxn>
                <a:cxn ang="0">
                  <a:pos x="59" y="30"/>
                </a:cxn>
                <a:cxn ang="0">
                  <a:pos x="50" y="9"/>
                </a:cxn>
                <a:cxn ang="0">
                  <a:pos x="47" y="47"/>
                </a:cxn>
                <a:cxn ang="0">
                  <a:pos x="29" y="54"/>
                </a:cxn>
                <a:cxn ang="0">
                  <a:pos x="12" y="47"/>
                </a:cxn>
                <a:cxn ang="0">
                  <a:pos x="5" y="30"/>
                </a:cxn>
                <a:cxn ang="0">
                  <a:pos x="12" y="12"/>
                </a:cxn>
                <a:cxn ang="0">
                  <a:pos x="29" y="5"/>
                </a:cxn>
                <a:cxn ang="0">
                  <a:pos x="47" y="12"/>
                </a:cxn>
                <a:cxn ang="0">
                  <a:pos x="54" y="30"/>
                </a:cxn>
                <a:cxn ang="0">
                  <a:pos x="47" y="47"/>
                </a:cxn>
              </a:cxnLst>
              <a:rect l="0" t="0" r="r" b="b"/>
              <a:pathLst>
                <a:path w="59" h="59">
                  <a:moveTo>
                    <a:pt x="50" y="9"/>
                  </a:moveTo>
                  <a:cubicBezTo>
                    <a:pt x="45" y="4"/>
                    <a:pt x="38" y="0"/>
                    <a:pt x="29" y="0"/>
                  </a:cubicBezTo>
                  <a:cubicBezTo>
                    <a:pt x="21" y="0"/>
                    <a:pt x="14" y="4"/>
                    <a:pt x="9" y="9"/>
                  </a:cubicBezTo>
                  <a:cubicBezTo>
                    <a:pt x="3" y="14"/>
                    <a:pt x="0" y="22"/>
                    <a:pt x="0" y="30"/>
                  </a:cubicBezTo>
                  <a:cubicBezTo>
                    <a:pt x="0" y="38"/>
                    <a:pt x="3" y="45"/>
                    <a:pt x="9" y="51"/>
                  </a:cubicBezTo>
                  <a:cubicBezTo>
                    <a:pt x="14" y="56"/>
                    <a:pt x="21" y="59"/>
                    <a:pt x="29" y="59"/>
                  </a:cubicBezTo>
                  <a:cubicBezTo>
                    <a:pt x="38" y="59"/>
                    <a:pt x="45" y="56"/>
                    <a:pt x="50" y="51"/>
                  </a:cubicBezTo>
                  <a:cubicBezTo>
                    <a:pt x="56" y="45"/>
                    <a:pt x="59" y="38"/>
                    <a:pt x="59" y="30"/>
                  </a:cubicBezTo>
                  <a:cubicBezTo>
                    <a:pt x="59" y="22"/>
                    <a:pt x="56" y="14"/>
                    <a:pt x="50" y="9"/>
                  </a:cubicBezTo>
                  <a:close/>
                  <a:moveTo>
                    <a:pt x="47" y="47"/>
                  </a:moveTo>
                  <a:cubicBezTo>
                    <a:pt x="42" y="51"/>
                    <a:pt x="36" y="54"/>
                    <a:pt x="29" y="54"/>
                  </a:cubicBezTo>
                  <a:cubicBezTo>
                    <a:pt x="23" y="54"/>
                    <a:pt x="17" y="51"/>
                    <a:pt x="12" y="47"/>
                  </a:cubicBezTo>
                  <a:cubicBezTo>
                    <a:pt x="8" y="43"/>
                    <a:pt x="5" y="37"/>
                    <a:pt x="5" y="30"/>
                  </a:cubicBezTo>
                  <a:cubicBezTo>
                    <a:pt x="5" y="23"/>
                    <a:pt x="8" y="17"/>
                    <a:pt x="12" y="12"/>
                  </a:cubicBezTo>
                  <a:cubicBezTo>
                    <a:pt x="17" y="8"/>
                    <a:pt x="23" y="5"/>
                    <a:pt x="29" y="5"/>
                  </a:cubicBezTo>
                  <a:cubicBezTo>
                    <a:pt x="36" y="5"/>
                    <a:pt x="42" y="8"/>
                    <a:pt x="47" y="12"/>
                  </a:cubicBezTo>
                  <a:cubicBezTo>
                    <a:pt x="51" y="17"/>
                    <a:pt x="54" y="23"/>
                    <a:pt x="54" y="30"/>
                  </a:cubicBezTo>
                  <a:cubicBezTo>
                    <a:pt x="54" y="37"/>
                    <a:pt x="51" y="43"/>
                    <a:pt x="47" y="4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88" name="Group 187">
            <a:extLst>
              <a:ext uri="{FF2B5EF4-FFF2-40B4-BE49-F238E27FC236}">
                <a16:creationId xmlns:a16="http://schemas.microsoft.com/office/drawing/2014/main" id="{59BB3AE2-2649-4F9D-A142-F240B1D2AFF8}"/>
              </a:ext>
            </a:extLst>
          </p:cNvPr>
          <p:cNvGrpSpPr>
            <a:grpSpLocks noChangeAspect="1"/>
          </p:cNvGrpSpPr>
          <p:nvPr/>
        </p:nvGrpSpPr>
        <p:grpSpPr>
          <a:xfrm>
            <a:off x="5190995" y="5444621"/>
            <a:ext cx="398273" cy="365760"/>
            <a:chOff x="2828925" y="2020888"/>
            <a:chExt cx="311151" cy="285750"/>
          </a:xfrm>
          <a:solidFill>
            <a:srgbClr val="4D4D4D"/>
          </a:solidFill>
        </p:grpSpPr>
        <p:sp>
          <p:nvSpPr>
            <p:cNvPr id="189" name="Freeform 5">
              <a:extLst>
                <a:ext uri="{FF2B5EF4-FFF2-40B4-BE49-F238E27FC236}">
                  <a16:creationId xmlns:a16="http://schemas.microsoft.com/office/drawing/2014/main" id="{5EA76A21-392C-4D96-B32A-489A376D6B1E}"/>
                </a:ext>
              </a:extLst>
            </p:cNvPr>
            <p:cNvSpPr>
              <a:spLocks/>
            </p:cNvSpPr>
            <p:nvPr/>
          </p:nvSpPr>
          <p:spPr bwMode="auto">
            <a:xfrm>
              <a:off x="2992438" y="2020888"/>
              <a:ext cx="147638" cy="106363"/>
            </a:xfrm>
            <a:custGeom>
              <a:avLst/>
              <a:gdLst/>
              <a:ahLst/>
              <a:cxnLst>
                <a:cxn ang="0">
                  <a:pos x="120" y="0"/>
                </a:cxn>
                <a:cxn ang="0">
                  <a:pos x="19" y="0"/>
                </a:cxn>
                <a:cxn ang="0">
                  <a:pos x="0" y="18"/>
                </a:cxn>
                <a:cxn ang="0">
                  <a:pos x="0" y="32"/>
                </a:cxn>
                <a:cxn ang="0">
                  <a:pos x="11" y="32"/>
                </a:cxn>
                <a:cxn ang="0">
                  <a:pos x="11" y="18"/>
                </a:cxn>
                <a:cxn ang="0">
                  <a:pos x="19" y="11"/>
                </a:cxn>
                <a:cxn ang="0">
                  <a:pos x="120" y="11"/>
                </a:cxn>
                <a:cxn ang="0">
                  <a:pos x="127" y="18"/>
                </a:cxn>
                <a:cxn ang="0">
                  <a:pos x="127" y="81"/>
                </a:cxn>
                <a:cxn ang="0">
                  <a:pos x="120" y="88"/>
                </a:cxn>
                <a:cxn ang="0">
                  <a:pos x="107" y="88"/>
                </a:cxn>
                <a:cxn ang="0">
                  <a:pos x="107" y="99"/>
                </a:cxn>
                <a:cxn ang="0">
                  <a:pos x="120" y="99"/>
                </a:cxn>
                <a:cxn ang="0">
                  <a:pos x="138" y="81"/>
                </a:cxn>
                <a:cxn ang="0">
                  <a:pos x="138" y="18"/>
                </a:cxn>
                <a:cxn ang="0">
                  <a:pos x="120" y="0"/>
                </a:cxn>
              </a:cxnLst>
              <a:rect l="0" t="0" r="r" b="b"/>
              <a:pathLst>
                <a:path w="138" h="99">
                  <a:moveTo>
                    <a:pt x="120" y="0"/>
                  </a:moveTo>
                  <a:cubicBezTo>
                    <a:pt x="19" y="0"/>
                    <a:pt x="19" y="0"/>
                    <a:pt x="19" y="0"/>
                  </a:cubicBezTo>
                  <a:cubicBezTo>
                    <a:pt x="9" y="0"/>
                    <a:pt x="0" y="8"/>
                    <a:pt x="0" y="18"/>
                  </a:cubicBezTo>
                  <a:cubicBezTo>
                    <a:pt x="0" y="32"/>
                    <a:pt x="0" y="32"/>
                    <a:pt x="0" y="32"/>
                  </a:cubicBezTo>
                  <a:cubicBezTo>
                    <a:pt x="11" y="32"/>
                    <a:pt x="11" y="32"/>
                    <a:pt x="11" y="32"/>
                  </a:cubicBezTo>
                  <a:cubicBezTo>
                    <a:pt x="11" y="18"/>
                    <a:pt x="11" y="18"/>
                    <a:pt x="11" y="18"/>
                  </a:cubicBezTo>
                  <a:cubicBezTo>
                    <a:pt x="11" y="14"/>
                    <a:pt x="15" y="11"/>
                    <a:pt x="19" y="11"/>
                  </a:cubicBezTo>
                  <a:cubicBezTo>
                    <a:pt x="120" y="11"/>
                    <a:pt x="120" y="11"/>
                    <a:pt x="120" y="11"/>
                  </a:cubicBezTo>
                  <a:cubicBezTo>
                    <a:pt x="124" y="11"/>
                    <a:pt x="127" y="14"/>
                    <a:pt x="127" y="18"/>
                  </a:cubicBezTo>
                  <a:cubicBezTo>
                    <a:pt x="127" y="81"/>
                    <a:pt x="127" y="81"/>
                    <a:pt x="127" y="81"/>
                  </a:cubicBezTo>
                  <a:cubicBezTo>
                    <a:pt x="127" y="85"/>
                    <a:pt x="124" y="88"/>
                    <a:pt x="120" y="88"/>
                  </a:cubicBezTo>
                  <a:cubicBezTo>
                    <a:pt x="107" y="88"/>
                    <a:pt x="107" y="88"/>
                    <a:pt x="107" y="88"/>
                  </a:cubicBezTo>
                  <a:cubicBezTo>
                    <a:pt x="107" y="99"/>
                    <a:pt x="107" y="99"/>
                    <a:pt x="107" y="99"/>
                  </a:cubicBezTo>
                  <a:cubicBezTo>
                    <a:pt x="120" y="99"/>
                    <a:pt x="120" y="99"/>
                    <a:pt x="120" y="99"/>
                  </a:cubicBezTo>
                  <a:cubicBezTo>
                    <a:pt x="130" y="99"/>
                    <a:pt x="138" y="91"/>
                    <a:pt x="138" y="81"/>
                  </a:cubicBezTo>
                  <a:cubicBezTo>
                    <a:pt x="138" y="18"/>
                    <a:pt x="138" y="18"/>
                    <a:pt x="138" y="18"/>
                  </a:cubicBezTo>
                  <a:cubicBezTo>
                    <a:pt x="138" y="8"/>
                    <a:pt x="130" y="0"/>
                    <a:pt x="120"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0" name="Freeform 6">
              <a:extLst>
                <a:ext uri="{FF2B5EF4-FFF2-40B4-BE49-F238E27FC236}">
                  <a16:creationId xmlns:a16="http://schemas.microsoft.com/office/drawing/2014/main" id="{C48AAAB6-748B-4C55-AFDA-54430A3FAD3D}"/>
                </a:ext>
              </a:extLst>
            </p:cNvPr>
            <p:cNvSpPr>
              <a:spLocks/>
            </p:cNvSpPr>
            <p:nvPr/>
          </p:nvSpPr>
          <p:spPr bwMode="auto">
            <a:xfrm>
              <a:off x="2954338" y="2058988"/>
              <a:ext cx="147638" cy="107950"/>
            </a:xfrm>
            <a:custGeom>
              <a:avLst/>
              <a:gdLst/>
              <a:ahLst/>
              <a:cxnLst>
                <a:cxn ang="0">
                  <a:pos x="119" y="0"/>
                </a:cxn>
                <a:cxn ang="0">
                  <a:pos x="18" y="0"/>
                </a:cxn>
                <a:cxn ang="0">
                  <a:pos x="0" y="19"/>
                </a:cxn>
                <a:cxn ang="0">
                  <a:pos x="0" y="44"/>
                </a:cxn>
                <a:cxn ang="0">
                  <a:pos x="11" y="38"/>
                </a:cxn>
                <a:cxn ang="0">
                  <a:pos x="11" y="19"/>
                </a:cxn>
                <a:cxn ang="0">
                  <a:pos x="18" y="11"/>
                </a:cxn>
                <a:cxn ang="0">
                  <a:pos x="119" y="11"/>
                </a:cxn>
                <a:cxn ang="0">
                  <a:pos x="126" y="19"/>
                </a:cxn>
                <a:cxn ang="0">
                  <a:pos x="126" y="81"/>
                </a:cxn>
                <a:cxn ang="0">
                  <a:pos x="119" y="89"/>
                </a:cxn>
                <a:cxn ang="0">
                  <a:pos x="18" y="89"/>
                </a:cxn>
                <a:cxn ang="0">
                  <a:pos x="11" y="81"/>
                </a:cxn>
                <a:cxn ang="0">
                  <a:pos x="11" y="65"/>
                </a:cxn>
                <a:cxn ang="0">
                  <a:pos x="0" y="70"/>
                </a:cxn>
                <a:cxn ang="0">
                  <a:pos x="0" y="81"/>
                </a:cxn>
                <a:cxn ang="0">
                  <a:pos x="18" y="100"/>
                </a:cxn>
                <a:cxn ang="0">
                  <a:pos x="119" y="100"/>
                </a:cxn>
                <a:cxn ang="0">
                  <a:pos x="137" y="81"/>
                </a:cxn>
                <a:cxn ang="0">
                  <a:pos x="137" y="19"/>
                </a:cxn>
                <a:cxn ang="0">
                  <a:pos x="119" y="0"/>
                </a:cxn>
              </a:cxnLst>
              <a:rect l="0" t="0" r="r" b="b"/>
              <a:pathLst>
                <a:path w="137" h="100">
                  <a:moveTo>
                    <a:pt x="119" y="0"/>
                  </a:moveTo>
                  <a:cubicBezTo>
                    <a:pt x="18" y="0"/>
                    <a:pt x="18" y="0"/>
                    <a:pt x="18" y="0"/>
                  </a:cubicBezTo>
                  <a:cubicBezTo>
                    <a:pt x="8" y="0"/>
                    <a:pt x="0" y="9"/>
                    <a:pt x="0" y="19"/>
                  </a:cubicBezTo>
                  <a:cubicBezTo>
                    <a:pt x="0" y="44"/>
                    <a:pt x="0" y="44"/>
                    <a:pt x="0" y="44"/>
                  </a:cubicBezTo>
                  <a:cubicBezTo>
                    <a:pt x="11" y="38"/>
                    <a:pt x="11" y="38"/>
                    <a:pt x="11" y="38"/>
                  </a:cubicBezTo>
                  <a:cubicBezTo>
                    <a:pt x="11" y="19"/>
                    <a:pt x="11" y="19"/>
                    <a:pt x="11" y="19"/>
                  </a:cubicBezTo>
                  <a:cubicBezTo>
                    <a:pt x="11" y="15"/>
                    <a:pt x="14" y="11"/>
                    <a:pt x="18" y="11"/>
                  </a:cubicBezTo>
                  <a:cubicBezTo>
                    <a:pt x="119" y="11"/>
                    <a:pt x="119" y="11"/>
                    <a:pt x="119" y="11"/>
                  </a:cubicBezTo>
                  <a:cubicBezTo>
                    <a:pt x="123" y="11"/>
                    <a:pt x="126" y="15"/>
                    <a:pt x="126" y="19"/>
                  </a:cubicBezTo>
                  <a:cubicBezTo>
                    <a:pt x="126" y="81"/>
                    <a:pt x="126" y="81"/>
                    <a:pt x="126" y="81"/>
                  </a:cubicBezTo>
                  <a:cubicBezTo>
                    <a:pt x="126" y="85"/>
                    <a:pt x="123" y="89"/>
                    <a:pt x="119" y="89"/>
                  </a:cubicBezTo>
                  <a:cubicBezTo>
                    <a:pt x="18" y="89"/>
                    <a:pt x="18" y="89"/>
                    <a:pt x="18" y="89"/>
                  </a:cubicBezTo>
                  <a:cubicBezTo>
                    <a:pt x="14" y="89"/>
                    <a:pt x="11" y="85"/>
                    <a:pt x="11" y="81"/>
                  </a:cubicBezTo>
                  <a:cubicBezTo>
                    <a:pt x="11" y="65"/>
                    <a:pt x="11" y="65"/>
                    <a:pt x="11" y="65"/>
                  </a:cubicBezTo>
                  <a:cubicBezTo>
                    <a:pt x="0" y="70"/>
                    <a:pt x="0" y="70"/>
                    <a:pt x="0" y="70"/>
                  </a:cubicBezTo>
                  <a:cubicBezTo>
                    <a:pt x="0" y="81"/>
                    <a:pt x="0" y="81"/>
                    <a:pt x="0" y="81"/>
                  </a:cubicBezTo>
                  <a:cubicBezTo>
                    <a:pt x="0" y="91"/>
                    <a:pt x="8" y="100"/>
                    <a:pt x="18" y="100"/>
                  </a:cubicBezTo>
                  <a:cubicBezTo>
                    <a:pt x="119" y="100"/>
                    <a:pt x="119" y="100"/>
                    <a:pt x="119" y="100"/>
                  </a:cubicBezTo>
                  <a:cubicBezTo>
                    <a:pt x="129" y="100"/>
                    <a:pt x="137" y="91"/>
                    <a:pt x="137" y="81"/>
                  </a:cubicBezTo>
                  <a:cubicBezTo>
                    <a:pt x="137" y="19"/>
                    <a:pt x="137" y="19"/>
                    <a:pt x="137" y="19"/>
                  </a:cubicBezTo>
                  <a:cubicBezTo>
                    <a:pt x="137" y="9"/>
                    <a:pt x="129" y="0"/>
                    <a:pt x="119"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1" name="Oval 7">
              <a:extLst>
                <a:ext uri="{FF2B5EF4-FFF2-40B4-BE49-F238E27FC236}">
                  <a16:creationId xmlns:a16="http://schemas.microsoft.com/office/drawing/2014/main" id="{CADF0387-4C19-4F3B-8B24-19CB14FDB7D0}"/>
                </a:ext>
              </a:extLst>
            </p:cNvPr>
            <p:cNvSpPr>
              <a:spLocks noChangeArrowheads="1"/>
            </p:cNvSpPr>
            <p:nvPr/>
          </p:nvSpPr>
          <p:spPr bwMode="auto">
            <a:xfrm>
              <a:off x="2854325" y="2078038"/>
              <a:ext cx="47625" cy="476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2" name="Freeform 8">
              <a:extLst>
                <a:ext uri="{FF2B5EF4-FFF2-40B4-BE49-F238E27FC236}">
                  <a16:creationId xmlns:a16="http://schemas.microsoft.com/office/drawing/2014/main" id="{E74DB79A-AE63-4720-89A9-4AD5E7A94216}"/>
                </a:ext>
              </a:extLst>
            </p:cNvPr>
            <p:cNvSpPr>
              <a:spLocks/>
            </p:cNvSpPr>
            <p:nvPr/>
          </p:nvSpPr>
          <p:spPr bwMode="auto">
            <a:xfrm>
              <a:off x="2828925" y="2101850"/>
              <a:ext cx="152400" cy="204788"/>
            </a:xfrm>
            <a:custGeom>
              <a:avLst/>
              <a:gdLst/>
              <a:ahLst/>
              <a:cxnLst>
                <a:cxn ang="0">
                  <a:pos x="140" y="7"/>
                </a:cxn>
                <a:cxn ang="0">
                  <a:pos x="138" y="4"/>
                </a:cxn>
                <a:cxn ang="0">
                  <a:pos x="128" y="2"/>
                </a:cxn>
                <a:cxn ang="0">
                  <a:pos x="72" y="31"/>
                </a:cxn>
                <a:cxn ang="0">
                  <a:pos x="72" y="31"/>
                </a:cxn>
                <a:cxn ang="0">
                  <a:pos x="58" y="31"/>
                </a:cxn>
                <a:cxn ang="0">
                  <a:pos x="41" y="31"/>
                </a:cxn>
                <a:cxn ang="0">
                  <a:pos x="37" y="31"/>
                </a:cxn>
                <a:cxn ang="0">
                  <a:pos x="33" y="31"/>
                </a:cxn>
                <a:cxn ang="0">
                  <a:pos x="9" y="31"/>
                </a:cxn>
                <a:cxn ang="0">
                  <a:pos x="5" y="34"/>
                </a:cxn>
                <a:cxn ang="0">
                  <a:pos x="1" y="40"/>
                </a:cxn>
                <a:cxn ang="0">
                  <a:pos x="0" y="103"/>
                </a:cxn>
                <a:cxn ang="0">
                  <a:pos x="6" y="110"/>
                </a:cxn>
                <a:cxn ang="0">
                  <a:pos x="9" y="110"/>
                </a:cxn>
                <a:cxn ang="0">
                  <a:pos x="15" y="103"/>
                </a:cxn>
                <a:cxn ang="0">
                  <a:pos x="16" y="57"/>
                </a:cxn>
                <a:cxn ang="0">
                  <a:pos x="18" y="57"/>
                </a:cxn>
                <a:cxn ang="0">
                  <a:pos x="18" y="96"/>
                </a:cxn>
                <a:cxn ang="0">
                  <a:pos x="18" y="98"/>
                </a:cxn>
                <a:cxn ang="0">
                  <a:pos x="18" y="180"/>
                </a:cxn>
                <a:cxn ang="0">
                  <a:pos x="27" y="190"/>
                </a:cxn>
                <a:cxn ang="0">
                  <a:pos x="32" y="190"/>
                </a:cxn>
                <a:cxn ang="0">
                  <a:pos x="41" y="180"/>
                </a:cxn>
                <a:cxn ang="0">
                  <a:pos x="41" y="117"/>
                </a:cxn>
                <a:cxn ang="0">
                  <a:pos x="49" y="117"/>
                </a:cxn>
                <a:cxn ang="0">
                  <a:pos x="49" y="180"/>
                </a:cxn>
                <a:cxn ang="0">
                  <a:pos x="59" y="190"/>
                </a:cxn>
                <a:cxn ang="0">
                  <a:pos x="63" y="190"/>
                </a:cxn>
                <a:cxn ang="0">
                  <a:pos x="72" y="180"/>
                </a:cxn>
                <a:cxn ang="0">
                  <a:pos x="72" y="98"/>
                </a:cxn>
                <a:cxn ang="0">
                  <a:pos x="72" y="96"/>
                </a:cxn>
                <a:cxn ang="0">
                  <a:pos x="72" y="55"/>
                </a:cxn>
                <a:cxn ang="0">
                  <a:pos x="79" y="45"/>
                </a:cxn>
                <a:cxn ang="0">
                  <a:pos x="135" y="16"/>
                </a:cxn>
                <a:cxn ang="0">
                  <a:pos x="140" y="7"/>
                </a:cxn>
              </a:cxnLst>
              <a:rect l="0" t="0" r="r" b="b"/>
              <a:pathLst>
                <a:path w="141" h="190">
                  <a:moveTo>
                    <a:pt x="140" y="7"/>
                  </a:moveTo>
                  <a:cubicBezTo>
                    <a:pt x="138" y="4"/>
                    <a:pt x="138" y="4"/>
                    <a:pt x="138" y="4"/>
                  </a:cubicBezTo>
                  <a:cubicBezTo>
                    <a:pt x="137" y="1"/>
                    <a:pt x="132" y="0"/>
                    <a:pt x="128" y="2"/>
                  </a:cubicBezTo>
                  <a:cubicBezTo>
                    <a:pt x="72" y="31"/>
                    <a:pt x="72" y="31"/>
                    <a:pt x="72" y="31"/>
                  </a:cubicBezTo>
                  <a:cubicBezTo>
                    <a:pt x="72" y="31"/>
                    <a:pt x="72" y="31"/>
                    <a:pt x="72" y="31"/>
                  </a:cubicBezTo>
                  <a:cubicBezTo>
                    <a:pt x="58" y="31"/>
                    <a:pt x="58" y="31"/>
                    <a:pt x="58" y="31"/>
                  </a:cubicBezTo>
                  <a:cubicBezTo>
                    <a:pt x="41" y="31"/>
                    <a:pt x="41" y="31"/>
                    <a:pt x="41" y="31"/>
                  </a:cubicBezTo>
                  <a:cubicBezTo>
                    <a:pt x="37" y="31"/>
                    <a:pt x="37" y="31"/>
                    <a:pt x="37" y="31"/>
                  </a:cubicBezTo>
                  <a:cubicBezTo>
                    <a:pt x="33" y="31"/>
                    <a:pt x="33" y="31"/>
                    <a:pt x="33" y="31"/>
                  </a:cubicBezTo>
                  <a:cubicBezTo>
                    <a:pt x="9" y="31"/>
                    <a:pt x="9" y="31"/>
                    <a:pt x="9" y="31"/>
                  </a:cubicBezTo>
                  <a:cubicBezTo>
                    <a:pt x="9" y="31"/>
                    <a:pt x="7" y="32"/>
                    <a:pt x="5" y="34"/>
                  </a:cubicBezTo>
                  <a:cubicBezTo>
                    <a:pt x="3" y="35"/>
                    <a:pt x="1" y="37"/>
                    <a:pt x="1" y="40"/>
                  </a:cubicBezTo>
                  <a:cubicBezTo>
                    <a:pt x="0" y="103"/>
                    <a:pt x="0" y="103"/>
                    <a:pt x="0" y="103"/>
                  </a:cubicBezTo>
                  <a:cubicBezTo>
                    <a:pt x="0" y="107"/>
                    <a:pt x="2" y="110"/>
                    <a:pt x="6" y="110"/>
                  </a:cubicBezTo>
                  <a:cubicBezTo>
                    <a:pt x="9" y="110"/>
                    <a:pt x="9" y="110"/>
                    <a:pt x="9" y="110"/>
                  </a:cubicBezTo>
                  <a:cubicBezTo>
                    <a:pt x="12" y="110"/>
                    <a:pt x="15" y="107"/>
                    <a:pt x="15" y="103"/>
                  </a:cubicBezTo>
                  <a:cubicBezTo>
                    <a:pt x="16" y="57"/>
                    <a:pt x="16" y="57"/>
                    <a:pt x="16" y="57"/>
                  </a:cubicBezTo>
                  <a:cubicBezTo>
                    <a:pt x="18" y="57"/>
                    <a:pt x="18" y="57"/>
                    <a:pt x="18" y="57"/>
                  </a:cubicBezTo>
                  <a:cubicBezTo>
                    <a:pt x="18" y="96"/>
                    <a:pt x="18" y="96"/>
                    <a:pt x="18" y="96"/>
                  </a:cubicBezTo>
                  <a:cubicBezTo>
                    <a:pt x="18" y="98"/>
                    <a:pt x="18" y="98"/>
                    <a:pt x="18" y="98"/>
                  </a:cubicBezTo>
                  <a:cubicBezTo>
                    <a:pt x="18" y="180"/>
                    <a:pt x="18" y="180"/>
                    <a:pt x="18" y="180"/>
                  </a:cubicBezTo>
                  <a:cubicBezTo>
                    <a:pt x="18" y="185"/>
                    <a:pt x="22" y="190"/>
                    <a:pt x="27" y="190"/>
                  </a:cubicBezTo>
                  <a:cubicBezTo>
                    <a:pt x="32" y="190"/>
                    <a:pt x="32" y="190"/>
                    <a:pt x="32" y="190"/>
                  </a:cubicBezTo>
                  <a:cubicBezTo>
                    <a:pt x="37" y="190"/>
                    <a:pt x="41" y="185"/>
                    <a:pt x="41" y="180"/>
                  </a:cubicBezTo>
                  <a:cubicBezTo>
                    <a:pt x="41" y="117"/>
                    <a:pt x="41" y="117"/>
                    <a:pt x="41" y="117"/>
                  </a:cubicBezTo>
                  <a:cubicBezTo>
                    <a:pt x="49" y="117"/>
                    <a:pt x="49" y="117"/>
                    <a:pt x="49" y="117"/>
                  </a:cubicBezTo>
                  <a:cubicBezTo>
                    <a:pt x="49" y="180"/>
                    <a:pt x="49" y="180"/>
                    <a:pt x="49" y="180"/>
                  </a:cubicBezTo>
                  <a:cubicBezTo>
                    <a:pt x="49" y="185"/>
                    <a:pt x="54" y="190"/>
                    <a:pt x="59" y="190"/>
                  </a:cubicBezTo>
                  <a:cubicBezTo>
                    <a:pt x="63" y="190"/>
                    <a:pt x="63" y="190"/>
                    <a:pt x="63" y="190"/>
                  </a:cubicBezTo>
                  <a:cubicBezTo>
                    <a:pt x="68" y="190"/>
                    <a:pt x="72" y="185"/>
                    <a:pt x="72" y="180"/>
                  </a:cubicBezTo>
                  <a:cubicBezTo>
                    <a:pt x="72" y="98"/>
                    <a:pt x="72" y="98"/>
                    <a:pt x="72" y="98"/>
                  </a:cubicBezTo>
                  <a:cubicBezTo>
                    <a:pt x="72" y="96"/>
                    <a:pt x="72" y="96"/>
                    <a:pt x="72" y="96"/>
                  </a:cubicBezTo>
                  <a:cubicBezTo>
                    <a:pt x="72" y="55"/>
                    <a:pt x="72" y="55"/>
                    <a:pt x="72" y="55"/>
                  </a:cubicBezTo>
                  <a:cubicBezTo>
                    <a:pt x="74" y="50"/>
                    <a:pt x="77" y="47"/>
                    <a:pt x="79" y="45"/>
                  </a:cubicBezTo>
                  <a:cubicBezTo>
                    <a:pt x="135" y="16"/>
                    <a:pt x="135" y="16"/>
                    <a:pt x="135" y="16"/>
                  </a:cubicBezTo>
                  <a:cubicBezTo>
                    <a:pt x="139" y="14"/>
                    <a:pt x="141" y="10"/>
                    <a:pt x="140" y="7"/>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93" name="Freeform 223">
            <a:extLst>
              <a:ext uri="{FF2B5EF4-FFF2-40B4-BE49-F238E27FC236}">
                <a16:creationId xmlns:a16="http://schemas.microsoft.com/office/drawing/2014/main" id="{1B4B42E8-163E-4FC2-A921-ADCB21383429}"/>
              </a:ext>
            </a:extLst>
          </p:cNvPr>
          <p:cNvSpPr>
            <a:spLocks noChangeAspect="1" noEditPoints="1"/>
          </p:cNvSpPr>
          <p:nvPr/>
        </p:nvSpPr>
        <p:spPr bwMode="auto">
          <a:xfrm>
            <a:off x="10850064" y="3924102"/>
            <a:ext cx="375020" cy="365760"/>
          </a:xfrm>
          <a:custGeom>
            <a:avLst/>
            <a:gdLst>
              <a:gd name="T0" fmla="*/ 2 w 127"/>
              <a:gd name="T1" fmla="*/ 54 h 124"/>
              <a:gd name="T2" fmla="*/ 63 w 127"/>
              <a:gd name="T3" fmla="*/ 0 h 124"/>
              <a:gd name="T4" fmla="*/ 124 w 127"/>
              <a:gd name="T5" fmla="*/ 68 h 124"/>
              <a:gd name="T6" fmla="*/ 109 w 127"/>
              <a:gd name="T7" fmla="*/ 86 h 124"/>
              <a:gd name="T8" fmla="*/ 104 w 127"/>
              <a:gd name="T9" fmla="*/ 53 h 124"/>
              <a:gd name="T10" fmla="*/ 100 w 127"/>
              <a:gd name="T11" fmla="*/ 57 h 124"/>
              <a:gd name="T12" fmla="*/ 98 w 127"/>
              <a:gd name="T13" fmla="*/ 52 h 124"/>
              <a:gd name="T14" fmla="*/ 91 w 127"/>
              <a:gd name="T15" fmla="*/ 62 h 124"/>
              <a:gd name="T16" fmla="*/ 85 w 127"/>
              <a:gd name="T17" fmla="*/ 72 h 124"/>
              <a:gd name="T18" fmla="*/ 87 w 127"/>
              <a:gd name="T19" fmla="*/ 78 h 124"/>
              <a:gd name="T20" fmla="*/ 77 w 127"/>
              <a:gd name="T21" fmla="*/ 99 h 124"/>
              <a:gd name="T22" fmla="*/ 77 w 127"/>
              <a:gd name="T23" fmla="*/ 112 h 124"/>
              <a:gd name="T24" fmla="*/ 68 w 127"/>
              <a:gd name="T25" fmla="*/ 96 h 124"/>
              <a:gd name="T26" fmla="*/ 58 w 127"/>
              <a:gd name="T27" fmla="*/ 78 h 124"/>
              <a:gd name="T28" fmla="*/ 63 w 127"/>
              <a:gd name="T29" fmla="*/ 67 h 124"/>
              <a:gd name="T30" fmla="*/ 76 w 127"/>
              <a:gd name="T31" fmla="*/ 65 h 124"/>
              <a:gd name="T32" fmla="*/ 86 w 127"/>
              <a:gd name="T33" fmla="*/ 65 h 124"/>
              <a:gd name="T34" fmla="*/ 87 w 127"/>
              <a:gd name="T35" fmla="*/ 60 h 124"/>
              <a:gd name="T36" fmla="*/ 80 w 127"/>
              <a:gd name="T37" fmla="*/ 56 h 124"/>
              <a:gd name="T38" fmla="*/ 90 w 127"/>
              <a:gd name="T39" fmla="*/ 52 h 124"/>
              <a:gd name="T40" fmla="*/ 70 w 127"/>
              <a:gd name="T41" fmla="*/ 55 h 124"/>
              <a:gd name="T42" fmla="*/ 62 w 127"/>
              <a:gd name="T43" fmla="*/ 57 h 124"/>
              <a:gd name="T44" fmla="*/ 56 w 127"/>
              <a:gd name="T45" fmla="*/ 35 h 124"/>
              <a:gd name="T46" fmla="*/ 59 w 127"/>
              <a:gd name="T47" fmla="*/ 32 h 124"/>
              <a:gd name="T48" fmla="*/ 52 w 127"/>
              <a:gd name="T49" fmla="*/ 27 h 124"/>
              <a:gd name="T50" fmla="*/ 58 w 127"/>
              <a:gd name="T51" fmla="*/ 24 h 124"/>
              <a:gd name="T52" fmla="*/ 67 w 127"/>
              <a:gd name="T53" fmla="*/ 23 h 124"/>
              <a:gd name="T54" fmla="*/ 74 w 127"/>
              <a:gd name="T55" fmla="*/ 25 h 124"/>
              <a:gd name="T56" fmla="*/ 73 w 127"/>
              <a:gd name="T57" fmla="*/ 19 h 124"/>
              <a:gd name="T58" fmla="*/ 68 w 127"/>
              <a:gd name="T59" fmla="*/ 11 h 124"/>
              <a:gd name="T60" fmla="*/ 74 w 127"/>
              <a:gd name="T61" fmla="*/ 11 h 124"/>
              <a:gd name="T62" fmla="*/ 64 w 127"/>
              <a:gd name="T63" fmla="*/ 10 h 124"/>
              <a:gd name="T64" fmla="*/ 46 w 127"/>
              <a:gd name="T65" fmla="*/ 12 h 124"/>
              <a:gd name="T66" fmla="*/ 43 w 127"/>
              <a:gd name="T67" fmla="*/ 20 h 124"/>
              <a:gd name="T68" fmla="*/ 37 w 127"/>
              <a:gd name="T69" fmla="*/ 25 h 124"/>
              <a:gd name="T70" fmla="*/ 31 w 127"/>
              <a:gd name="T71" fmla="*/ 28 h 124"/>
              <a:gd name="T72" fmla="*/ 25 w 127"/>
              <a:gd name="T73" fmla="*/ 25 h 124"/>
              <a:gd name="T74" fmla="*/ 22 w 127"/>
              <a:gd name="T75" fmla="*/ 43 h 124"/>
              <a:gd name="T76" fmla="*/ 18 w 127"/>
              <a:gd name="T77" fmla="*/ 58 h 124"/>
              <a:gd name="T78" fmla="*/ 15 w 127"/>
              <a:gd name="T79" fmla="*/ 85 h 124"/>
              <a:gd name="T80" fmla="*/ 30 w 127"/>
              <a:gd name="T81" fmla="*/ 79 h 124"/>
              <a:gd name="T82" fmla="*/ 33 w 127"/>
              <a:gd name="T83" fmla="*/ 105 h 1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Lst>
            <a:rect l="0" t="0" r="r" b="b"/>
            <a:pathLst>
              <a:path w="127" h="124">
                <a:moveTo>
                  <a:pt x="57" y="122"/>
                </a:moveTo>
                <a:cubicBezTo>
                  <a:pt x="43" y="121"/>
                  <a:pt x="31" y="115"/>
                  <a:pt x="21" y="106"/>
                </a:cubicBezTo>
                <a:cubicBezTo>
                  <a:pt x="6" y="91"/>
                  <a:pt x="0" y="74"/>
                  <a:pt x="2" y="54"/>
                </a:cubicBezTo>
                <a:cubicBezTo>
                  <a:pt x="3" y="44"/>
                  <a:pt x="7" y="34"/>
                  <a:pt x="13" y="26"/>
                </a:cubicBezTo>
                <a:cubicBezTo>
                  <a:pt x="23" y="12"/>
                  <a:pt x="36" y="4"/>
                  <a:pt x="53" y="1"/>
                </a:cubicBezTo>
                <a:cubicBezTo>
                  <a:pt x="56" y="1"/>
                  <a:pt x="59" y="0"/>
                  <a:pt x="63" y="0"/>
                </a:cubicBezTo>
                <a:cubicBezTo>
                  <a:pt x="63" y="0"/>
                  <a:pt x="63" y="0"/>
                  <a:pt x="63" y="0"/>
                </a:cubicBezTo>
                <a:cubicBezTo>
                  <a:pt x="66" y="0"/>
                  <a:pt x="70" y="1"/>
                  <a:pt x="73" y="1"/>
                </a:cubicBezTo>
                <a:cubicBezTo>
                  <a:pt x="104" y="6"/>
                  <a:pt x="127" y="36"/>
                  <a:pt x="124" y="68"/>
                </a:cubicBezTo>
                <a:cubicBezTo>
                  <a:pt x="122" y="83"/>
                  <a:pt x="115" y="96"/>
                  <a:pt x="104" y="106"/>
                </a:cubicBezTo>
                <a:cubicBezTo>
                  <a:pt x="91" y="119"/>
                  <a:pt x="75" y="124"/>
                  <a:pt x="57" y="122"/>
                </a:cubicBezTo>
                <a:close/>
                <a:moveTo>
                  <a:pt x="109" y="86"/>
                </a:moveTo>
                <a:cubicBezTo>
                  <a:pt x="120" y="66"/>
                  <a:pt x="114" y="42"/>
                  <a:pt x="104" y="30"/>
                </a:cubicBezTo>
                <a:cubicBezTo>
                  <a:pt x="103" y="32"/>
                  <a:pt x="103" y="34"/>
                  <a:pt x="103" y="36"/>
                </a:cubicBezTo>
                <a:cubicBezTo>
                  <a:pt x="102" y="42"/>
                  <a:pt x="103" y="47"/>
                  <a:pt x="104" y="53"/>
                </a:cubicBezTo>
                <a:cubicBezTo>
                  <a:pt x="104" y="54"/>
                  <a:pt x="104" y="55"/>
                  <a:pt x="104" y="57"/>
                </a:cubicBezTo>
                <a:cubicBezTo>
                  <a:pt x="104" y="57"/>
                  <a:pt x="103" y="58"/>
                  <a:pt x="102" y="58"/>
                </a:cubicBezTo>
                <a:cubicBezTo>
                  <a:pt x="101" y="58"/>
                  <a:pt x="100" y="57"/>
                  <a:pt x="100" y="57"/>
                </a:cubicBezTo>
                <a:cubicBezTo>
                  <a:pt x="100" y="56"/>
                  <a:pt x="100" y="54"/>
                  <a:pt x="100" y="53"/>
                </a:cubicBezTo>
                <a:cubicBezTo>
                  <a:pt x="100" y="52"/>
                  <a:pt x="100" y="51"/>
                  <a:pt x="100" y="50"/>
                </a:cubicBezTo>
                <a:cubicBezTo>
                  <a:pt x="99" y="51"/>
                  <a:pt x="98" y="51"/>
                  <a:pt x="98" y="52"/>
                </a:cubicBezTo>
                <a:cubicBezTo>
                  <a:pt x="96" y="53"/>
                  <a:pt x="95" y="54"/>
                  <a:pt x="94" y="56"/>
                </a:cubicBezTo>
                <a:cubicBezTo>
                  <a:pt x="93" y="56"/>
                  <a:pt x="93" y="57"/>
                  <a:pt x="93" y="58"/>
                </a:cubicBezTo>
                <a:cubicBezTo>
                  <a:pt x="93" y="60"/>
                  <a:pt x="92" y="61"/>
                  <a:pt x="91" y="62"/>
                </a:cubicBezTo>
                <a:cubicBezTo>
                  <a:pt x="90" y="64"/>
                  <a:pt x="90" y="65"/>
                  <a:pt x="89" y="67"/>
                </a:cubicBezTo>
                <a:cubicBezTo>
                  <a:pt x="89" y="68"/>
                  <a:pt x="89" y="69"/>
                  <a:pt x="88" y="69"/>
                </a:cubicBezTo>
                <a:cubicBezTo>
                  <a:pt x="88" y="71"/>
                  <a:pt x="87" y="72"/>
                  <a:pt x="85" y="72"/>
                </a:cubicBezTo>
                <a:cubicBezTo>
                  <a:pt x="83" y="72"/>
                  <a:pt x="82" y="73"/>
                  <a:pt x="82" y="74"/>
                </a:cubicBezTo>
                <a:cubicBezTo>
                  <a:pt x="83" y="74"/>
                  <a:pt x="83" y="75"/>
                  <a:pt x="84" y="75"/>
                </a:cubicBezTo>
                <a:cubicBezTo>
                  <a:pt x="86" y="75"/>
                  <a:pt x="87" y="76"/>
                  <a:pt x="87" y="78"/>
                </a:cubicBezTo>
                <a:cubicBezTo>
                  <a:pt x="87" y="83"/>
                  <a:pt x="85" y="86"/>
                  <a:pt x="82" y="90"/>
                </a:cubicBezTo>
                <a:cubicBezTo>
                  <a:pt x="81" y="90"/>
                  <a:pt x="80" y="91"/>
                  <a:pt x="79" y="92"/>
                </a:cubicBezTo>
                <a:cubicBezTo>
                  <a:pt x="77" y="94"/>
                  <a:pt x="76" y="96"/>
                  <a:pt x="77" y="99"/>
                </a:cubicBezTo>
                <a:cubicBezTo>
                  <a:pt x="78" y="101"/>
                  <a:pt x="78" y="102"/>
                  <a:pt x="79" y="103"/>
                </a:cubicBezTo>
                <a:cubicBezTo>
                  <a:pt x="79" y="105"/>
                  <a:pt x="79" y="106"/>
                  <a:pt x="78" y="107"/>
                </a:cubicBezTo>
                <a:cubicBezTo>
                  <a:pt x="78" y="109"/>
                  <a:pt x="78" y="112"/>
                  <a:pt x="77" y="112"/>
                </a:cubicBezTo>
                <a:cubicBezTo>
                  <a:pt x="74" y="111"/>
                  <a:pt x="73" y="112"/>
                  <a:pt x="73" y="109"/>
                </a:cubicBezTo>
                <a:cubicBezTo>
                  <a:pt x="72" y="108"/>
                  <a:pt x="73" y="108"/>
                  <a:pt x="73" y="108"/>
                </a:cubicBezTo>
                <a:cubicBezTo>
                  <a:pt x="73" y="105"/>
                  <a:pt x="70" y="97"/>
                  <a:pt x="68" y="96"/>
                </a:cubicBezTo>
                <a:cubicBezTo>
                  <a:pt x="66" y="95"/>
                  <a:pt x="64" y="93"/>
                  <a:pt x="63" y="92"/>
                </a:cubicBezTo>
                <a:cubicBezTo>
                  <a:pt x="60" y="90"/>
                  <a:pt x="59" y="87"/>
                  <a:pt x="60" y="84"/>
                </a:cubicBezTo>
                <a:cubicBezTo>
                  <a:pt x="61" y="82"/>
                  <a:pt x="60" y="79"/>
                  <a:pt x="58" y="78"/>
                </a:cubicBezTo>
                <a:cubicBezTo>
                  <a:pt x="56" y="76"/>
                  <a:pt x="55" y="74"/>
                  <a:pt x="55" y="71"/>
                </a:cubicBezTo>
                <a:cubicBezTo>
                  <a:pt x="55" y="68"/>
                  <a:pt x="57" y="66"/>
                  <a:pt x="59" y="66"/>
                </a:cubicBezTo>
                <a:cubicBezTo>
                  <a:pt x="61" y="66"/>
                  <a:pt x="62" y="67"/>
                  <a:pt x="63" y="67"/>
                </a:cubicBezTo>
                <a:cubicBezTo>
                  <a:pt x="65" y="68"/>
                  <a:pt x="66" y="68"/>
                  <a:pt x="68" y="69"/>
                </a:cubicBezTo>
                <a:cubicBezTo>
                  <a:pt x="71" y="69"/>
                  <a:pt x="72" y="68"/>
                  <a:pt x="73" y="66"/>
                </a:cubicBezTo>
                <a:cubicBezTo>
                  <a:pt x="74" y="64"/>
                  <a:pt x="74" y="64"/>
                  <a:pt x="76" y="65"/>
                </a:cubicBezTo>
                <a:cubicBezTo>
                  <a:pt x="77" y="66"/>
                  <a:pt x="79" y="67"/>
                  <a:pt x="80" y="67"/>
                </a:cubicBezTo>
                <a:cubicBezTo>
                  <a:pt x="81" y="68"/>
                  <a:pt x="82" y="68"/>
                  <a:pt x="83" y="67"/>
                </a:cubicBezTo>
                <a:cubicBezTo>
                  <a:pt x="84" y="66"/>
                  <a:pt x="85" y="65"/>
                  <a:pt x="86" y="65"/>
                </a:cubicBezTo>
                <a:cubicBezTo>
                  <a:pt x="86" y="65"/>
                  <a:pt x="87" y="65"/>
                  <a:pt x="87" y="64"/>
                </a:cubicBezTo>
                <a:cubicBezTo>
                  <a:pt x="88" y="63"/>
                  <a:pt x="89" y="63"/>
                  <a:pt x="89" y="62"/>
                </a:cubicBezTo>
                <a:cubicBezTo>
                  <a:pt x="89" y="61"/>
                  <a:pt x="88" y="60"/>
                  <a:pt x="87" y="60"/>
                </a:cubicBezTo>
                <a:cubicBezTo>
                  <a:pt x="86" y="59"/>
                  <a:pt x="84" y="59"/>
                  <a:pt x="83" y="59"/>
                </a:cubicBezTo>
                <a:cubicBezTo>
                  <a:pt x="82" y="59"/>
                  <a:pt x="81" y="58"/>
                  <a:pt x="80" y="58"/>
                </a:cubicBezTo>
                <a:cubicBezTo>
                  <a:pt x="79" y="58"/>
                  <a:pt x="79" y="57"/>
                  <a:pt x="80" y="56"/>
                </a:cubicBezTo>
                <a:cubicBezTo>
                  <a:pt x="81" y="56"/>
                  <a:pt x="81" y="56"/>
                  <a:pt x="81" y="56"/>
                </a:cubicBezTo>
                <a:cubicBezTo>
                  <a:pt x="84" y="55"/>
                  <a:pt x="86" y="54"/>
                  <a:pt x="88" y="53"/>
                </a:cubicBezTo>
                <a:cubicBezTo>
                  <a:pt x="89" y="53"/>
                  <a:pt x="89" y="53"/>
                  <a:pt x="90" y="52"/>
                </a:cubicBezTo>
                <a:cubicBezTo>
                  <a:pt x="91" y="51"/>
                  <a:pt x="91" y="50"/>
                  <a:pt x="90" y="49"/>
                </a:cubicBezTo>
                <a:cubicBezTo>
                  <a:pt x="85" y="45"/>
                  <a:pt x="79" y="44"/>
                  <a:pt x="74" y="49"/>
                </a:cubicBezTo>
                <a:cubicBezTo>
                  <a:pt x="72" y="51"/>
                  <a:pt x="71" y="54"/>
                  <a:pt x="70" y="55"/>
                </a:cubicBezTo>
                <a:cubicBezTo>
                  <a:pt x="69" y="57"/>
                  <a:pt x="67" y="58"/>
                  <a:pt x="66" y="59"/>
                </a:cubicBezTo>
                <a:cubicBezTo>
                  <a:pt x="65" y="60"/>
                  <a:pt x="64" y="60"/>
                  <a:pt x="63" y="60"/>
                </a:cubicBezTo>
                <a:cubicBezTo>
                  <a:pt x="62" y="59"/>
                  <a:pt x="62" y="58"/>
                  <a:pt x="62" y="57"/>
                </a:cubicBezTo>
                <a:cubicBezTo>
                  <a:pt x="63" y="56"/>
                  <a:pt x="63" y="55"/>
                  <a:pt x="64" y="54"/>
                </a:cubicBezTo>
                <a:cubicBezTo>
                  <a:pt x="67" y="50"/>
                  <a:pt x="67" y="43"/>
                  <a:pt x="61" y="40"/>
                </a:cubicBezTo>
                <a:cubicBezTo>
                  <a:pt x="59" y="39"/>
                  <a:pt x="57" y="38"/>
                  <a:pt x="56" y="35"/>
                </a:cubicBezTo>
                <a:cubicBezTo>
                  <a:pt x="57" y="35"/>
                  <a:pt x="58" y="35"/>
                  <a:pt x="59" y="36"/>
                </a:cubicBezTo>
                <a:cubicBezTo>
                  <a:pt x="63" y="37"/>
                  <a:pt x="60" y="34"/>
                  <a:pt x="58" y="33"/>
                </a:cubicBezTo>
                <a:cubicBezTo>
                  <a:pt x="57" y="33"/>
                  <a:pt x="59" y="32"/>
                  <a:pt x="59" y="32"/>
                </a:cubicBezTo>
                <a:cubicBezTo>
                  <a:pt x="59" y="32"/>
                  <a:pt x="58" y="31"/>
                  <a:pt x="56" y="31"/>
                </a:cubicBezTo>
                <a:cubicBezTo>
                  <a:pt x="55" y="30"/>
                  <a:pt x="54" y="30"/>
                  <a:pt x="53" y="29"/>
                </a:cubicBezTo>
                <a:cubicBezTo>
                  <a:pt x="52" y="28"/>
                  <a:pt x="52" y="27"/>
                  <a:pt x="52" y="27"/>
                </a:cubicBezTo>
                <a:cubicBezTo>
                  <a:pt x="52" y="26"/>
                  <a:pt x="52" y="26"/>
                  <a:pt x="52" y="26"/>
                </a:cubicBezTo>
                <a:cubicBezTo>
                  <a:pt x="53" y="26"/>
                  <a:pt x="54" y="27"/>
                  <a:pt x="55" y="27"/>
                </a:cubicBezTo>
                <a:cubicBezTo>
                  <a:pt x="57" y="27"/>
                  <a:pt x="58" y="26"/>
                  <a:pt x="58" y="24"/>
                </a:cubicBezTo>
                <a:cubicBezTo>
                  <a:pt x="58" y="23"/>
                  <a:pt x="59" y="22"/>
                  <a:pt x="61" y="23"/>
                </a:cubicBezTo>
                <a:cubicBezTo>
                  <a:pt x="62" y="24"/>
                  <a:pt x="62" y="24"/>
                  <a:pt x="63" y="25"/>
                </a:cubicBezTo>
                <a:cubicBezTo>
                  <a:pt x="65" y="26"/>
                  <a:pt x="67" y="26"/>
                  <a:pt x="67" y="23"/>
                </a:cubicBezTo>
                <a:cubicBezTo>
                  <a:pt x="68" y="22"/>
                  <a:pt x="68" y="22"/>
                  <a:pt x="70" y="23"/>
                </a:cubicBezTo>
                <a:cubicBezTo>
                  <a:pt x="70" y="23"/>
                  <a:pt x="71" y="23"/>
                  <a:pt x="71" y="24"/>
                </a:cubicBezTo>
                <a:cubicBezTo>
                  <a:pt x="72" y="24"/>
                  <a:pt x="73" y="25"/>
                  <a:pt x="74" y="25"/>
                </a:cubicBezTo>
                <a:cubicBezTo>
                  <a:pt x="75" y="26"/>
                  <a:pt x="77" y="26"/>
                  <a:pt x="77" y="25"/>
                </a:cubicBezTo>
                <a:cubicBezTo>
                  <a:pt x="78" y="24"/>
                  <a:pt x="78" y="22"/>
                  <a:pt x="77" y="22"/>
                </a:cubicBezTo>
                <a:cubicBezTo>
                  <a:pt x="75" y="21"/>
                  <a:pt x="74" y="20"/>
                  <a:pt x="73" y="19"/>
                </a:cubicBezTo>
                <a:cubicBezTo>
                  <a:pt x="71" y="18"/>
                  <a:pt x="69" y="17"/>
                  <a:pt x="67" y="16"/>
                </a:cubicBezTo>
                <a:cubicBezTo>
                  <a:pt x="66" y="15"/>
                  <a:pt x="65" y="14"/>
                  <a:pt x="65" y="12"/>
                </a:cubicBezTo>
                <a:cubicBezTo>
                  <a:pt x="66" y="11"/>
                  <a:pt x="67" y="10"/>
                  <a:pt x="68" y="11"/>
                </a:cubicBezTo>
                <a:cubicBezTo>
                  <a:pt x="69" y="11"/>
                  <a:pt x="70" y="12"/>
                  <a:pt x="71" y="13"/>
                </a:cubicBezTo>
                <a:cubicBezTo>
                  <a:pt x="72" y="13"/>
                  <a:pt x="73" y="13"/>
                  <a:pt x="74" y="13"/>
                </a:cubicBezTo>
                <a:cubicBezTo>
                  <a:pt x="74" y="13"/>
                  <a:pt x="74" y="12"/>
                  <a:pt x="74" y="11"/>
                </a:cubicBezTo>
                <a:cubicBezTo>
                  <a:pt x="74" y="11"/>
                  <a:pt x="74" y="11"/>
                  <a:pt x="73" y="10"/>
                </a:cubicBezTo>
                <a:cubicBezTo>
                  <a:pt x="71" y="10"/>
                  <a:pt x="68" y="10"/>
                  <a:pt x="65" y="9"/>
                </a:cubicBezTo>
                <a:cubicBezTo>
                  <a:pt x="65" y="9"/>
                  <a:pt x="65" y="10"/>
                  <a:pt x="64" y="10"/>
                </a:cubicBezTo>
                <a:cubicBezTo>
                  <a:pt x="63" y="12"/>
                  <a:pt x="60" y="13"/>
                  <a:pt x="58" y="14"/>
                </a:cubicBezTo>
                <a:cubicBezTo>
                  <a:pt x="55" y="15"/>
                  <a:pt x="55" y="14"/>
                  <a:pt x="55" y="12"/>
                </a:cubicBezTo>
                <a:cubicBezTo>
                  <a:pt x="52" y="11"/>
                  <a:pt x="49" y="10"/>
                  <a:pt x="46" y="12"/>
                </a:cubicBezTo>
                <a:cubicBezTo>
                  <a:pt x="45" y="13"/>
                  <a:pt x="43" y="14"/>
                  <a:pt x="42" y="15"/>
                </a:cubicBezTo>
                <a:cubicBezTo>
                  <a:pt x="42" y="16"/>
                  <a:pt x="42" y="17"/>
                  <a:pt x="42" y="17"/>
                </a:cubicBezTo>
                <a:cubicBezTo>
                  <a:pt x="42" y="18"/>
                  <a:pt x="43" y="19"/>
                  <a:pt x="43" y="20"/>
                </a:cubicBezTo>
                <a:cubicBezTo>
                  <a:pt x="43" y="22"/>
                  <a:pt x="42" y="23"/>
                  <a:pt x="40" y="23"/>
                </a:cubicBezTo>
                <a:cubicBezTo>
                  <a:pt x="40" y="23"/>
                  <a:pt x="39" y="23"/>
                  <a:pt x="39" y="23"/>
                </a:cubicBezTo>
                <a:cubicBezTo>
                  <a:pt x="37" y="23"/>
                  <a:pt x="37" y="23"/>
                  <a:pt x="37" y="25"/>
                </a:cubicBezTo>
                <a:cubicBezTo>
                  <a:pt x="37" y="27"/>
                  <a:pt x="37" y="27"/>
                  <a:pt x="34" y="27"/>
                </a:cubicBezTo>
                <a:cubicBezTo>
                  <a:pt x="34" y="27"/>
                  <a:pt x="33" y="27"/>
                  <a:pt x="32" y="27"/>
                </a:cubicBezTo>
                <a:cubicBezTo>
                  <a:pt x="32" y="28"/>
                  <a:pt x="31" y="28"/>
                  <a:pt x="31" y="28"/>
                </a:cubicBezTo>
                <a:cubicBezTo>
                  <a:pt x="29" y="30"/>
                  <a:pt x="27" y="29"/>
                  <a:pt x="27" y="27"/>
                </a:cubicBezTo>
                <a:cubicBezTo>
                  <a:pt x="27" y="26"/>
                  <a:pt x="27" y="26"/>
                  <a:pt x="27" y="26"/>
                </a:cubicBezTo>
                <a:cubicBezTo>
                  <a:pt x="26" y="25"/>
                  <a:pt x="26" y="24"/>
                  <a:pt x="25" y="25"/>
                </a:cubicBezTo>
                <a:cubicBezTo>
                  <a:pt x="23" y="27"/>
                  <a:pt x="22" y="29"/>
                  <a:pt x="20" y="31"/>
                </a:cubicBezTo>
                <a:cubicBezTo>
                  <a:pt x="22" y="32"/>
                  <a:pt x="22" y="35"/>
                  <a:pt x="21" y="37"/>
                </a:cubicBezTo>
                <a:cubicBezTo>
                  <a:pt x="21" y="39"/>
                  <a:pt x="21" y="41"/>
                  <a:pt x="22" y="43"/>
                </a:cubicBezTo>
                <a:cubicBezTo>
                  <a:pt x="23" y="45"/>
                  <a:pt x="24" y="47"/>
                  <a:pt x="25" y="49"/>
                </a:cubicBezTo>
                <a:cubicBezTo>
                  <a:pt x="26" y="52"/>
                  <a:pt x="25" y="53"/>
                  <a:pt x="22" y="54"/>
                </a:cubicBezTo>
                <a:cubicBezTo>
                  <a:pt x="19" y="54"/>
                  <a:pt x="18" y="55"/>
                  <a:pt x="18" y="58"/>
                </a:cubicBezTo>
                <a:cubicBezTo>
                  <a:pt x="18" y="62"/>
                  <a:pt x="16" y="64"/>
                  <a:pt x="12" y="66"/>
                </a:cubicBezTo>
                <a:cubicBezTo>
                  <a:pt x="12" y="66"/>
                  <a:pt x="11" y="67"/>
                  <a:pt x="10" y="67"/>
                </a:cubicBezTo>
                <a:cubicBezTo>
                  <a:pt x="11" y="73"/>
                  <a:pt x="12" y="79"/>
                  <a:pt x="15" y="85"/>
                </a:cubicBezTo>
                <a:cubicBezTo>
                  <a:pt x="17" y="82"/>
                  <a:pt x="19" y="79"/>
                  <a:pt x="20" y="75"/>
                </a:cubicBezTo>
                <a:cubicBezTo>
                  <a:pt x="21" y="71"/>
                  <a:pt x="24" y="75"/>
                  <a:pt x="24" y="78"/>
                </a:cubicBezTo>
                <a:cubicBezTo>
                  <a:pt x="24" y="81"/>
                  <a:pt x="26" y="84"/>
                  <a:pt x="30" y="79"/>
                </a:cubicBezTo>
                <a:cubicBezTo>
                  <a:pt x="34" y="75"/>
                  <a:pt x="35" y="76"/>
                  <a:pt x="37" y="76"/>
                </a:cubicBezTo>
                <a:cubicBezTo>
                  <a:pt x="38" y="76"/>
                  <a:pt x="40" y="79"/>
                  <a:pt x="40" y="93"/>
                </a:cubicBezTo>
                <a:cubicBezTo>
                  <a:pt x="39" y="103"/>
                  <a:pt x="35" y="105"/>
                  <a:pt x="33" y="105"/>
                </a:cubicBezTo>
                <a:cubicBezTo>
                  <a:pt x="37" y="109"/>
                  <a:pt x="43" y="111"/>
                  <a:pt x="49" y="113"/>
                </a:cubicBezTo>
                <a:cubicBezTo>
                  <a:pt x="73" y="119"/>
                  <a:pt x="98" y="108"/>
                  <a:pt x="109" y="86"/>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sp>
        <p:nvSpPr>
          <p:cNvPr id="194" name="Freeform 131">
            <a:extLst>
              <a:ext uri="{FF2B5EF4-FFF2-40B4-BE49-F238E27FC236}">
                <a16:creationId xmlns:a16="http://schemas.microsoft.com/office/drawing/2014/main" id="{860C6502-82C4-489C-943E-C891BEAC5B52}"/>
              </a:ext>
            </a:extLst>
          </p:cNvPr>
          <p:cNvSpPr>
            <a:spLocks noChangeAspect="1" noEditPoints="1"/>
          </p:cNvSpPr>
          <p:nvPr/>
        </p:nvSpPr>
        <p:spPr bwMode="auto">
          <a:xfrm>
            <a:off x="10843323" y="5486215"/>
            <a:ext cx="388501" cy="365760"/>
          </a:xfrm>
          <a:custGeom>
            <a:avLst/>
            <a:gdLst>
              <a:gd name="T0" fmla="*/ 134 w 161"/>
              <a:gd name="T1" fmla="*/ 110 h 152"/>
              <a:gd name="T2" fmla="*/ 99 w 161"/>
              <a:gd name="T3" fmla="*/ 110 h 152"/>
              <a:gd name="T4" fmla="*/ 99 w 161"/>
              <a:gd name="T5" fmla="*/ 99 h 152"/>
              <a:gd name="T6" fmla="*/ 89 w 161"/>
              <a:gd name="T7" fmla="*/ 112 h 152"/>
              <a:gd name="T8" fmla="*/ 79 w 161"/>
              <a:gd name="T9" fmla="*/ 125 h 152"/>
              <a:gd name="T10" fmla="*/ 89 w 161"/>
              <a:gd name="T11" fmla="*/ 139 h 152"/>
              <a:gd name="T12" fmla="*/ 99 w 161"/>
              <a:gd name="T13" fmla="*/ 152 h 152"/>
              <a:gd name="T14" fmla="*/ 99 w 161"/>
              <a:gd name="T15" fmla="*/ 145 h 152"/>
              <a:gd name="T16" fmla="*/ 118 w 161"/>
              <a:gd name="T17" fmla="*/ 144 h 152"/>
              <a:gd name="T18" fmla="*/ 138 w 161"/>
              <a:gd name="T19" fmla="*/ 136 h 152"/>
              <a:gd name="T20" fmla="*/ 157 w 161"/>
              <a:gd name="T21" fmla="*/ 101 h 152"/>
              <a:gd name="T22" fmla="*/ 134 w 161"/>
              <a:gd name="T23" fmla="*/ 110 h 152"/>
              <a:gd name="T24" fmla="*/ 77 w 161"/>
              <a:gd name="T25" fmla="*/ 24 h 152"/>
              <a:gd name="T26" fmla="*/ 64 w 161"/>
              <a:gd name="T27" fmla="*/ 8 h 152"/>
              <a:gd name="T28" fmla="*/ 42 w 161"/>
              <a:gd name="T29" fmla="*/ 13 h 152"/>
              <a:gd name="T30" fmla="*/ 31 w 161"/>
              <a:gd name="T31" fmla="*/ 31 h 152"/>
              <a:gd name="T32" fmla="*/ 61 w 161"/>
              <a:gd name="T33" fmla="*/ 49 h 152"/>
              <a:gd name="T34" fmla="*/ 77 w 161"/>
              <a:gd name="T35" fmla="*/ 24 h 152"/>
              <a:gd name="T36" fmla="*/ 104 w 161"/>
              <a:gd name="T37" fmla="*/ 56 h 152"/>
              <a:gd name="T38" fmla="*/ 121 w 161"/>
              <a:gd name="T39" fmla="*/ 59 h 152"/>
              <a:gd name="T40" fmla="*/ 128 w 161"/>
              <a:gd name="T41" fmla="*/ 44 h 152"/>
              <a:gd name="T42" fmla="*/ 135 w 161"/>
              <a:gd name="T43" fmla="*/ 28 h 152"/>
              <a:gd name="T44" fmla="*/ 128 w 161"/>
              <a:gd name="T45" fmla="*/ 32 h 152"/>
              <a:gd name="T46" fmla="*/ 118 w 161"/>
              <a:gd name="T47" fmla="*/ 16 h 152"/>
              <a:gd name="T48" fmla="*/ 102 w 161"/>
              <a:gd name="T49" fmla="*/ 2 h 152"/>
              <a:gd name="T50" fmla="*/ 62 w 161"/>
              <a:gd name="T51" fmla="*/ 2 h 152"/>
              <a:gd name="T52" fmla="*/ 80 w 161"/>
              <a:gd name="T53" fmla="*/ 18 h 152"/>
              <a:gd name="T54" fmla="*/ 97 w 161"/>
              <a:gd name="T55" fmla="*/ 49 h 152"/>
              <a:gd name="T56" fmla="*/ 87 w 161"/>
              <a:gd name="T57" fmla="*/ 54 h 152"/>
              <a:gd name="T58" fmla="*/ 104 w 161"/>
              <a:gd name="T59" fmla="*/ 56 h 152"/>
              <a:gd name="T60" fmla="*/ 29 w 161"/>
              <a:gd name="T61" fmla="*/ 127 h 152"/>
              <a:gd name="T62" fmla="*/ 45 w 161"/>
              <a:gd name="T63" fmla="*/ 143 h 152"/>
              <a:gd name="T64" fmla="*/ 66 w 161"/>
              <a:gd name="T65" fmla="*/ 144 h 152"/>
              <a:gd name="T66" fmla="*/ 67 w 161"/>
              <a:gd name="T67" fmla="*/ 109 h 152"/>
              <a:gd name="T68" fmla="*/ 37 w 161"/>
              <a:gd name="T69" fmla="*/ 108 h 152"/>
              <a:gd name="T70" fmla="*/ 29 w 161"/>
              <a:gd name="T71" fmla="*/ 127 h 152"/>
              <a:gd name="T72" fmla="*/ 24 w 161"/>
              <a:gd name="T73" fmla="*/ 133 h 152"/>
              <a:gd name="T74" fmla="*/ 29 w 161"/>
              <a:gd name="T75" fmla="*/ 109 h 152"/>
              <a:gd name="T76" fmla="*/ 47 w 161"/>
              <a:gd name="T77" fmla="*/ 79 h 152"/>
              <a:gd name="T78" fmla="*/ 56 w 161"/>
              <a:gd name="T79" fmla="*/ 85 h 152"/>
              <a:gd name="T80" fmla="*/ 50 w 161"/>
              <a:gd name="T81" fmla="*/ 69 h 152"/>
              <a:gd name="T82" fmla="*/ 44 w 161"/>
              <a:gd name="T83" fmla="*/ 53 h 152"/>
              <a:gd name="T84" fmla="*/ 27 w 161"/>
              <a:gd name="T85" fmla="*/ 55 h 152"/>
              <a:gd name="T86" fmla="*/ 10 w 161"/>
              <a:gd name="T87" fmla="*/ 57 h 152"/>
              <a:gd name="T88" fmla="*/ 17 w 161"/>
              <a:gd name="T89" fmla="*/ 61 h 152"/>
              <a:gd name="T90" fmla="*/ 8 w 161"/>
              <a:gd name="T91" fmla="*/ 77 h 152"/>
              <a:gd name="T92" fmla="*/ 4 w 161"/>
              <a:gd name="T93" fmla="*/ 99 h 152"/>
              <a:gd name="T94" fmla="*/ 24 w 161"/>
              <a:gd name="T95" fmla="*/ 133 h 152"/>
              <a:gd name="T96" fmla="*/ 144 w 161"/>
              <a:gd name="T97" fmla="*/ 60 h 152"/>
              <a:gd name="T98" fmla="*/ 114 w 161"/>
              <a:gd name="T99" fmla="*/ 77 h 152"/>
              <a:gd name="T100" fmla="*/ 129 w 161"/>
              <a:gd name="T101" fmla="*/ 103 h 152"/>
              <a:gd name="T102" fmla="*/ 149 w 161"/>
              <a:gd name="T103" fmla="*/ 100 h 152"/>
              <a:gd name="T104" fmla="*/ 154 w 161"/>
              <a:gd name="T105" fmla="*/ 78 h 152"/>
              <a:gd name="T106" fmla="*/ 144 w 161"/>
              <a:gd name="T107" fmla="*/ 60 h 15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61" h="152">
                <a:moveTo>
                  <a:pt x="134" y="110"/>
                </a:moveTo>
                <a:cubicBezTo>
                  <a:pt x="99" y="110"/>
                  <a:pt x="99" y="110"/>
                  <a:pt x="99" y="110"/>
                </a:cubicBezTo>
                <a:cubicBezTo>
                  <a:pt x="99" y="99"/>
                  <a:pt x="99" y="99"/>
                  <a:pt x="99" y="99"/>
                </a:cubicBezTo>
                <a:cubicBezTo>
                  <a:pt x="89" y="112"/>
                  <a:pt x="89" y="112"/>
                  <a:pt x="89" y="112"/>
                </a:cubicBezTo>
                <a:cubicBezTo>
                  <a:pt x="79" y="125"/>
                  <a:pt x="79" y="125"/>
                  <a:pt x="79" y="125"/>
                </a:cubicBezTo>
                <a:cubicBezTo>
                  <a:pt x="89" y="139"/>
                  <a:pt x="89" y="139"/>
                  <a:pt x="89" y="139"/>
                </a:cubicBezTo>
                <a:cubicBezTo>
                  <a:pt x="99" y="152"/>
                  <a:pt x="99" y="152"/>
                  <a:pt x="99" y="152"/>
                </a:cubicBezTo>
                <a:cubicBezTo>
                  <a:pt x="99" y="145"/>
                  <a:pt x="99" y="145"/>
                  <a:pt x="99" y="145"/>
                </a:cubicBezTo>
                <a:cubicBezTo>
                  <a:pt x="118" y="144"/>
                  <a:pt x="118" y="144"/>
                  <a:pt x="118" y="144"/>
                </a:cubicBezTo>
                <a:cubicBezTo>
                  <a:pt x="134" y="143"/>
                  <a:pt x="138" y="136"/>
                  <a:pt x="138" y="136"/>
                </a:cubicBezTo>
                <a:cubicBezTo>
                  <a:pt x="157" y="101"/>
                  <a:pt x="157" y="101"/>
                  <a:pt x="157" y="101"/>
                </a:cubicBezTo>
                <a:cubicBezTo>
                  <a:pt x="150" y="111"/>
                  <a:pt x="134" y="110"/>
                  <a:pt x="134" y="110"/>
                </a:cubicBezTo>
                <a:close/>
                <a:moveTo>
                  <a:pt x="77" y="24"/>
                </a:moveTo>
                <a:cubicBezTo>
                  <a:pt x="71" y="9"/>
                  <a:pt x="64" y="8"/>
                  <a:pt x="64" y="8"/>
                </a:cubicBezTo>
                <a:cubicBezTo>
                  <a:pt x="52" y="0"/>
                  <a:pt x="42" y="13"/>
                  <a:pt x="42" y="13"/>
                </a:cubicBezTo>
                <a:cubicBezTo>
                  <a:pt x="31" y="31"/>
                  <a:pt x="31" y="31"/>
                  <a:pt x="31" y="31"/>
                </a:cubicBezTo>
                <a:cubicBezTo>
                  <a:pt x="61" y="49"/>
                  <a:pt x="61" y="49"/>
                  <a:pt x="61" y="49"/>
                </a:cubicBezTo>
                <a:cubicBezTo>
                  <a:pt x="77" y="24"/>
                  <a:pt x="77" y="24"/>
                  <a:pt x="77" y="24"/>
                </a:cubicBezTo>
                <a:close/>
                <a:moveTo>
                  <a:pt x="104" y="56"/>
                </a:moveTo>
                <a:cubicBezTo>
                  <a:pt x="121" y="59"/>
                  <a:pt x="121" y="59"/>
                  <a:pt x="121" y="59"/>
                </a:cubicBezTo>
                <a:cubicBezTo>
                  <a:pt x="128" y="44"/>
                  <a:pt x="128" y="44"/>
                  <a:pt x="128" y="44"/>
                </a:cubicBezTo>
                <a:cubicBezTo>
                  <a:pt x="135" y="28"/>
                  <a:pt x="135" y="28"/>
                  <a:pt x="135" y="28"/>
                </a:cubicBezTo>
                <a:cubicBezTo>
                  <a:pt x="128" y="32"/>
                  <a:pt x="128" y="32"/>
                  <a:pt x="128" y="32"/>
                </a:cubicBezTo>
                <a:cubicBezTo>
                  <a:pt x="118" y="16"/>
                  <a:pt x="118" y="16"/>
                  <a:pt x="118" y="16"/>
                </a:cubicBezTo>
                <a:cubicBezTo>
                  <a:pt x="110" y="2"/>
                  <a:pt x="102" y="2"/>
                  <a:pt x="102" y="2"/>
                </a:cubicBezTo>
                <a:cubicBezTo>
                  <a:pt x="62" y="2"/>
                  <a:pt x="62" y="2"/>
                  <a:pt x="62" y="2"/>
                </a:cubicBezTo>
                <a:cubicBezTo>
                  <a:pt x="74" y="3"/>
                  <a:pt x="80" y="18"/>
                  <a:pt x="80" y="18"/>
                </a:cubicBezTo>
                <a:cubicBezTo>
                  <a:pt x="97" y="49"/>
                  <a:pt x="97" y="49"/>
                  <a:pt x="97" y="49"/>
                </a:cubicBezTo>
                <a:cubicBezTo>
                  <a:pt x="87" y="54"/>
                  <a:pt x="87" y="54"/>
                  <a:pt x="87" y="54"/>
                </a:cubicBezTo>
                <a:cubicBezTo>
                  <a:pt x="104" y="56"/>
                  <a:pt x="104" y="56"/>
                  <a:pt x="104" y="56"/>
                </a:cubicBezTo>
                <a:close/>
                <a:moveTo>
                  <a:pt x="29" y="127"/>
                </a:moveTo>
                <a:cubicBezTo>
                  <a:pt x="29" y="141"/>
                  <a:pt x="45" y="143"/>
                  <a:pt x="45" y="143"/>
                </a:cubicBezTo>
                <a:cubicBezTo>
                  <a:pt x="66" y="144"/>
                  <a:pt x="66" y="144"/>
                  <a:pt x="66" y="144"/>
                </a:cubicBezTo>
                <a:cubicBezTo>
                  <a:pt x="67" y="109"/>
                  <a:pt x="67" y="109"/>
                  <a:pt x="67" y="109"/>
                </a:cubicBezTo>
                <a:cubicBezTo>
                  <a:pt x="37" y="108"/>
                  <a:pt x="37" y="108"/>
                  <a:pt x="37" y="108"/>
                </a:cubicBezTo>
                <a:cubicBezTo>
                  <a:pt x="28" y="121"/>
                  <a:pt x="29" y="127"/>
                  <a:pt x="29" y="127"/>
                </a:cubicBezTo>
                <a:close/>
                <a:moveTo>
                  <a:pt x="24" y="133"/>
                </a:moveTo>
                <a:cubicBezTo>
                  <a:pt x="19" y="122"/>
                  <a:pt x="29" y="109"/>
                  <a:pt x="29" y="109"/>
                </a:cubicBezTo>
                <a:cubicBezTo>
                  <a:pt x="47" y="79"/>
                  <a:pt x="47" y="79"/>
                  <a:pt x="47" y="79"/>
                </a:cubicBezTo>
                <a:cubicBezTo>
                  <a:pt x="56" y="85"/>
                  <a:pt x="56" y="85"/>
                  <a:pt x="56" y="85"/>
                </a:cubicBezTo>
                <a:cubicBezTo>
                  <a:pt x="50" y="69"/>
                  <a:pt x="50" y="69"/>
                  <a:pt x="50" y="69"/>
                </a:cubicBezTo>
                <a:cubicBezTo>
                  <a:pt x="44" y="53"/>
                  <a:pt x="44" y="53"/>
                  <a:pt x="44" y="53"/>
                </a:cubicBezTo>
                <a:cubicBezTo>
                  <a:pt x="27" y="55"/>
                  <a:pt x="27" y="55"/>
                  <a:pt x="27" y="55"/>
                </a:cubicBezTo>
                <a:cubicBezTo>
                  <a:pt x="10" y="57"/>
                  <a:pt x="10" y="57"/>
                  <a:pt x="10" y="57"/>
                </a:cubicBezTo>
                <a:cubicBezTo>
                  <a:pt x="17" y="61"/>
                  <a:pt x="17" y="61"/>
                  <a:pt x="17" y="61"/>
                </a:cubicBezTo>
                <a:cubicBezTo>
                  <a:pt x="8" y="77"/>
                  <a:pt x="8" y="77"/>
                  <a:pt x="8" y="77"/>
                </a:cubicBezTo>
                <a:cubicBezTo>
                  <a:pt x="0" y="92"/>
                  <a:pt x="4" y="99"/>
                  <a:pt x="4" y="99"/>
                </a:cubicBezTo>
                <a:cubicBezTo>
                  <a:pt x="24" y="133"/>
                  <a:pt x="24" y="133"/>
                  <a:pt x="24" y="133"/>
                </a:cubicBezTo>
                <a:close/>
                <a:moveTo>
                  <a:pt x="144" y="60"/>
                </a:moveTo>
                <a:cubicBezTo>
                  <a:pt x="114" y="77"/>
                  <a:pt x="114" y="77"/>
                  <a:pt x="114" y="77"/>
                </a:cubicBezTo>
                <a:cubicBezTo>
                  <a:pt x="129" y="103"/>
                  <a:pt x="129" y="103"/>
                  <a:pt x="129" y="103"/>
                </a:cubicBezTo>
                <a:cubicBezTo>
                  <a:pt x="144" y="105"/>
                  <a:pt x="149" y="100"/>
                  <a:pt x="149" y="100"/>
                </a:cubicBezTo>
                <a:cubicBezTo>
                  <a:pt x="161" y="93"/>
                  <a:pt x="154" y="78"/>
                  <a:pt x="154" y="78"/>
                </a:cubicBezTo>
                <a:cubicBezTo>
                  <a:pt x="144" y="60"/>
                  <a:pt x="144" y="60"/>
                  <a:pt x="144" y="60"/>
                </a:cubicBezTo>
                <a:close/>
              </a:path>
            </a:pathLst>
          </a:custGeom>
          <a:solidFill>
            <a:srgbClr val="4D4D4D"/>
          </a:solidFill>
          <a:ln>
            <a:noFill/>
          </a:ln>
        </p:spPr>
        <p:txBody>
          <a:bodyPr vert="horz" wrap="square" lIns="91440" tIns="45720" rIns="91440" bIns="45720" numCol="1" anchor="t" anchorCtr="0" compatLnSpc="1">
            <a:prstTxWarp prst="textNoShape">
              <a:avLst/>
            </a:prstTxWarp>
          </a:bodyPr>
          <a:lstStyle/>
          <a:p>
            <a:endParaRPr lang="en-US">
              <a:solidFill>
                <a:schemeClr val="bg1"/>
              </a:solidFill>
            </a:endParaRPr>
          </a:p>
        </p:txBody>
      </p:sp>
      <p:grpSp>
        <p:nvGrpSpPr>
          <p:cNvPr id="195" name="Group 85">
            <a:extLst>
              <a:ext uri="{FF2B5EF4-FFF2-40B4-BE49-F238E27FC236}">
                <a16:creationId xmlns:a16="http://schemas.microsoft.com/office/drawing/2014/main" id="{DBF3D7C3-84A3-4487-8BE7-BE4C1FAF6AFA}"/>
              </a:ext>
            </a:extLst>
          </p:cNvPr>
          <p:cNvGrpSpPr/>
          <p:nvPr/>
        </p:nvGrpSpPr>
        <p:grpSpPr>
          <a:xfrm>
            <a:off x="10876748" y="2393556"/>
            <a:ext cx="332317" cy="355600"/>
            <a:chOff x="3911601" y="3687763"/>
            <a:chExt cx="249238" cy="266700"/>
          </a:xfrm>
          <a:solidFill>
            <a:srgbClr val="4D4D4D"/>
          </a:solidFill>
        </p:grpSpPr>
        <p:sp>
          <p:nvSpPr>
            <p:cNvPr id="196" name="Freeform 33">
              <a:extLst>
                <a:ext uri="{FF2B5EF4-FFF2-40B4-BE49-F238E27FC236}">
                  <a16:creationId xmlns:a16="http://schemas.microsoft.com/office/drawing/2014/main" id="{684BDE88-6123-4164-A724-626AD9DBFBC6}"/>
                </a:ext>
              </a:extLst>
            </p:cNvPr>
            <p:cNvSpPr>
              <a:spLocks/>
            </p:cNvSpPr>
            <p:nvPr/>
          </p:nvSpPr>
          <p:spPr bwMode="auto">
            <a:xfrm>
              <a:off x="3911601" y="3832225"/>
              <a:ext cx="104775" cy="122237"/>
            </a:xfrm>
            <a:custGeom>
              <a:avLst/>
              <a:gdLst/>
              <a:ahLst/>
              <a:cxnLst>
                <a:cxn ang="0">
                  <a:pos x="1" y="0"/>
                </a:cxn>
                <a:cxn ang="0">
                  <a:pos x="21" y="0"/>
                </a:cxn>
                <a:cxn ang="0">
                  <a:pos x="23" y="2"/>
                </a:cxn>
                <a:cxn ang="0">
                  <a:pos x="21" y="3"/>
                </a:cxn>
                <a:cxn ang="0">
                  <a:pos x="2" y="3"/>
                </a:cxn>
                <a:cxn ang="0">
                  <a:pos x="2" y="26"/>
                </a:cxn>
                <a:cxn ang="0">
                  <a:pos x="1" y="27"/>
                </a:cxn>
                <a:cxn ang="0">
                  <a:pos x="0" y="26"/>
                </a:cxn>
                <a:cxn ang="0">
                  <a:pos x="0" y="2"/>
                </a:cxn>
                <a:cxn ang="0">
                  <a:pos x="1" y="0"/>
                </a:cxn>
              </a:cxnLst>
              <a:rect l="0" t="0" r="r" b="b"/>
              <a:pathLst>
                <a:path w="23" h="27">
                  <a:moveTo>
                    <a:pt x="1" y="0"/>
                  </a:moveTo>
                  <a:cubicBezTo>
                    <a:pt x="21" y="0"/>
                    <a:pt x="21" y="0"/>
                    <a:pt x="21" y="0"/>
                  </a:cubicBezTo>
                  <a:cubicBezTo>
                    <a:pt x="22" y="0"/>
                    <a:pt x="23" y="1"/>
                    <a:pt x="23" y="2"/>
                  </a:cubicBezTo>
                  <a:cubicBezTo>
                    <a:pt x="23" y="2"/>
                    <a:pt x="22" y="3"/>
                    <a:pt x="21" y="3"/>
                  </a:cubicBezTo>
                  <a:cubicBezTo>
                    <a:pt x="2" y="3"/>
                    <a:pt x="2" y="3"/>
                    <a:pt x="2" y="3"/>
                  </a:cubicBezTo>
                  <a:cubicBezTo>
                    <a:pt x="2" y="26"/>
                    <a:pt x="2" y="26"/>
                    <a:pt x="2" y="26"/>
                  </a:cubicBezTo>
                  <a:cubicBezTo>
                    <a:pt x="2" y="27"/>
                    <a:pt x="2" y="27"/>
                    <a:pt x="1" y="27"/>
                  </a:cubicBezTo>
                  <a:cubicBezTo>
                    <a:pt x="0" y="27"/>
                    <a:pt x="0" y="27"/>
                    <a:pt x="0" y="26"/>
                  </a:cubicBezTo>
                  <a:cubicBezTo>
                    <a:pt x="0" y="2"/>
                    <a:pt x="0" y="2"/>
                    <a:pt x="0" y="2"/>
                  </a:cubicBezTo>
                  <a:cubicBezTo>
                    <a:pt x="0" y="1"/>
                    <a:pt x="0" y="0"/>
                    <a:pt x="1" y="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7" name="Freeform 34">
              <a:extLst>
                <a:ext uri="{FF2B5EF4-FFF2-40B4-BE49-F238E27FC236}">
                  <a16:creationId xmlns:a16="http://schemas.microsoft.com/office/drawing/2014/main" id="{D7C99237-B3BB-467A-A3F7-7685E39E2FD5}"/>
                </a:ext>
              </a:extLst>
            </p:cNvPr>
            <p:cNvSpPr>
              <a:spLocks/>
            </p:cNvSpPr>
            <p:nvPr/>
          </p:nvSpPr>
          <p:spPr bwMode="auto">
            <a:xfrm>
              <a:off x="3919538" y="3697288"/>
              <a:ext cx="41275" cy="130175"/>
            </a:xfrm>
            <a:custGeom>
              <a:avLst/>
              <a:gdLst/>
              <a:ahLst/>
              <a:cxnLst>
                <a:cxn ang="0">
                  <a:pos x="9" y="25"/>
                </a:cxn>
                <a:cxn ang="0">
                  <a:pos x="9" y="4"/>
                </a:cxn>
                <a:cxn ang="0">
                  <a:pos x="4" y="0"/>
                </a:cxn>
                <a:cxn ang="0">
                  <a:pos x="0" y="4"/>
                </a:cxn>
                <a:cxn ang="0">
                  <a:pos x="0" y="25"/>
                </a:cxn>
                <a:cxn ang="0">
                  <a:pos x="4" y="29"/>
                </a:cxn>
                <a:cxn ang="0">
                  <a:pos x="9" y="25"/>
                </a:cxn>
              </a:cxnLst>
              <a:rect l="0" t="0" r="r" b="b"/>
              <a:pathLst>
                <a:path w="9" h="29">
                  <a:moveTo>
                    <a:pt x="9" y="25"/>
                  </a:moveTo>
                  <a:cubicBezTo>
                    <a:pt x="9" y="4"/>
                    <a:pt x="9" y="4"/>
                    <a:pt x="9" y="4"/>
                  </a:cubicBezTo>
                  <a:cubicBezTo>
                    <a:pt x="9" y="2"/>
                    <a:pt x="7" y="0"/>
                    <a:pt x="4" y="0"/>
                  </a:cubicBezTo>
                  <a:cubicBezTo>
                    <a:pt x="2" y="0"/>
                    <a:pt x="0" y="2"/>
                    <a:pt x="0" y="4"/>
                  </a:cubicBezTo>
                  <a:cubicBezTo>
                    <a:pt x="0" y="25"/>
                    <a:pt x="0" y="25"/>
                    <a:pt x="0" y="25"/>
                  </a:cubicBezTo>
                  <a:cubicBezTo>
                    <a:pt x="0" y="27"/>
                    <a:pt x="2" y="29"/>
                    <a:pt x="4" y="29"/>
                  </a:cubicBezTo>
                  <a:cubicBezTo>
                    <a:pt x="7" y="29"/>
                    <a:pt x="9" y="27"/>
                    <a:pt x="9" y="25"/>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8" name="Freeform 35">
              <a:extLst>
                <a:ext uri="{FF2B5EF4-FFF2-40B4-BE49-F238E27FC236}">
                  <a16:creationId xmlns:a16="http://schemas.microsoft.com/office/drawing/2014/main" id="{ED049D28-1AB0-466D-B533-59030CF2E3B4}"/>
                </a:ext>
              </a:extLst>
            </p:cNvPr>
            <p:cNvSpPr>
              <a:spLocks/>
            </p:cNvSpPr>
            <p:nvPr/>
          </p:nvSpPr>
          <p:spPr bwMode="auto">
            <a:xfrm>
              <a:off x="3975101" y="3687763"/>
              <a:ext cx="158750" cy="266700"/>
            </a:xfrm>
            <a:custGeom>
              <a:avLst/>
              <a:gdLst/>
              <a:ahLst/>
              <a:cxnLst>
                <a:cxn ang="0">
                  <a:pos x="3" y="53"/>
                </a:cxn>
                <a:cxn ang="0">
                  <a:pos x="4" y="58"/>
                </a:cxn>
                <a:cxn ang="0">
                  <a:pos x="7" y="59"/>
                </a:cxn>
                <a:cxn ang="0">
                  <a:pos x="10" y="57"/>
                </a:cxn>
                <a:cxn ang="0">
                  <a:pos x="19" y="43"/>
                </a:cxn>
                <a:cxn ang="0">
                  <a:pos x="34" y="43"/>
                </a:cxn>
                <a:cxn ang="0">
                  <a:pos x="35" y="42"/>
                </a:cxn>
                <a:cxn ang="0">
                  <a:pos x="35" y="32"/>
                </a:cxn>
                <a:cxn ang="0">
                  <a:pos x="24" y="14"/>
                </a:cxn>
                <a:cxn ang="0">
                  <a:pos x="22" y="15"/>
                </a:cxn>
                <a:cxn ang="0">
                  <a:pos x="26" y="8"/>
                </a:cxn>
                <a:cxn ang="0">
                  <a:pos x="18" y="0"/>
                </a:cxn>
                <a:cxn ang="0">
                  <a:pos x="10" y="8"/>
                </a:cxn>
                <a:cxn ang="0">
                  <a:pos x="18" y="16"/>
                </a:cxn>
                <a:cxn ang="0">
                  <a:pos x="20" y="15"/>
                </a:cxn>
                <a:cxn ang="0">
                  <a:pos x="15" y="21"/>
                </a:cxn>
                <a:cxn ang="0">
                  <a:pos x="3" y="23"/>
                </a:cxn>
                <a:cxn ang="0">
                  <a:pos x="1" y="25"/>
                </a:cxn>
                <a:cxn ang="0">
                  <a:pos x="0" y="29"/>
                </a:cxn>
                <a:cxn ang="0">
                  <a:pos x="4" y="32"/>
                </a:cxn>
                <a:cxn ang="0">
                  <a:pos x="5" y="32"/>
                </a:cxn>
                <a:cxn ang="0">
                  <a:pos x="13" y="30"/>
                </a:cxn>
                <a:cxn ang="0">
                  <a:pos x="13" y="32"/>
                </a:cxn>
                <a:cxn ang="0">
                  <a:pos x="13" y="36"/>
                </a:cxn>
                <a:cxn ang="0">
                  <a:pos x="3" y="53"/>
                </a:cxn>
              </a:cxnLst>
              <a:rect l="0" t="0" r="r" b="b"/>
              <a:pathLst>
                <a:path w="35" h="59">
                  <a:moveTo>
                    <a:pt x="3" y="53"/>
                  </a:moveTo>
                  <a:cubicBezTo>
                    <a:pt x="2" y="55"/>
                    <a:pt x="2" y="57"/>
                    <a:pt x="4" y="58"/>
                  </a:cubicBezTo>
                  <a:cubicBezTo>
                    <a:pt x="5" y="59"/>
                    <a:pt x="6" y="59"/>
                    <a:pt x="7" y="59"/>
                  </a:cubicBezTo>
                  <a:cubicBezTo>
                    <a:pt x="8" y="59"/>
                    <a:pt x="9" y="59"/>
                    <a:pt x="10" y="57"/>
                  </a:cubicBezTo>
                  <a:cubicBezTo>
                    <a:pt x="19" y="43"/>
                    <a:pt x="19" y="43"/>
                    <a:pt x="19" y="43"/>
                  </a:cubicBezTo>
                  <a:cubicBezTo>
                    <a:pt x="34" y="43"/>
                    <a:pt x="34" y="43"/>
                    <a:pt x="34" y="43"/>
                  </a:cubicBezTo>
                  <a:cubicBezTo>
                    <a:pt x="35" y="43"/>
                    <a:pt x="35" y="43"/>
                    <a:pt x="35" y="42"/>
                  </a:cubicBezTo>
                  <a:cubicBezTo>
                    <a:pt x="35" y="32"/>
                    <a:pt x="35" y="32"/>
                    <a:pt x="35" y="32"/>
                  </a:cubicBezTo>
                  <a:cubicBezTo>
                    <a:pt x="35" y="22"/>
                    <a:pt x="31" y="14"/>
                    <a:pt x="24" y="14"/>
                  </a:cubicBezTo>
                  <a:cubicBezTo>
                    <a:pt x="23" y="14"/>
                    <a:pt x="23" y="14"/>
                    <a:pt x="22" y="15"/>
                  </a:cubicBezTo>
                  <a:cubicBezTo>
                    <a:pt x="24" y="13"/>
                    <a:pt x="26" y="11"/>
                    <a:pt x="26" y="8"/>
                  </a:cubicBezTo>
                  <a:cubicBezTo>
                    <a:pt x="26" y="3"/>
                    <a:pt x="22" y="0"/>
                    <a:pt x="18" y="0"/>
                  </a:cubicBezTo>
                  <a:cubicBezTo>
                    <a:pt x="14" y="0"/>
                    <a:pt x="10" y="3"/>
                    <a:pt x="10" y="8"/>
                  </a:cubicBezTo>
                  <a:cubicBezTo>
                    <a:pt x="10" y="12"/>
                    <a:pt x="14" y="16"/>
                    <a:pt x="18" y="16"/>
                  </a:cubicBezTo>
                  <a:cubicBezTo>
                    <a:pt x="19" y="16"/>
                    <a:pt x="20" y="16"/>
                    <a:pt x="20" y="15"/>
                  </a:cubicBezTo>
                  <a:cubicBezTo>
                    <a:pt x="18" y="16"/>
                    <a:pt x="17" y="18"/>
                    <a:pt x="15" y="21"/>
                  </a:cubicBezTo>
                  <a:cubicBezTo>
                    <a:pt x="3" y="23"/>
                    <a:pt x="3" y="23"/>
                    <a:pt x="3" y="23"/>
                  </a:cubicBezTo>
                  <a:cubicBezTo>
                    <a:pt x="2" y="24"/>
                    <a:pt x="1" y="24"/>
                    <a:pt x="1" y="25"/>
                  </a:cubicBezTo>
                  <a:cubicBezTo>
                    <a:pt x="0" y="26"/>
                    <a:pt x="0" y="28"/>
                    <a:pt x="0" y="29"/>
                  </a:cubicBezTo>
                  <a:cubicBezTo>
                    <a:pt x="1" y="31"/>
                    <a:pt x="2" y="32"/>
                    <a:pt x="4" y="32"/>
                  </a:cubicBezTo>
                  <a:cubicBezTo>
                    <a:pt x="5" y="32"/>
                    <a:pt x="5" y="32"/>
                    <a:pt x="5" y="32"/>
                  </a:cubicBezTo>
                  <a:cubicBezTo>
                    <a:pt x="13" y="30"/>
                    <a:pt x="13" y="30"/>
                    <a:pt x="13" y="30"/>
                  </a:cubicBezTo>
                  <a:cubicBezTo>
                    <a:pt x="13" y="31"/>
                    <a:pt x="13" y="32"/>
                    <a:pt x="13" y="32"/>
                  </a:cubicBezTo>
                  <a:cubicBezTo>
                    <a:pt x="13" y="36"/>
                    <a:pt x="13" y="36"/>
                    <a:pt x="13" y="36"/>
                  </a:cubicBezTo>
                  <a:lnTo>
                    <a:pt x="3" y="5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99" name="Freeform 36">
              <a:extLst>
                <a:ext uri="{FF2B5EF4-FFF2-40B4-BE49-F238E27FC236}">
                  <a16:creationId xmlns:a16="http://schemas.microsoft.com/office/drawing/2014/main" id="{ADF1932D-AF05-42C0-869F-5B1AD3A79230}"/>
                </a:ext>
              </a:extLst>
            </p:cNvPr>
            <p:cNvSpPr>
              <a:spLocks/>
            </p:cNvSpPr>
            <p:nvPr/>
          </p:nvSpPr>
          <p:spPr bwMode="auto">
            <a:xfrm>
              <a:off x="4070351" y="3805238"/>
              <a:ext cx="90488" cy="100012"/>
            </a:xfrm>
            <a:custGeom>
              <a:avLst/>
              <a:gdLst/>
              <a:ahLst/>
              <a:cxnLst>
                <a:cxn ang="0">
                  <a:pos x="1" y="20"/>
                </a:cxn>
                <a:cxn ang="0">
                  <a:pos x="17" y="20"/>
                </a:cxn>
                <a:cxn ang="0">
                  <a:pos x="17" y="1"/>
                </a:cxn>
                <a:cxn ang="0">
                  <a:pos x="18" y="0"/>
                </a:cxn>
                <a:cxn ang="0">
                  <a:pos x="20" y="1"/>
                </a:cxn>
                <a:cxn ang="0">
                  <a:pos x="20" y="21"/>
                </a:cxn>
                <a:cxn ang="0">
                  <a:pos x="18" y="22"/>
                </a:cxn>
                <a:cxn ang="0">
                  <a:pos x="1" y="22"/>
                </a:cxn>
                <a:cxn ang="0">
                  <a:pos x="0" y="21"/>
                </a:cxn>
                <a:cxn ang="0">
                  <a:pos x="1" y="20"/>
                </a:cxn>
              </a:cxnLst>
              <a:rect l="0" t="0" r="r" b="b"/>
              <a:pathLst>
                <a:path w="20" h="22">
                  <a:moveTo>
                    <a:pt x="1" y="20"/>
                  </a:moveTo>
                  <a:cubicBezTo>
                    <a:pt x="17" y="20"/>
                    <a:pt x="17" y="20"/>
                    <a:pt x="17" y="20"/>
                  </a:cubicBezTo>
                  <a:cubicBezTo>
                    <a:pt x="17" y="1"/>
                    <a:pt x="17" y="1"/>
                    <a:pt x="17" y="1"/>
                  </a:cubicBezTo>
                  <a:cubicBezTo>
                    <a:pt x="17" y="0"/>
                    <a:pt x="18" y="0"/>
                    <a:pt x="18" y="0"/>
                  </a:cubicBezTo>
                  <a:cubicBezTo>
                    <a:pt x="19" y="0"/>
                    <a:pt x="20" y="0"/>
                    <a:pt x="20" y="1"/>
                  </a:cubicBezTo>
                  <a:cubicBezTo>
                    <a:pt x="20" y="21"/>
                    <a:pt x="20" y="21"/>
                    <a:pt x="20" y="21"/>
                  </a:cubicBezTo>
                  <a:cubicBezTo>
                    <a:pt x="20" y="22"/>
                    <a:pt x="19" y="22"/>
                    <a:pt x="18" y="22"/>
                  </a:cubicBezTo>
                  <a:cubicBezTo>
                    <a:pt x="1" y="22"/>
                    <a:pt x="1" y="22"/>
                    <a:pt x="1" y="22"/>
                  </a:cubicBezTo>
                  <a:cubicBezTo>
                    <a:pt x="0" y="22"/>
                    <a:pt x="0" y="22"/>
                    <a:pt x="0" y="21"/>
                  </a:cubicBezTo>
                  <a:cubicBezTo>
                    <a:pt x="0" y="20"/>
                    <a:pt x="0" y="20"/>
                    <a:pt x="1" y="20"/>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200" name="TextBox 199">
            <a:extLst>
              <a:ext uri="{FF2B5EF4-FFF2-40B4-BE49-F238E27FC236}">
                <a16:creationId xmlns:a16="http://schemas.microsoft.com/office/drawing/2014/main" id="{A9D3AEE4-E795-4DC8-8D2E-44C30D6CDB31}"/>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chemeClr val="bg1"/>
                </a:solidFill>
                <a:latin typeface="Bernard MT Condensed" panose="02050806060905020404" pitchFamily="18" charset="0"/>
              </a:rPr>
              <a:t>TITLE GOES HERE</a:t>
            </a:r>
          </a:p>
          <a:p>
            <a:pPr algn="ctr"/>
            <a:r>
              <a:rPr lang="en-US" sz="1400" dirty="0">
                <a:solidFill>
                  <a:schemeClr val="bg1"/>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chemeClr val="bg1"/>
              </a:solidFill>
              <a:latin typeface="Candara" panose="020E0502030303020204" pitchFamily="34" charset="0"/>
            </a:endParaRPr>
          </a:p>
        </p:txBody>
      </p:sp>
      <p:pic>
        <p:nvPicPr>
          <p:cNvPr id="75" name="Picture 74">
            <a:hlinkClick r:id="rId2"/>
            <a:extLst>
              <a:ext uri="{FF2B5EF4-FFF2-40B4-BE49-F238E27FC236}">
                <a16:creationId xmlns:a16="http://schemas.microsoft.com/office/drawing/2014/main" id="{6E009608-0EA6-43DE-9ADD-781F780D773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643078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00"/>
                                        </p:tgtEl>
                                        <p:attrNameLst>
                                          <p:attrName>style.visibility</p:attrName>
                                        </p:attrNameLst>
                                      </p:cBhvr>
                                      <p:to>
                                        <p:strVal val="visible"/>
                                      </p:to>
                                    </p:set>
                                    <p:animEffect transition="in" filter="wipe(left)">
                                      <p:cBhvr>
                                        <p:cTn id="7" dur="1000"/>
                                        <p:tgtEl>
                                          <p:spTgt spid="200"/>
                                        </p:tgtEl>
                                      </p:cBhvr>
                                    </p:animEffect>
                                  </p:childTnLst>
                                </p:cTn>
                              </p:par>
                            </p:childTnLst>
                          </p:cTn>
                        </p:par>
                        <p:par>
                          <p:cTn id="8" fill="hold">
                            <p:stCondLst>
                              <p:cond delay="1000"/>
                            </p:stCondLst>
                            <p:childTnLst>
                              <p:par>
                                <p:cTn id="9" presetID="9" presetClass="entr" presetSubtype="0" fill="hold" grpId="0" nodeType="after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dissolve">
                                      <p:cBhvr>
                                        <p:cTn id="11" dur="1000"/>
                                        <p:tgtEl>
                                          <p:spTgt spid="31"/>
                                        </p:tgtEl>
                                      </p:cBhvr>
                                    </p:animEffect>
                                  </p:childTnLst>
                                </p:cTn>
                              </p:par>
                            </p:childTnLst>
                          </p:cTn>
                        </p:par>
                        <p:par>
                          <p:cTn id="12" fill="hold">
                            <p:stCondLst>
                              <p:cond delay="2000"/>
                            </p:stCondLst>
                            <p:childTnLst>
                              <p:par>
                                <p:cTn id="13" presetID="47" presetClass="entr" presetSubtype="0" fill="hold" nodeType="afterEffect">
                                  <p:stCondLst>
                                    <p:cond delay="0"/>
                                  </p:stCondLst>
                                  <p:childTnLst>
                                    <p:set>
                                      <p:cBhvr>
                                        <p:cTn id="14" dur="1" fill="hold">
                                          <p:stCondLst>
                                            <p:cond delay="0"/>
                                          </p:stCondLst>
                                        </p:cTn>
                                        <p:tgtEl>
                                          <p:spTgt spid="110"/>
                                        </p:tgtEl>
                                        <p:attrNameLst>
                                          <p:attrName>style.visibility</p:attrName>
                                        </p:attrNameLst>
                                      </p:cBhvr>
                                      <p:to>
                                        <p:strVal val="visible"/>
                                      </p:to>
                                    </p:set>
                                    <p:animEffect transition="in" filter="fade">
                                      <p:cBhvr>
                                        <p:cTn id="15" dur="1000"/>
                                        <p:tgtEl>
                                          <p:spTgt spid="110"/>
                                        </p:tgtEl>
                                      </p:cBhvr>
                                    </p:animEffect>
                                    <p:anim calcmode="lin" valueType="num">
                                      <p:cBhvr>
                                        <p:cTn id="16" dur="1000" fill="hold"/>
                                        <p:tgtEl>
                                          <p:spTgt spid="110"/>
                                        </p:tgtEl>
                                        <p:attrNameLst>
                                          <p:attrName>ppt_x</p:attrName>
                                        </p:attrNameLst>
                                      </p:cBhvr>
                                      <p:tavLst>
                                        <p:tav tm="0">
                                          <p:val>
                                            <p:strVal val="#ppt_x"/>
                                          </p:val>
                                        </p:tav>
                                        <p:tav tm="100000">
                                          <p:val>
                                            <p:strVal val="#ppt_x"/>
                                          </p:val>
                                        </p:tav>
                                      </p:tavLst>
                                    </p:anim>
                                    <p:anim calcmode="lin" valueType="num">
                                      <p:cBhvr>
                                        <p:cTn id="17" dur="1000" fill="hold"/>
                                        <p:tgtEl>
                                          <p:spTgt spid="110"/>
                                        </p:tgtEl>
                                        <p:attrNameLst>
                                          <p:attrName>ppt_y</p:attrName>
                                        </p:attrNameLst>
                                      </p:cBhvr>
                                      <p:tavLst>
                                        <p:tav tm="0">
                                          <p:val>
                                            <p:strVal val="#ppt_y-.1"/>
                                          </p:val>
                                        </p:tav>
                                        <p:tav tm="100000">
                                          <p:val>
                                            <p:strVal val="#ppt_y"/>
                                          </p:val>
                                        </p:tav>
                                      </p:tavLst>
                                    </p:anim>
                                  </p:childTnLst>
                                </p:cTn>
                              </p:par>
                            </p:childTnLst>
                          </p:cTn>
                        </p:par>
                        <p:par>
                          <p:cTn id="18" fill="hold">
                            <p:stCondLst>
                              <p:cond delay="3000"/>
                            </p:stCondLst>
                            <p:childTnLst>
                              <p:par>
                                <p:cTn id="19" presetID="22" presetClass="entr" presetSubtype="8" fill="hold" nodeType="afterEffect">
                                  <p:stCondLst>
                                    <p:cond delay="0"/>
                                  </p:stCondLst>
                                  <p:childTnLst>
                                    <p:set>
                                      <p:cBhvr>
                                        <p:cTn id="20" dur="1" fill="hold">
                                          <p:stCondLst>
                                            <p:cond delay="0"/>
                                          </p:stCondLst>
                                        </p:cTn>
                                        <p:tgtEl>
                                          <p:spTgt spid="113"/>
                                        </p:tgtEl>
                                        <p:attrNameLst>
                                          <p:attrName>style.visibility</p:attrName>
                                        </p:attrNameLst>
                                      </p:cBhvr>
                                      <p:to>
                                        <p:strVal val="visible"/>
                                      </p:to>
                                    </p:set>
                                    <p:animEffect transition="in" filter="wipe(left)">
                                      <p:cBhvr>
                                        <p:cTn id="21" dur="1000"/>
                                        <p:tgtEl>
                                          <p:spTgt spid="113"/>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35"/>
                                        </p:tgtEl>
                                        <p:attrNameLst>
                                          <p:attrName>style.visibility</p:attrName>
                                        </p:attrNameLst>
                                      </p:cBhvr>
                                      <p:to>
                                        <p:strVal val="visible"/>
                                      </p:to>
                                    </p:set>
                                    <p:anim calcmode="lin" valueType="num">
                                      <p:cBhvr>
                                        <p:cTn id="24" dur="1000" fill="hold"/>
                                        <p:tgtEl>
                                          <p:spTgt spid="35"/>
                                        </p:tgtEl>
                                        <p:attrNameLst>
                                          <p:attrName>ppt_w</p:attrName>
                                        </p:attrNameLst>
                                      </p:cBhvr>
                                      <p:tavLst>
                                        <p:tav tm="0">
                                          <p:val>
                                            <p:fltVal val="0"/>
                                          </p:val>
                                        </p:tav>
                                        <p:tav tm="100000">
                                          <p:val>
                                            <p:strVal val="#ppt_w"/>
                                          </p:val>
                                        </p:tav>
                                      </p:tavLst>
                                    </p:anim>
                                    <p:anim calcmode="lin" valueType="num">
                                      <p:cBhvr>
                                        <p:cTn id="25" dur="1000" fill="hold"/>
                                        <p:tgtEl>
                                          <p:spTgt spid="35"/>
                                        </p:tgtEl>
                                        <p:attrNameLst>
                                          <p:attrName>ppt_h</p:attrName>
                                        </p:attrNameLst>
                                      </p:cBhvr>
                                      <p:tavLst>
                                        <p:tav tm="0">
                                          <p:val>
                                            <p:fltVal val="0"/>
                                          </p:val>
                                        </p:tav>
                                        <p:tav tm="100000">
                                          <p:val>
                                            <p:strVal val="#ppt_h"/>
                                          </p:val>
                                        </p:tav>
                                      </p:tavLst>
                                    </p:anim>
                                    <p:animEffect transition="in" filter="fade">
                                      <p:cBhvr>
                                        <p:cTn id="26" dur="1000"/>
                                        <p:tgtEl>
                                          <p:spTgt spid="35"/>
                                        </p:tgtEl>
                                      </p:cBhvr>
                                    </p:animEffect>
                                  </p:childTnLst>
                                </p:cTn>
                              </p:par>
                            </p:childTnLst>
                          </p:cTn>
                        </p:par>
                        <p:par>
                          <p:cTn id="27" fill="hold">
                            <p:stCondLst>
                              <p:cond delay="4000"/>
                            </p:stCondLst>
                            <p:childTnLst>
                              <p:par>
                                <p:cTn id="28" presetID="9" presetClass="entr" presetSubtype="0" fill="hold" grpId="0" nodeType="afterEffect">
                                  <p:stCondLst>
                                    <p:cond delay="0"/>
                                  </p:stCondLst>
                                  <p:childTnLst>
                                    <p:set>
                                      <p:cBhvr>
                                        <p:cTn id="29" dur="1" fill="hold">
                                          <p:stCondLst>
                                            <p:cond delay="0"/>
                                          </p:stCondLst>
                                        </p:cTn>
                                        <p:tgtEl>
                                          <p:spTgt spid="130"/>
                                        </p:tgtEl>
                                        <p:attrNameLst>
                                          <p:attrName>style.visibility</p:attrName>
                                        </p:attrNameLst>
                                      </p:cBhvr>
                                      <p:to>
                                        <p:strVal val="visible"/>
                                      </p:to>
                                    </p:set>
                                    <p:animEffect transition="in" filter="dissolve">
                                      <p:cBhvr>
                                        <p:cTn id="30" dur="1000"/>
                                        <p:tgtEl>
                                          <p:spTgt spid="130"/>
                                        </p:tgtEl>
                                      </p:cBhvr>
                                    </p:animEffect>
                                  </p:childTnLst>
                                </p:cTn>
                              </p:par>
                            </p:childTnLst>
                          </p:cTn>
                        </p:par>
                        <p:par>
                          <p:cTn id="31" fill="hold">
                            <p:stCondLst>
                              <p:cond delay="5000"/>
                            </p:stCondLst>
                            <p:childTnLst>
                              <p:par>
                                <p:cTn id="32" presetID="47" presetClass="entr" presetSubtype="0" fill="hold" nodeType="afterEffect">
                                  <p:stCondLst>
                                    <p:cond delay="0"/>
                                  </p:stCondLst>
                                  <p:childTnLst>
                                    <p:set>
                                      <p:cBhvr>
                                        <p:cTn id="33" dur="1" fill="hold">
                                          <p:stCondLst>
                                            <p:cond delay="0"/>
                                          </p:stCondLst>
                                        </p:cTn>
                                        <p:tgtEl>
                                          <p:spTgt spid="129"/>
                                        </p:tgtEl>
                                        <p:attrNameLst>
                                          <p:attrName>style.visibility</p:attrName>
                                        </p:attrNameLst>
                                      </p:cBhvr>
                                      <p:to>
                                        <p:strVal val="visible"/>
                                      </p:to>
                                    </p:set>
                                    <p:animEffect transition="in" filter="fade">
                                      <p:cBhvr>
                                        <p:cTn id="34" dur="1000"/>
                                        <p:tgtEl>
                                          <p:spTgt spid="129"/>
                                        </p:tgtEl>
                                      </p:cBhvr>
                                    </p:animEffect>
                                    <p:anim calcmode="lin" valueType="num">
                                      <p:cBhvr>
                                        <p:cTn id="35" dur="1000" fill="hold"/>
                                        <p:tgtEl>
                                          <p:spTgt spid="129"/>
                                        </p:tgtEl>
                                        <p:attrNameLst>
                                          <p:attrName>ppt_x</p:attrName>
                                        </p:attrNameLst>
                                      </p:cBhvr>
                                      <p:tavLst>
                                        <p:tav tm="0">
                                          <p:val>
                                            <p:strVal val="#ppt_x"/>
                                          </p:val>
                                        </p:tav>
                                        <p:tav tm="100000">
                                          <p:val>
                                            <p:strVal val="#ppt_x"/>
                                          </p:val>
                                        </p:tav>
                                      </p:tavLst>
                                    </p:anim>
                                    <p:anim calcmode="lin" valueType="num">
                                      <p:cBhvr>
                                        <p:cTn id="36" dur="1000" fill="hold"/>
                                        <p:tgtEl>
                                          <p:spTgt spid="129"/>
                                        </p:tgtEl>
                                        <p:attrNameLst>
                                          <p:attrName>ppt_y</p:attrName>
                                        </p:attrNameLst>
                                      </p:cBhvr>
                                      <p:tavLst>
                                        <p:tav tm="0">
                                          <p:val>
                                            <p:strVal val="#ppt_y-.1"/>
                                          </p:val>
                                        </p:tav>
                                        <p:tav tm="100000">
                                          <p:val>
                                            <p:strVal val="#ppt_y"/>
                                          </p:val>
                                        </p:tav>
                                      </p:tavLst>
                                    </p:anim>
                                  </p:childTnLst>
                                </p:cTn>
                              </p:par>
                            </p:childTnLst>
                          </p:cTn>
                        </p:par>
                        <p:par>
                          <p:cTn id="37" fill="hold">
                            <p:stCondLst>
                              <p:cond delay="6000"/>
                            </p:stCondLst>
                            <p:childTnLst>
                              <p:par>
                                <p:cTn id="38" presetID="22" presetClass="entr" presetSubtype="8" fill="hold" nodeType="afterEffect">
                                  <p:stCondLst>
                                    <p:cond delay="0"/>
                                  </p:stCondLst>
                                  <p:childTnLst>
                                    <p:set>
                                      <p:cBhvr>
                                        <p:cTn id="39" dur="1" fill="hold">
                                          <p:stCondLst>
                                            <p:cond delay="0"/>
                                          </p:stCondLst>
                                        </p:cTn>
                                        <p:tgtEl>
                                          <p:spTgt spid="132"/>
                                        </p:tgtEl>
                                        <p:attrNameLst>
                                          <p:attrName>style.visibility</p:attrName>
                                        </p:attrNameLst>
                                      </p:cBhvr>
                                      <p:to>
                                        <p:strVal val="visible"/>
                                      </p:to>
                                    </p:set>
                                    <p:animEffect transition="in" filter="wipe(left)">
                                      <p:cBhvr>
                                        <p:cTn id="40" dur="1000"/>
                                        <p:tgtEl>
                                          <p:spTgt spid="132"/>
                                        </p:tgtEl>
                                      </p:cBhvr>
                                    </p:animEffect>
                                  </p:childTnLst>
                                </p:cTn>
                              </p:par>
                              <p:par>
                                <p:cTn id="41" presetID="53" presetClass="entr" presetSubtype="16" fill="hold" nodeType="withEffect">
                                  <p:stCondLst>
                                    <p:cond delay="0"/>
                                  </p:stCondLst>
                                  <p:childTnLst>
                                    <p:set>
                                      <p:cBhvr>
                                        <p:cTn id="42" dur="1" fill="hold">
                                          <p:stCondLst>
                                            <p:cond delay="0"/>
                                          </p:stCondLst>
                                        </p:cTn>
                                        <p:tgtEl>
                                          <p:spTgt spid="195"/>
                                        </p:tgtEl>
                                        <p:attrNameLst>
                                          <p:attrName>style.visibility</p:attrName>
                                        </p:attrNameLst>
                                      </p:cBhvr>
                                      <p:to>
                                        <p:strVal val="visible"/>
                                      </p:to>
                                    </p:set>
                                    <p:anim calcmode="lin" valueType="num">
                                      <p:cBhvr>
                                        <p:cTn id="43" dur="1000" fill="hold"/>
                                        <p:tgtEl>
                                          <p:spTgt spid="195"/>
                                        </p:tgtEl>
                                        <p:attrNameLst>
                                          <p:attrName>ppt_w</p:attrName>
                                        </p:attrNameLst>
                                      </p:cBhvr>
                                      <p:tavLst>
                                        <p:tav tm="0">
                                          <p:val>
                                            <p:fltVal val="0"/>
                                          </p:val>
                                        </p:tav>
                                        <p:tav tm="100000">
                                          <p:val>
                                            <p:strVal val="#ppt_w"/>
                                          </p:val>
                                        </p:tav>
                                      </p:tavLst>
                                    </p:anim>
                                    <p:anim calcmode="lin" valueType="num">
                                      <p:cBhvr>
                                        <p:cTn id="44" dur="1000" fill="hold"/>
                                        <p:tgtEl>
                                          <p:spTgt spid="195"/>
                                        </p:tgtEl>
                                        <p:attrNameLst>
                                          <p:attrName>ppt_h</p:attrName>
                                        </p:attrNameLst>
                                      </p:cBhvr>
                                      <p:tavLst>
                                        <p:tav tm="0">
                                          <p:val>
                                            <p:fltVal val="0"/>
                                          </p:val>
                                        </p:tav>
                                        <p:tav tm="100000">
                                          <p:val>
                                            <p:strVal val="#ppt_h"/>
                                          </p:val>
                                        </p:tav>
                                      </p:tavLst>
                                    </p:anim>
                                    <p:animEffect transition="in" filter="fade">
                                      <p:cBhvr>
                                        <p:cTn id="45" dur="1000"/>
                                        <p:tgtEl>
                                          <p:spTgt spid="195"/>
                                        </p:tgtEl>
                                      </p:cBhvr>
                                    </p:animEffect>
                                  </p:childTnLst>
                                </p:cTn>
                              </p:par>
                            </p:childTnLst>
                          </p:cTn>
                        </p:par>
                        <p:par>
                          <p:cTn id="46" fill="hold">
                            <p:stCondLst>
                              <p:cond delay="7000"/>
                            </p:stCondLst>
                            <p:childTnLst>
                              <p:par>
                                <p:cTn id="47" presetID="9" presetClass="entr" presetSubtype="0" fill="hold" grpId="0" nodeType="afterEffect">
                                  <p:stCondLst>
                                    <p:cond delay="0"/>
                                  </p:stCondLst>
                                  <p:childTnLst>
                                    <p:set>
                                      <p:cBhvr>
                                        <p:cTn id="48" dur="1" fill="hold">
                                          <p:stCondLst>
                                            <p:cond delay="0"/>
                                          </p:stCondLst>
                                        </p:cTn>
                                        <p:tgtEl>
                                          <p:spTgt spid="141"/>
                                        </p:tgtEl>
                                        <p:attrNameLst>
                                          <p:attrName>style.visibility</p:attrName>
                                        </p:attrNameLst>
                                      </p:cBhvr>
                                      <p:to>
                                        <p:strVal val="visible"/>
                                      </p:to>
                                    </p:set>
                                    <p:animEffect transition="in" filter="dissolve">
                                      <p:cBhvr>
                                        <p:cTn id="49" dur="1000"/>
                                        <p:tgtEl>
                                          <p:spTgt spid="141"/>
                                        </p:tgtEl>
                                      </p:cBhvr>
                                    </p:animEffect>
                                  </p:childTnLst>
                                </p:cTn>
                              </p:par>
                            </p:childTnLst>
                          </p:cTn>
                        </p:par>
                        <p:par>
                          <p:cTn id="50" fill="hold">
                            <p:stCondLst>
                              <p:cond delay="8000"/>
                            </p:stCondLst>
                            <p:childTnLst>
                              <p:par>
                                <p:cTn id="51" presetID="47" presetClass="entr" presetSubtype="0" fill="hold" nodeType="afterEffect">
                                  <p:stCondLst>
                                    <p:cond delay="0"/>
                                  </p:stCondLst>
                                  <p:childTnLst>
                                    <p:set>
                                      <p:cBhvr>
                                        <p:cTn id="52" dur="1" fill="hold">
                                          <p:stCondLst>
                                            <p:cond delay="0"/>
                                          </p:stCondLst>
                                        </p:cTn>
                                        <p:tgtEl>
                                          <p:spTgt spid="140"/>
                                        </p:tgtEl>
                                        <p:attrNameLst>
                                          <p:attrName>style.visibility</p:attrName>
                                        </p:attrNameLst>
                                      </p:cBhvr>
                                      <p:to>
                                        <p:strVal val="visible"/>
                                      </p:to>
                                    </p:set>
                                    <p:animEffect transition="in" filter="fade">
                                      <p:cBhvr>
                                        <p:cTn id="53" dur="1000"/>
                                        <p:tgtEl>
                                          <p:spTgt spid="140"/>
                                        </p:tgtEl>
                                      </p:cBhvr>
                                    </p:animEffect>
                                    <p:anim calcmode="lin" valueType="num">
                                      <p:cBhvr>
                                        <p:cTn id="54" dur="1000" fill="hold"/>
                                        <p:tgtEl>
                                          <p:spTgt spid="140"/>
                                        </p:tgtEl>
                                        <p:attrNameLst>
                                          <p:attrName>ppt_x</p:attrName>
                                        </p:attrNameLst>
                                      </p:cBhvr>
                                      <p:tavLst>
                                        <p:tav tm="0">
                                          <p:val>
                                            <p:strVal val="#ppt_x"/>
                                          </p:val>
                                        </p:tav>
                                        <p:tav tm="100000">
                                          <p:val>
                                            <p:strVal val="#ppt_x"/>
                                          </p:val>
                                        </p:tav>
                                      </p:tavLst>
                                    </p:anim>
                                    <p:anim calcmode="lin" valueType="num">
                                      <p:cBhvr>
                                        <p:cTn id="55" dur="1000" fill="hold"/>
                                        <p:tgtEl>
                                          <p:spTgt spid="140"/>
                                        </p:tgtEl>
                                        <p:attrNameLst>
                                          <p:attrName>ppt_y</p:attrName>
                                        </p:attrNameLst>
                                      </p:cBhvr>
                                      <p:tavLst>
                                        <p:tav tm="0">
                                          <p:val>
                                            <p:strVal val="#ppt_y-.1"/>
                                          </p:val>
                                        </p:tav>
                                        <p:tav tm="100000">
                                          <p:val>
                                            <p:strVal val="#ppt_y"/>
                                          </p:val>
                                        </p:tav>
                                      </p:tavLst>
                                    </p:anim>
                                  </p:childTnLst>
                                </p:cTn>
                              </p:par>
                            </p:childTnLst>
                          </p:cTn>
                        </p:par>
                        <p:par>
                          <p:cTn id="56" fill="hold">
                            <p:stCondLst>
                              <p:cond delay="9000"/>
                            </p:stCondLst>
                            <p:childTnLst>
                              <p:par>
                                <p:cTn id="57" presetID="22" presetClass="entr" presetSubtype="8" fill="hold" nodeType="afterEffect">
                                  <p:stCondLst>
                                    <p:cond delay="0"/>
                                  </p:stCondLst>
                                  <p:childTnLst>
                                    <p:set>
                                      <p:cBhvr>
                                        <p:cTn id="58" dur="1" fill="hold">
                                          <p:stCondLst>
                                            <p:cond delay="0"/>
                                          </p:stCondLst>
                                        </p:cTn>
                                        <p:tgtEl>
                                          <p:spTgt spid="143"/>
                                        </p:tgtEl>
                                        <p:attrNameLst>
                                          <p:attrName>style.visibility</p:attrName>
                                        </p:attrNameLst>
                                      </p:cBhvr>
                                      <p:to>
                                        <p:strVal val="visible"/>
                                      </p:to>
                                    </p:set>
                                    <p:animEffect transition="in" filter="wipe(left)">
                                      <p:cBhvr>
                                        <p:cTn id="59" dur="1000"/>
                                        <p:tgtEl>
                                          <p:spTgt spid="143"/>
                                        </p:tgtEl>
                                      </p:cBhvr>
                                    </p:animEffect>
                                  </p:childTnLst>
                                </p:cTn>
                              </p:par>
                              <p:par>
                                <p:cTn id="60" presetID="53" presetClass="entr" presetSubtype="16" fill="hold" nodeType="withEffect">
                                  <p:stCondLst>
                                    <p:cond delay="0"/>
                                  </p:stCondLst>
                                  <p:childTnLst>
                                    <p:set>
                                      <p:cBhvr>
                                        <p:cTn id="61" dur="1" fill="hold">
                                          <p:stCondLst>
                                            <p:cond delay="0"/>
                                          </p:stCondLst>
                                        </p:cTn>
                                        <p:tgtEl>
                                          <p:spTgt spid="183"/>
                                        </p:tgtEl>
                                        <p:attrNameLst>
                                          <p:attrName>style.visibility</p:attrName>
                                        </p:attrNameLst>
                                      </p:cBhvr>
                                      <p:to>
                                        <p:strVal val="visible"/>
                                      </p:to>
                                    </p:set>
                                    <p:anim calcmode="lin" valueType="num">
                                      <p:cBhvr>
                                        <p:cTn id="62" dur="1000" fill="hold"/>
                                        <p:tgtEl>
                                          <p:spTgt spid="183"/>
                                        </p:tgtEl>
                                        <p:attrNameLst>
                                          <p:attrName>ppt_w</p:attrName>
                                        </p:attrNameLst>
                                      </p:cBhvr>
                                      <p:tavLst>
                                        <p:tav tm="0">
                                          <p:val>
                                            <p:fltVal val="0"/>
                                          </p:val>
                                        </p:tav>
                                        <p:tav tm="100000">
                                          <p:val>
                                            <p:strVal val="#ppt_w"/>
                                          </p:val>
                                        </p:tav>
                                      </p:tavLst>
                                    </p:anim>
                                    <p:anim calcmode="lin" valueType="num">
                                      <p:cBhvr>
                                        <p:cTn id="63" dur="1000" fill="hold"/>
                                        <p:tgtEl>
                                          <p:spTgt spid="183"/>
                                        </p:tgtEl>
                                        <p:attrNameLst>
                                          <p:attrName>ppt_h</p:attrName>
                                        </p:attrNameLst>
                                      </p:cBhvr>
                                      <p:tavLst>
                                        <p:tav tm="0">
                                          <p:val>
                                            <p:fltVal val="0"/>
                                          </p:val>
                                        </p:tav>
                                        <p:tav tm="100000">
                                          <p:val>
                                            <p:strVal val="#ppt_h"/>
                                          </p:val>
                                        </p:tav>
                                      </p:tavLst>
                                    </p:anim>
                                    <p:animEffect transition="in" filter="fade">
                                      <p:cBhvr>
                                        <p:cTn id="64" dur="1000"/>
                                        <p:tgtEl>
                                          <p:spTgt spid="183"/>
                                        </p:tgtEl>
                                      </p:cBhvr>
                                    </p:animEffect>
                                  </p:childTnLst>
                                </p:cTn>
                              </p:par>
                            </p:childTnLst>
                          </p:cTn>
                        </p:par>
                        <p:par>
                          <p:cTn id="65" fill="hold">
                            <p:stCondLst>
                              <p:cond delay="10000"/>
                            </p:stCondLst>
                            <p:childTnLst>
                              <p:par>
                                <p:cTn id="66" presetID="9" presetClass="entr" presetSubtype="0" fill="hold" grpId="0" nodeType="afterEffect">
                                  <p:stCondLst>
                                    <p:cond delay="0"/>
                                  </p:stCondLst>
                                  <p:childTnLst>
                                    <p:set>
                                      <p:cBhvr>
                                        <p:cTn id="67" dur="1" fill="hold">
                                          <p:stCondLst>
                                            <p:cond delay="0"/>
                                          </p:stCondLst>
                                        </p:cTn>
                                        <p:tgtEl>
                                          <p:spTgt spid="152"/>
                                        </p:tgtEl>
                                        <p:attrNameLst>
                                          <p:attrName>style.visibility</p:attrName>
                                        </p:attrNameLst>
                                      </p:cBhvr>
                                      <p:to>
                                        <p:strVal val="visible"/>
                                      </p:to>
                                    </p:set>
                                    <p:animEffect transition="in" filter="dissolve">
                                      <p:cBhvr>
                                        <p:cTn id="68" dur="1000"/>
                                        <p:tgtEl>
                                          <p:spTgt spid="152"/>
                                        </p:tgtEl>
                                      </p:cBhvr>
                                    </p:animEffect>
                                  </p:childTnLst>
                                </p:cTn>
                              </p:par>
                            </p:childTnLst>
                          </p:cTn>
                        </p:par>
                        <p:par>
                          <p:cTn id="69" fill="hold">
                            <p:stCondLst>
                              <p:cond delay="11000"/>
                            </p:stCondLst>
                            <p:childTnLst>
                              <p:par>
                                <p:cTn id="70" presetID="47" presetClass="entr" presetSubtype="0" fill="hold" nodeType="afterEffect">
                                  <p:stCondLst>
                                    <p:cond delay="0"/>
                                  </p:stCondLst>
                                  <p:childTnLst>
                                    <p:set>
                                      <p:cBhvr>
                                        <p:cTn id="71" dur="1" fill="hold">
                                          <p:stCondLst>
                                            <p:cond delay="0"/>
                                          </p:stCondLst>
                                        </p:cTn>
                                        <p:tgtEl>
                                          <p:spTgt spid="151"/>
                                        </p:tgtEl>
                                        <p:attrNameLst>
                                          <p:attrName>style.visibility</p:attrName>
                                        </p:attrNameLst>
                                      </p:cBhvr>
                                      <p:to>
                                        <p:strVal val="visible"/>
                                      </p:to>
                                    </p:set>
                                    <p:animEffect transition="in" filter="fade">
                                      <p:cBhvr>
                                        <p:cTn id="72" dur="1000"/>
                                        <p:tgtEl>
                                          <p:spTgt spid="151"/>
                                        </p:tgtEl>
                                      </p:cBhvr>
                                    </p:animEffect>
                                    <p:anim calcmode="lin" valueType="num">
                                      <p:cBhvr>
                                        <p:cTn id="73" dur="1000" fill="hold"/>
                                        <p:tgtEl>
                                          <p:spTgt spid="151"/>
                                        </p:tgtEl>
                                        <p:attrNameLst>
                                          <p:attrName>ppt_x</p:attrName>
                                        </p:attrNameLst>
                                      </p:cBhvr>
                                      <p:tavLst>
                                        <p:tav tm="0">
                                          <p:val>
                                            <p:strVal val="#ppt_x"/>
                                          </p:val>
                                        </p:tav>
                                        <p:tav tm="100000">
                                          <p:val>
                                            <p:strVal val="#ppt_x"/>
                                          </p:val>
                                        </p:tav>
                                      </p:tavLst>
                                    </p:anim>
                                    <p:anim calcmode="lin" valueType="num">
                                      <p:cBhvr>
                                        <p:cTn id="74" dur="1000" fill="hold"/>
                                        <p:tgtEl>
                                          <p:spTgt spid="151"/>
                                        </p:tgtEl>
                                        <p:attrNameLst>
                                          <p:attrName>ppt_y</p:attrName>
                                        </p:attrNameLst>
                                      </p:cBhvr>
                                      <p:tavLst>
                                        <p:tav tm="0">
                                          <p:val>
                                            <p:strVal val="#ppt_y-.1"/>
                                          </p:val>
                                        </p:tav>
                                        <p:tav tm="100000">
                                          <p:val>
                                            <p:strVal val="#ppt_y"/>
                                          </p:val>
                                        </p:tav>
                                      </p:tavLst>
                                    </p:anim>
                                  </p:childTnLst>
                                </p:cTn>
                              </p:par>
                            </p:childTnLst>
                          </p:cTn>
                        </p:par>
                        <p:par>
                          <p:cTn id="75" fill="hold">
                            <p:stCondLst>
                              <p:cond delay="12000"/>
                            </p:stCondLst>
                            <p:childTnLst>
                              <p:par>
                                <p:cTn id="76" presetID="22" presetClass="entr" presetSubtype="8" fill="hold" nodeType="afterEffect">
                                  <p:stCondLst>
                                    <p:cond delay="0"/>
                                  </p:stCondLst>
                                  <p:childTnLst>
                                    <p:set>
                                      <p:cBhvr>
                                        <p:cTn id="77" dur="1" fill="hold">
                                          <p:stCondLst>
                                            <p:cond delay="0"/>
                                          </p:stCondLst>
                                        </p:cTn>
                                        <p:tgtEl>
                                          <p:spTgt spid="154"/>
                                        </p:tgtEl>
                                        <p:attrNameLst>
                                          <p:attrName>style.visibility</p:attrName>
                                        </p:attrNameLst>
                                      </p:cBhvr>
                                      <p:to>
                                        <p:strVal val="visible"/>
                                      </p:to>
                                    </p:set>
                                    <p:animEffect transition="in" filter="wipe(left)">
                                      <p:cBhvr>
                                        <p:cTn id="78" dur="1000"/>
                                        <p:tgtEl>
                                          <p:spTgt spid="154"/>
                                        </p:tgtEl>
                                      </p:cBhvr>
                                    </p:animEffect>
                                  </p:childTnLst>
                                </p:cTn>
                              </p:par>
                              <p:par>
                                <p:cTn id="79" presetID="53" presetClass="entr" presetSubtype="16" fill="hold" grpId="0" nodeType="withEffect">
                                  <p:stCondLst>
                                    <p:cond delay="0"/>
                                  </p:stCondLst>
                                  <p:childTnLst>
                                    <p:set>
                                      <p:cBhvr>
                                        <p:cTn id="80" dur="1" fill="hold">
                                          <p:stCondLst>
                                            <p:cond delay="0"/>
                                          </p:stCondLst>
                                        </p:cTn>
                                        <p:tgtEl>
                                          <p:spTgt spid="193"/>
                                        </p:tgtEl>
                                        <p:attrNameLst>
                                          <p:attrName>style.visibility</p:attrName>
                                        </p:attrNameLst>
                                      </p:cBhvr>
                                      <p:to>
                                        <p:strVal val="visible"/>
                                      </p:to>
                                    </p:set>
                                    <p:anim calcmode="lin" valueType="num">
                                      <p:cBhvr>
                                        <p:cTn id="81" dur="1000" fill="hold"/>
                                        <p:tgtEl>
                                          <p:spTgt spid="193"/>
                                        </p:tgtEl>
                                        <p:attrNameLst>
                                          <p:attrName>ppt_w</p:attrName>
                                        </p:attrNameLst>
                                      </p:cBhvr>
                                      <p:tavLst>
                                        <p:tav tm="0">
                                          <p:val>
                                            <p:fltVal val="0"/>
                                          </p:val>
                                        </p:tav>
                                        <p:tav tm="100000">
                                          <p:val>
                                            <p:strVal val="#ppt_w"/>
                                          </p:val>
                                        </p:tav>
                                      </p:tavLst>
                                    </p:anim>
                                    <p:anim calcmode="lin" valueType="num">
                                      <p:cBhvr>
                                        <p:cTn id="82" dur="1000" fill="hold"/>
                                        <p:tgtEl>
                                          <p:spTgt spid="193"/>
                                        </p:tgtEl>
                                        <p:attrNameLst>
                                          <p:attrName>ppt_h</p:attrName>
                                        </p:attrNameLst>
                                      </p:cBhvr>
                                      <p:tavLst>
                                        <p:tav tm="0">
                                          <p:val>
                                            <p:fltVal val="0"/>
                                          </p:val>
                                        </p:tav>
                                        <p:tav tm="100000">
                                          <p:val>
                                            <p:strVal val="#ppt_h"/>
                                          </p:val>
                                        </p:tav>
                                      </p:tavLst>
                                    </p:anim>
                                    <p:animEffect transition="in" filter="fade">
                                      <p:cBhvr>
                                        <p:cTn id="83" dur="1000"/>
                                        <p:tgtEl>
                                          <p:spTgt spid="193"/>
                                        </p:tgtEl>
                                      </p:cBhvr>
                                    </p:animEffect>
                                  </p:childTnLst>
                                </p:cTn>
                              </p:par>
                            </p:childTnLst>
                          </p:cTn>
                        </p:par>
                        <p:par>
                          <p:cTn id="84" fill="hold">
                            <p:stCondLst>
                              <p:cond delay="13000"/>
                            </p:stCondLst>
                            <p:childTnLst>
                              <p:par>
                                <p:cTn id="85" presetID="9" presetClass="entr" presetSubtype="0" fill="hold" grpId="0" nodeType="afterEffect">
                                  <p:stCondLst>
                                    <p:cond delay="0"/>
                                  </p:stCondLst>
                                  <p:childTnLst>
                                    <p:set>
                                      <p:cBhvr>
                                        <p:cTn id="86" dur="1" fill="hold">
                                          <p:stCondLst>
                                            <p:cond delay="0"/>
                                          </p:stCondLst>
                                        </p:cTn>
                                        <p:tgtEl>
                                          <p:spTgt spid="163"/>
                                        </p:tgtEl>
                                        <p:attrNameLst>
                                          <p:attrName>style.visibility</p:attrName>
                                        </p:attrNameLst>
                                      </p:cBhvr>
                                      <p:to>
                                        <p:strVal val="visible"/>
                                      </p:to>
                                    </p:set>
                                    <p:animEffect transition="in" filter="dissolve">
                                      <p:cBhvr>
                                        <p:cTn id="87" dur="1000"/>
                                        <p:tgtEl>
                                          <p:spTgt spid="163"/>
                                        </p:tgtEl>
                                      </p:cBhvr>
                                    </p:animEffect>
                                  </p:childTnLst>
                                </p:cTn>
                              </p:par>
                            </p:childTnLst>
                          </p:cTn>
                        </p:par>
                        <p:par>
                          <p:cTn id="88" fill="hold">
                            <p:stCondLst>
                              <p:cond delay="14000"/>
                            </p:stCondLst>
                            <p:childTnLst>
                              <p:par>
                                <p:cTn id="89" presetID="47" presetClass="entr" presetSubtype="0" fill="hold" nodeType="afterEffect">
                                  <p:stCondLst>
                                    <p:cond delay="0"/>
                                  </p:stCondLst>
                                  <p:childTnLst>
                                    <p:set>
                                      <p:cBhvr>
                                        <p:cTn id="90" dur="1" fill="hold">
                                          <p:stCondLst>
                                            <p:cond delay="0"/>
                                          </p:stCondLst>
                                        </p:cTn>
                                        <p:tgtEl>
                                          <p:spTgt spid="162"/>
                                        </p:tgtEl>
                                        <p:attrNameLst>
                                          <p:attrName>style.visibility</p:attrName>
                                        </p:attrNameLst>
                                      </p:cBhvr>
                                      <p:to>
                                        <p:strVal val="visible"/>
                                      </p:to>
                                    </p:set>
                                    <p:animEffect transition="in" filter="fade">
                                      <p:cBhvr>
                                        <p:cTn id="91" dur="1000"/>
                                        <p:tgtEl>
                                          <p:spTgt spid="162"/>
                                        </p:tgtEl>
                                      </p:cBhvr>
                                    </p:animEffect>
                                    <p:anim calcmode="lin" valueType="num">
                                      <p:cBhvr>
                                        <p:cTn id="92" dur="1000" fill="hold"/>
                                        <p:tgtEl>
                                          <p:spTgt spid="162"/>
                                        </p:tgtEl>
                                        <p:attrNameLst>
                                          <p:attrName>ppt_x</p:attrName>
                                        </p:attrNameLst>
                                      </p:cBhvr>
                                      <p:tavLst>
                                        <p:tav tm="0">
                                          <p:val>
                                            <p:strVal val="#ppt_x"/>
                                          </p:val>
                                        </p:tav>
                                        <p:tav tm="100000">
                                          <p:val>
                                            <p:strVal val="#ppt_x"/>
                                          </p:val>
                                        </p:tav>
                                      </p:tavLst>
                                    </p:anim>
                                    <p:anim calcmode="lin" valueType="num">
                                      <p:cBhvr>
                                        <p:cTn id="93" dur="1000" fill="hold"/>
                                        <p:tgtEl>
                                          <p:spTgt spid="162"/>
                                        </p:tgtEl>
                                        <p:attrNameLst>
                                          <p:attrName>ppt_y</p:attrName>
                                        </p:attrNameLst>
                                      </p:cBhvr>
                                      <p:tavLst>
                                        <p:tav tm="0">
                                          <p:val>
                                            <p:strVal val="#ppt_y-.1"/>
                                          </p:val>
                                        </p:tav>
                                        <p:tav tm="100000">
                                          <p:val>
                                            <p:strVal val="#ppt_y"/>
                                          </p:val>
                                        </p:tav>
                                      </p:tavLst>
                                    </p:anim>
                                  </p:childTnLst>
                                </p:cTn>
                              </p:par>
                            </p:childTnLst>
                          </p:cTn>
                        </p:par>
                        <p:par>
                          <p:cTn id="94" fill="hold">
                            <p:stCondLst>
                              <p:cond delay="15000"/>
                            </p:stCondLst>
                            <p:childTnLst>
                              <p:par>
                                <p:cTn id="95" presetID="22" presetClass="entr" presetSubtype="8" fill="hold" nodeType="afterEffect">
                                  <p:stCondLst>
                                    <p:cond delay="0"/>
                                  </p:stCondLst>
                                  <p:childTnLst>
                                    <p:set>
                                      <p:cBhvr>
                                        <p:cTn id="96" dur="1" fill="hold">
                                          <p:stCondLst>
                                            <p:cond delay="0"/>
                                          </p:stCondLst>
                                        </p:cTn>
                                        <p:tgtEl>
                                          <p:spTgt spid="165"/>
                                        </p:tgtEl>
                                        <p:attrNameLst>
                                          <p:attrName>style.visibility</p:attrName>
                                        </p:attrNameLst>
                                      </p:cBhvr>
                                      <p:to>
                                        <p:strVal val="visible"/>
                                      </p:to>
                                    </p:set>
                                    <p:animEffect transition="in" filter="wipe(left)">
                                      <p:cBhvr>
                                        <p:cTn id="97" dur="1000"/>
                                        <p:tgtEl>
                                          <p:spTgt spid="165"/>
                                        </p:tgtEl>
                                      </p:cBhvr>
                                    </p:animEffect>
                                  </p:childTnLst>
                                </p:cTn>
                              </p:par>
                              <p:par>
                                <p:cTn id="98" presetID="53" presetClass="entr" presetSubtype="16" fill="hold" nodeType="withEffect">
                                  <p:stCondLst>
                                    <p:cond delay="0"/>
                                  </p:stCondLst>
                                  <p:childTnLst>
                                    <p:set>
                                      <p:cBhvr>
                                        <p:cTn id="99" dur="1" fill="hold">
                                          <p:stCondLst>
                                            <p:cond delay="0"/>
                                          </p:stCondLst>
                                        </p:cTn>
                                        <p:tgtEl>
                                          <p:spTgt spid="188"/>
                                        </p:tgtEl>
                                        <p:attrNameLst>
                                          <p:attrName>style.visibility</p:attrName>
                                        </p:attrNameLst>
                                      </p:cBhvr>
                                      <p:to>
                                        <p:strVal val="visible"/>
                                      </p:to>
                                    </p:set>
                                    <p:anim calcmode="lin" valueType="num">
                                      <p:cBhvr>
                                        <p:cTn id="100" dur="1000" fill="hold"/>
                                        <p:tgtEl>
                                          <p:spTgt spid="188"/>
                                        </p:tgtEl>
                                        <p:attrNameLst>
                                          <p:attrName>ppt_w</p:attrName>
                                        </p:attrNameLst>
                                      </p:cBhvr>
                                      <p:tavLst>
                                        <p:tav tm="0">
                                          <p:val>
                                            <p:fltVal val="0"/>
                                          </p:val>
                                        </p:tav>
                                        <p:tav tm="100000">
                                          <p:val>
                                            <p:strVal val="#ppt_w"/>
                                          </p:val>
                                        </p:tav>
                                      </p:tavLst>
                                    </p:anim>
                                    <p:anim calcmode="lin" valueType="num">
                                      <p:cBhvr>
                                        <p:cTn id="101" dur="1000" fill="hold"/>
                                        <p:tgtEl>
                                          <p:spTgt spid="188"/>
                                        </p:tgtEl>
                                        <p:attrNameLst>
                                          <p:attrName>ppt_h</p:attrName>
                                        </p:attrNameLst>
                                      </p:cBhvr>
                                      <p:tavLst>
                                        <p:tav tm="0">
                                          <p:val>
                                            <p:fltVal val="0"/>
                                          </p:val>
                                        </p:tav>
                                        <p:tav tm="100000">
                                          <p:val>
                                            <p:strVal val="#ppt_h"/>
                                          </p:val>
                                        </p:tav>
                                      </p:tavLst>
                                    </p:anim>
                                    <p:animEffect transition="in" filter="fade">
                                      <p:cBhvr>
                                        <p:cTn id="102" dur="1000"/>
                                        <p:tgtEl>
                                          <p:spTgt spid="188"/>
                                        </p:tgtEl>
                                      </p:cBhvr>
                                    </p:animEffect>
                                  </p:childTnLst>
                                </p:cTn>
                              </p:par>
                            </p:childTnLst>
                          </p:cTn>
                        </p:par>
                        <p:par>
                          <p:cTn id="103" fill="hold">
                            <p:stCondLst>
                              <p:cond delay="16000"/>
                            </p:stCondLst>
                            <p:childTnLst>
                              <p:par>
                                <p:cTn id="104" presetID="9" presetClass="entr" presetSubtype="0" fill="hold" grpId="0" nodeType="afterEffect">
                                  <p:stCondLst>
                                    <p:cond delay="0"/>
                                  </p:stCondLst>
                                  <p:childTnLst>
                                    <p:set>
                                      <p:cBhvr>
                                        <p:cTn id="105" dur="1" fill="hold">
                                          <p:stCondLst>
                                            <p:cond delay="0"/>
                                          </p:stCondLst>
                                        </p:cTn>
                                        <p:tgtEl>
                                          <p:spTgt spid="174"/>
                                        </p:tgtEl>
                                        <p:attrNameLst>
                                          <p:attrName>style.visibility</p:attrName>
                                        </p:attrNameLst>
                                      </p:cBhvr>
                                      <p:to>
                                        <p:strVal val="visible"/>
                                      </p:to>
                                    </p:set>
                                    <p:animEffect transition="in" filter="dissolve">
                                      <p:cBhvr>
                                        <p:cTn id="106" dur="1000"/>
                                        <p:tgtEl>
                                          <p:spTgt spid="174"/>
                                        </p:tgtEl>
                                      </p:cBhvr>
                                    </p:animEffect>
                                  </p:childTnLst>
                                </p:cTn>
                              </p:par>
                            </p:childTnLst>
                          </p:cTn>
                        </p:par>
                        <p:par>
                          <p:cTn id="107" fill="hold">
                            <p:stCondLst>
                              <p:cond delay="17000"/>
                            </p:stCondLst>
                            <p:childTnLst>
                              <p:par>
                                <p:cTn id="108" presetID="47" presetClass="entr" presetSubtype="0" fill="hold" nodeType="afterEffect">
                                  <p:stCondLst>
                                    <p:cond delay="0"/>
                                  </p:stCondLst>
                                  <p:childTnLst>
                                    <p:set>
                                      <p:cBhvr>
                                        <p:cTn id="109" dur="1" fill="hold">
                                          <p:stCondLst>
                                            <p:cond delay="0"/>
                                          </p:stCondLst>
                                        </p:cTn>
                                        <p:tgtEl>
                                          <p:spTgt spid="173"/>
                                        </p:tgtEl>
                                        <p:attrNameLst>
                                          <p:attrName>style.visibility</p:attrName>
                                        </p:attrNameLst>
                                      </p:cBhvr>
                                      <p:to>
                                        <p:strVal val="visible"/>
                                      </p:to>
                                    </p:set>
                                    <p:animEffect transition="in" filter="fade">
                                      <p:cBhvr>
                                        <p:cTn id="110" dur="1000"/>
                                        <p:tgtEl>
                                          <p:spTgt spid="173"/>
                                        </p:tgtEl>
                                      </p:cBhvr>
                                    </p:animEffect>
                                    <p:anim calcmode="lin" valueType="num">
                                      <p:cBhvr>
                                        <p:cTn id="111" dur="1000" fill="hold"/>
                                        <p:tgtEl>
                                          <p:spTgt spid="173"/>
                                        </p:tgtEl>
                                        <p:attrNameLst>
                                          <p:attrName>ppt_x</p:attrName>
                                        </p:attrNameLst>
                                      </p:cBhvr>
                                      <p:tavLst>
                                        <p:tav tm="0">
                                          <p:val>
                                            <p:strVal val="#ppt_x"/>
                                          </p:val>
                                        </p:tav>
                                        <p:tav tm="100000">
                                          <p:val>
                                            <p:strVal val="#ppt_x"/>
                                          </p:val>
                                        </p:tav>
                                      </p:tavLst>
                                    </p:anim>
                                    <p:anim calcmode="lin" valueType="num">
                                      <p:cBhvr>
                                        <p:cTn id="112" dur="1000" fill="hold"/>
                                        <p:tgtEl>
                                          <p:spTgt spid="173"/>
                                        </p:tgtEl>
                                        <p:attrNameLst>
                                          <p:attrName>ppt_y</p:attrName>
                                        </p:attrNameLst>
                                      </p:cBhvr>
                                      <p:tavLst>
                                        <p:tav tm="0">
                                          <p:val>
                                            <p:strVal val="#ppt_y-.1"/>
                                          </p:val>
                                        </p:tav>
                                        <p:tav tm="100000">
                                          <p:val>
                                            <p:strVal val="#ppt_y"/>
                                          </p:val>
                                        </p:tav>
                                      </p:tavLst>
                                    </p:anim>
                                  </p:childTnLst>
                                </p:cTn>
                              </p:par>
                            </p:childTnLst>
                          </p:cTn>
                        </p:par>
                        <p:par>
                          <p:cTn id="113" fill="hold">
                            <p:stCondLst>
                              <p:cond delay="18000"/>
                            </p:stCondLst>
                            <p:childTnLst>
                              <p:par>
                                <p:cTn id="114" presetID="22" presetClass="entr" presetSubtype="8" fill="hold" nodeType="afterEffect">
                                  <p:stCondLst>
                                    <p:cond delay="0"/>
                                  </p:stCondLst>
                                  <p:childTnLst>
                                    <p:set>
                                      <p:cBhvr>
                                        <p:cTn id="115" dur="1" fill="hold">
                                          <p:stCondLst>
                                            <p:cond delay="0"/>
                                          </p:stCondLst>
                                        </p:cTn>
                                        <p:tgtEl>
                                          <p:spTgt spid="176"/>
                                        </p:tgtEl>
                                        <p:attrNameLst>
                                          <p:attrName>style.visibility</p:attrName>
                                        </p:attrNameLst>
                                      </p:cBhvr>
                                      <p:to>
                                        <p:strVal val="visible"/>
                                      </p:to>
                                    </p:set>
                                    <p:animEffect transition="in" filter="wipe(left)">
                                      <p:cBhvr>
                                        <p:cTn id="116" dur="1000"/>
                                        <p:tgtEl>
                                          <p:spTgt spid="176"/>
                                        </p:tgtEl>
                                      </p:cBhvr>
                                    </p:animEffect>
                                  </p:childTnLst>
                                </p:cTn>
                              </p:par>
                              <p:par>
                                <p:cTn id="117" presetID="53" presetClass="entr" presetSubtype="16" fill="hold" grpId="0" nodeType="withEffect">
                                  <p:stCondLst>
                                    <p:cond delay="0"/>
                                  </p:stCondLst>
                                  <p:childTnLst>
                                    <p:set>
                                      <p:cBhvr>
                                        <p:cTn id="118" dur="1" fill="hold">
                                          <p:stCondLst>
                                            <p:cond delay="0"/>
                                          </p:stCondLst>
                                        </p:cTn>
                                        <p:tgtEl>
                                          <p:spTgt spid="194"/>
                                        </p:tgtEl>
                                        <p:attrNameLst>
                                          <p:attrName>style.visibility</p:attrName>
                                        </p:attrNameLst>
                                      </p:cBhvr>
                                      <p:to>
                                        <p:strVal val="visible"/>
                                      </p:to>
                                    </p:set>
                                    <p:anim calcmode="lin" valueType="num">
                                      <p:cBhvr>
                                        <p:cTn id="119" dur="1000" fill="hold"/>
                                        <p:tgtEl>
                                          <p:spTgt spid="194"/>
                                        </p:tgtEl>
                                        <p:attrNameLst>
                                          <p:attrName>ppt_w</p:attrName>
                                        </p:attrNameLst>
                                      </p:cBhvr>
                                      <p:tavLst>
                                        <p:tav tm="0">
                                          <p:val>
                                            <p:fltVal val="0"/>
                                          </p:val>
                                        </p:tav>
                                        <p:tav tm="100000">
                                          <p:val>
                                            <p:strVal val="#ppt_w"/>
                                          </p:val>
                                        </p:tav>
                                      </p:tavLst>
                                    </p:anim>
                                    <p:anim calcmode="lin" valueType="num">
                                      <p:cBhvr>
                                        <p:cTn id="120" dur="1000" fill="hold"/>
                                        <p:tgtEl>
                                          <p:spTgt spid="194"/>
                                        </p:tgtEl>
                                        <p:attrNameLst>
                                          <p:attrName>ppt_h</p:attrName>
                                        </p:attrNameLst>
                                      </p:cBhvr>
                                      <p:tavLst>
                                        <p:tav tm="0">
                                          <p:val>
                                            <p:fltVal val="0"/>
                                          </p:val>
                                        </p:tav>
                                        <p:tav tm="100000">
                                          <p:val>
                                            <p:strVal val="#ppt_h"/>
                                          </p:val>
                                        </p:tav>
                                      </p:tavLst>
                                    </p:anim>
                                    <p:animEffect transition="in" filter="fade">
                                      <p:cBhvr>
                                        <p:cTn id="121" dur="1000"/>
                                        <p:tgtEl>
                                          <p:spTgt spid="19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 grpId="0" animBg="1"/>
      <p:bldP spid="35" grpId="0" animBg="1"/>
      <p:bldP spid="130" grpId="0" animBg="1"/>
      <p:bldP spid="141" grpId="0" animBg="1"/>
      <p:bldP spid="152" grpId="0" animBg="1"/>
      <p:bldP spid="163" grpId="0" animBg="1"/>
      <p:bldP spid="174" grpId="0" animBg="1"/>
      <p:bldP spid="193" grpId="0" animBg="1"/>
      <p:bldP spid="194" grpId="0" animBg="1"/>
      <p:bldP spid="200"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TotalTime>
  <Words>1479</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2019-11-02T17:58:32Z</dcterms:modified>
</cp:coreProperties>
</file>