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760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472A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4C2FB"/>
                  </a:gs>
                  <a:gs pos="17000">
                    <a:srgbClr val="4886BF"/>
                  </a:gs>
                  <a:gs pos="0">
                    <a:srgbClr val="3472AB"/>
                  </a:gs>
                  <a:gs pos="48000">
                    <a:srgbClr val="5C9AD3"/>
                  </a:gs>
                  <a:gs pos="100000">
                    <a:srgbClr val="5C9AD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C2C4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C7C93"/>
                  </a:gs>
                  <a:gs pos="17000">
                    <a:srgbClr val="304057"/>
                  </a:gs>
                  <a:gs pos="0">
                    <a:srgbClr val="1C2C43"/>
                  </a:gs>
                  <a:gs pos="48000">
                    <a:srgbClr val="44546B"/>
                  </a:gs>
                  <a:gs pos="100000">
                    <a:srgbClr val="44546B"/>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2525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25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2A2A2"/>
                  </a:gs>
                  <a:gs pos="17000">
                    <a:srgbClr val="666666"/>
                  </a:gs>
                  <a:gs pos="0">
                    <a:srgbClr val="525252"/>
                  </a:gs>
                  <a:gs pos="48000">
                    <a:srgbClr val="7A7A7A"/>
                  </a:gs>
                  <a:gs pos="100000">
                    <a:srgbClr val="7A7A7A"/>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622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E7C50"/>
                  </a:gs>
                  <a:gs pos="17000">
                    <a:srgbClr val="EA360A"/>
                  </a:gs>
                  <a:gs pos="0">
                    <a:srgbClr val="D62200"/>
                  </a:gs>
                  <a:gs pos="48000">
                    <a:srgbClr val="FE4A1E"/>
                  </a:gs>
                  <a:gs pos="100000">
                    <a:srgbClr val="FE4A1E"/>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a:extLst>
              <a:ext uri="{FF2B5EF4-FFF2-40B4-BE49-F238E27FC236}">
                <a16:creationId xmlns:a16="http://schemas.microsoft.com/office/drawing/2014/main" id="{EA97CE4F-C29D-492B-ABB5-2A6880880C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2019-11-02T17:56:52Z</dcterms:modified>
</cp:coreProperties>
</file>