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6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7266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2BBE657F-D9B6-402B-9B1C-912EBF06850C}"/>
              </a:ext>
            </a:extLst>
          </p:cNvPr>
          <p:cNvSpPr/>
          <p:nvPr/>
        </p:nvSpPr>
        <p:spPr>
          <a:xfrm>
            <a:off x="0" y="0"/>
            <a:ext cx="5187353"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9" name="Freeform: Shape 8">
            <a:extLst>
              <a:ext uri="{FF2B5EF4-FFF2-40B4-BE49-F238E27FC236}">
                <a16:creationId xmlns:a16="http://schemas.microsoft.com/office/drawing/2014/main" id="{4878135E-F783-4584-A543-D68753231F1E}"/>
              </a:ext>
            </a:extLst>
          </p:cNvPr>
          <p:cNvSpPr>
            <a:spLocks noChangeAspect="1"/>
          </p:cNvSpPr>
          <p:nvPr/>
        </p:nvSpPr>
        <p:spPr>
          <a:xfrm>
            <a:off x="4270248" y="1828800"/>
            <a:ext cx="968150" cy="9144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00B0F0"/>
          </a:solidFill>
          <a:ln>
            <a:noFill/>
          </a:ln>
          <a:effectLst>
            <a:outerShdw blurRad="254000" dist="38100" dir="18900000" sx="106000" sy="106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01</a:t>
            </a:r>
          </a:p>
        </p:txBody>
      </p:sp>
      <p:sp>
        <p:nvSpPr>
          <p:cNvPr id="10" name="Freeform: Shape 9">
            <a:extLst>
              <a:ext uri="{FF2B5EF4-FFF2-40B4-BE49-F238E27FC236}">
                <a16:creationId xmlns:a16="http://schemas.microsoft.com/office/drawing/2014/main" id="{5E2A8EFA-EBDB-43AD-A10A-13167317D8C9}"/>
              </a:ext>
            </a:extLst>
          </p:cNvPr>
          <p:cNvSpPr>
            <a:spLocks noChangeAspect="1"/>
          </p:cNvSpPr>
          <p:nvPr/>
        </p:nvSpPr>
        <p:spPr>
          <a:xfrm>
            <a:off x="3977640" y="3017520"/>
            <a:ext cx="968150" cy="9144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D7D31"/>
          </a:solidFill>
          <a:ln>
            <a:noFill/>
          </a:ln>
          <a:effectLst>
            <a:outerShdw blurRad="254000" dist="38100" dir="18900000" sx="106000" sy="106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02</a:t>
            </a:r>
          </a:p>
        </p:txBody>
      </p:sp>
      <p:sp>
        <p:nvSpPr>
          <p:cNvPr id="11" name="Freeform: Shape 10">
            <a:extLst>
              <a:ext uri="{FF2B5EF4-FFF2-40B4-BE49-F238E27FC236}">
                <a16:creationId xmlns:a16="http://schemas.microsoft.com/office/drawing/2014/main" id="{1381481C-EE1B-40B0-BD22-B7112C0BA3BC}"/>
              </a:ext>
            </a:extLst>
          </p:cNvPr>
          <p:cNvSpPr>
            <a:spLocks noChangeAspect="1"/>
          </p:cNvSpPr>
          <p:nvPr/>
        </p:nvSpPr>
        <p:spPr>
          <a:xfrm>
            <a:off x="3657600" y="4206240"/>
            <a:ext cx="968150" cy="9144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A5A5A5"/>
          </a:solidFill>
          <a:ln>
            <a:noFill/>
          </a:ln>
          <a:effectLst>
            <a:outerShdw blurRad="254000" dist="38100" dir="18900000" sx="106000" sy="106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03</a:t>
            </a:r>
          </a:p>
        </p:txBody>
      </p:sp>
      <p:sp>
        <p:nvSpPr>
          <p:cNvPr id="12" name="Freeform: Shape 11">
            <a:extLst>
              <a:ext uri="{FF2B5EF4-FFF2-40B4-BE49-F238E27FC236}">
                <a16:creationId xmlns:a16="http://schemas.microsoft.com/office/drawing/2014/main" id="{D244FFC5-C75B-4718-B953-F2D69DCAA1B9}"/>
              </a:ext>
            </a:extLst>
          </p:cNvPr>
          <p:cNvSpPr>
            <a:spLocks noChangeAspect="1"/>
          </p:cNvSpPr>
          <p:nvPr/>
        </p:nvSpPr>
        <p:spPr>
          <a:xfrm>
            <a:off x="3383280" y="5394960"/>
            <a:ext cx="968150" cy="9144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548235"/>
          </a:solidFill>
          <a:ln>
            <a:noFill/>
          </a:ln>
          <a:effectLst>
            <a:outerShdw blurRad="254000" dist="38100" dir="18900000" sx="106000" sy="106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04</a:t>
            </a:r>
          </a:p>
        </p:txBody>
      </p:sp>
      <p:sp>
        <p:nvSpPr>
          <p:cNvPr id="13" name="TextBox 12">
            <a:extLst>
              <a:ext uri="{FF2B5EF4-FFF2-40B4-BE49-F238E27FC236}">
                <a16:creationId xmlns:a16="http://schemas.microsoft.com/office/drawing/2014/main" id="{F14F6F80-8A5A-4127-85D2-83EDE00E3D85}"/>
              </a:ext>
            </a:extLst>
          </p:cNvPr>
          <p:cNvSpPr txBox="1"/>
          <p:nvPr/>
        </p:nvSpPr>
        <p:spPr>
          <a:xfrm>
            <a:off x="5486400" y="1812024"/>
            <a:ext cx="4754880" cy="947952"/>
          </a:xfrm>
          <a:prstGeom prst="rect">
            <a:avLst/>
          </a:prstGeom>
          <a:noFill/>
        </p:spPr>
        <p:txBody>
          <a:bodyPr wrap="square" rtlCol="0">
            <a:spAutoFit/>
          </a:bodyPr>
          <a:lstStyle/>
          <a:p>
            <a:pPr defTabSz="1219170">
              <a:spcBef>
                <a:spcPct val="20000"/>
              </a:spcBef>
              <a:defRPr/>
            </a:pPr>
            <a:r>
              <a:rPr lang="en-US" sz="1400" dirty="0">
                <a:solidFill>
                  <a:srgbClr val="00B0F0"/>
                </a:solidFill>
                <a:latin typeface="Bernard MT Condensed" panose="02050806060905020404" pitchFamily="18" charset="0"/>
              </a:rPr>
              <a:t>LOREM IPSUM DOLOR</a:t>
            </a:r>
            <a:endParaRPr lang="en-US" sz="1300" dirty="0">
              <a:solidFill>
                <a:srgbClr val="00B0F0"/>
              </a:solidFill>
              <a:latin typeface="Bernard MT Condensed" panose="02050806060905020404" pitchFamily="18"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4" name="TextBox 13">
            <a:extLst>
              <a:ext uri="{FF2B5EF4-FFF2-40B4-BE49-F238E27FC236}">
                <a16:creationId xmlns:a16="http://schemas.microsoft.com/office/drawing/2014/main" id="{216E1C5B-8CA9-47FA-958B-C456E5EB88A0}"/>
              </a:ext>
            </a:extLst>
          </p:cNvPr>
          <p:cNvSpPr txBox="1"/>
          <p:nvPr/>
        </p:nvSpPr>
        <p:spPr>
          <a:xfrm>
            <a:off x="5238398" y="2956091"/>
            <a:ext cx="4754880" cy="947952"/>
          </a:xfrm>
          <a:prstGeom prst="rect">
            <a:avLst/>
          </a:prstGeom>
          <a:noFill/>
        </p:spPr>
        <p:txBody>
          <a:bodyPr wrap="square" rtlCol="0">
            <a:spAutoFit/>
          </a:bodyPr>
          <a:lstStyle/>
          <a:p>
            <a:pPr defTabSz="1219170">
              <a:spcBef>
                <a:spcPct val="20000"/>
              </a:spcBef>
              <a:defRPr/>
            </a:pPr>
            <a:r>
              <a:rPr lang="en-US" sz="1400" dirty="0">
                <a:solidFill>
                  <a:srgbClr val="ED7D31"/>
                </a:solidFill>
                <a:latin typeface="Bernard MT Condensed" panose="02050806060905020404" pitchFamily="18" charset="0"/>
              </a:rPr>
              <a:t>LOREM IPSUM DOLOR</a:t>
            </a:r>
            <a:endParaRPr lang="en-US" sz="1300" dirty="0">
              <a:solidFill>
                <a:srgbClr val="ED7D31"/>
              </a:solidFill>
              <a:latin typeface="Bernard MT Condensed" panose="02050806060905020404" pitchFamily="18"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5" name="TextBox 14">
            <a:extLst>
              <a:ext uri="{FF2B5EF4-FFF2-40B4-BE49-F238E27FC236}">
                <a16:creationId xmlns:a16="http://schemas.microsoft.com/office/drawing/2014/main" id="{195893A4-4196-4FA1-BA76-277B3B94FC84}"/>
              </a:ext>
            </a:extLst>
          </p:cNvPr>
          <p:cNvSpPr txBox="1"/>
          <p:nvPr/>
        </p:nvSpPr>
        <p:spPr>
          <a:xfrm>
            <a:off x="4919857" y="4189464"/>
            <a:ext cx="4754880" cy="947952"/>
          </a:xfrm>
          <a:prstGeom prst="rect">
            <a:avLst/>
          </a:prstGeom>
          <a:noFill/>
        </p:spPr>
        <p:txBody>
          <a:bodyPr wrap="square" rtlCol="0">
            <a:spAutoFit/>
          </a:bodyPr>
          <a:lstStyle/>
          <a:p>
            <a:pPr defTabSz="1219170">
              <a:spcBef>
                <a:spcPct val="20000"/>
              </a:spcBef>
              <a:defRPr/>
            </a:pPr>
            <a:r>
              <a:rPr lang="en-US" sz="1400" dirty="0">
                <a:solidFill>
                  <a:srgbClr val="A5A5A5"/>
                </a:solidFill>
                <a:latin typeface="Bernard MT Condensed" panose="02050806060905020404" pitchFamily="18" charset="0"/>
              </a:rPr>
              <a:t>LOREM IPSUM DOLOR</a:t>
            </a:r>
            <a:endParaRPr lang="en-US" sz="1300" dirty="0">
              <a:solidFill>
                <a:srgbClr val="A5A5A5"/>
              </a:solidFill>
              <a:latin typeface="Bernard MT Condensed" panose="02050806060905020404" pitchFamily="18"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6" name="TextBox 15">
            <a:extLst>
              <a:ext uri="{FF2B5EF4-FFF2-40B4-BE49-F238E27FC236}">
                <a16:creationId xmlns:a16="http://schemas.microsoft.com/office/drawing/2014/main" id="{0B320892-C0D8-4683-A6F7-620D6D51F336}"/>
              </a:ext>
            </a:extLst>
          </p:cNvPr>
          <p:cNvSpPr txBox="1"/>
          <p:nvPr/>
        </p:nvSpPr>
        <p:spPr>
          <a:xfrm>
            <a:off x="4658407" y="5350307"/>
            <a:ext cx="4754880" cy="947952"/>
          </a:xfrm>
          <a:prstGeom prst="rect">
            <a:avLst/>
          </a:prstGeom>
          <a:noFill/>
        </p:spPr>
        <p:txBody>
          <a:bodyPr wrap="square" rtlCol="0">
            <a:spAutoFit/>
          </a:bodyPr>
          <a:lstStyle/>
          <a:p>
            <a:pPr defTabSz="1219170">
              <a:spcBef>
                <a:spcPct val="20000"/>
              </a:spcBef>
              <a:defRPr/>
            </a:pPr>
            <a:r>
              <a:rPr lang="en-US" sz="1400" dirty="0">
                <a:solidFill>
                  <a:srgbClr val="548235"/>
                </a:solidFill>
                <a:latin typeface="Bernard MT Condensed" panose="02050806060905020404" pitchFamily="18" charset="0"/>
              </a:rPr>
              <a:t>LOREM IPSUM DOLOR</a:t>
            </a:r>
            <a:endParaRPr lang="en-US" sz="1300" dirty="0">
              <a:solidFill>
                <a:srgbClr val="548235"/>
              </a:solidFill>
              <a:latin typeface="Bernard MT Condensed" panose="02050806060905020404" pitchFamily="18"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pic>
        <p:nvPicPr>
          <p:cNvPr id="17" name="Picture 16">
            <a:hlinkClick r:id="rId3"/>
            <a:extLst>
              <a:ext uri="{FF2B5EF4-FFF2-40B4-BE49-F238E27FC236}">
                <a16:creationId xmlns:a16="http://schemas.microsoft.com/office/drawing/2014/main" id="{992A1578-4BC9-4B32-9AD6-951F723B961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347621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0-#ppt_w/2"/>
                                          </p:val>
                                        </p:tav>
                                        <p:tav tm="100000">
                                          <p:val>
                                            <p:strVal val="#ppt_x"/>
                                          </p:val>
                                        </p:tav>
                                      </p:tavLst>
                                    </p:anim>
                                    <p:anim calcmode="lin" valueType="num">
                                      <p:cBhvr additive="base">
                                        <p:cTn id="12" dur="500" fill="hold"/>
                                        <p:tgtEl>
                                          <p:spTgt spid="7"/>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p:cTn id="16" dur="500" fill="hold"/>
                                        <p:tgtEl>
                                          <p:spTgt spid="9"/>
                                        </p:tgtEl>
                                        <p:attrNameLst>
                                          <p:attrName>ppt_w</p:attrName>
                                        </p:attrNameLst>
                                      </p:cBhvr>
                                      <p:tavLst>
                                        <p:tav tm="0">
                                          <p:val>
                                            <p:fltVal val="0"/>
                                          </p:val>
                                        </p:tav>
                                        <p:tav tm="100000">
                                          <p:val>
                                            <p:strVal val="#ppt_w"/>
                                          </p:val>
                                        </p:tav>
                                      </p:tavLst>
                                    </p:anim>
                                    <p:anim calcmode="lin" valueType="num">
                                      <p:cBhvr>
                                        <p:cTn id="17" dur="500" fill="hold"/>
                                        <p:tgtEl>
                                          <p:spTgt spid="9"/>
                                        </p:tgtEl>
                                        <p:attrNameLst>
                                          <p:attrName>ppt_h</p:attrName>
                                        </p:attrNameLst>
                                      </p:cBhvr>
                                      <p:tavLst>
                                        <p:tav tm="0">
                                          <p:val>
                                            <p:fltVal val="0"/>
                                          </p:val>
                                        </p:tav>
                                        <p:tav tm="100000">
                                          <p:val>
                                            <p:strVal val="#ppt_h"/>
                                          </p:val>
                                        </p:tav>
                                      </p:tavLst>
                                    </p:anim>
                                    <p:animEffect transition="in" filter="fade">
                                      <p:cBhvr>
                                        <p:cTn id="18" dur="500"/>
                                        <p:tgtEl>
                                          <p:spTgt spid="9"/>
                                        </p:tgtEl>
                                      </p:cBhvr>
                                    </p:animEffect>
                                  </p:childTnLst>
                                </p:cTn>
                              </p:par>
                            </p:childTnLst>
                          </p:cTn>
                        </p:par>
                        <p:par>
                          <p:cTn id="19" fill="hold">
                            <p:stCondLst>
                              <p:cond delay="1500"/>
                            </p:stCondLst>
                            <p:childTnLst>
                              <p:par>
                                <p:cTn id="20" presetID="42" presetClass="entr" presetSubtype="0" fill="hold" grpId="0" nodeType="after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1000"/>
                                        <p:tgtEl>
                                          <p:spTgt spid="13"/>
                                        </p:tgtEl>
                                      </p:cBhvr>
                                    </p:animEffect>
                                    <p:anim calcmode="lin" valueType="num">
                                      <p:cBhvr>
                                        <p:cTn id="23" dur="1000" fill="hold"/>
                                        <p:tgtEl>
                                          <p:spTgt spid="13"/>
                                        </p:tgtEl>
                                        <p:attrNameLst>
                                          <p:attrName>ppt_x</p:attrName>
                                        </p:attrNameLst>
                                      </p:cBhvr>
                                      <p:tavLst>
                                        <p:tav tm="0">
                                          <p:val>
                                            <p:strVal val="#ppt_x"/>
                                          </p:val>
                                        </p:tav>
                                        <p:tav tm="100000">
                                          <p:val>
                                            <p:strVal val="#ppt_x"/>
                                          </p:val>
                                        </p:tav>
                                      </p:tavLst>
                                    </p:anim>
                                    <p:anim calcmode="lin" valueType="num">
                                      <p:cBhvr>
                                        <p:cTn id="24" dur="1000" fill="hold"/>
                                        <p:tgtEl>
                                          <p:spTgt spid="13"/>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53" presetClass="entr" presetSubtype="16"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p:cTn id="28" dur="500" fill="hold"/>
                                        <p:tgtEl>
                                          <p:spTgt spid="10"/>
                                        </p:tgtEl>
                                        <p:attrNameLst>
                                          <p:attrName>ppt_w</p:attrName>
                                        </p:attrNameLst>
                                      </p:cBhvr>
                                      <p:tavLst>
                                        <p:tav tm="0">
                                          <p:val>
                                            <p:fltVal val="0"/>
                                          </p:val>
                                        </p:tav>
                                        <p:tav tm="100000">
                                          <p:val>
                                            <p:strVal val="#ppt_w"/>
                                          </p:val>
                                        </p:tav>
                                      </p:tavLst>
                                    </p:anim>
                                    <p:anim calcmode="lin" valueType="num">
                                      <p:cBhvr>
                                        <p:cTn id="29" dur="500" fill="hold"/>
                                        <p:tgtEl>
                                          <p:spTgt spid="10"/>
                                        </p:tgtEl>
                                        <p:attrNameLst>
                                          <p:attrName>ppt_h</p:attrName>
                                        </p:attrNameLst>
                                      </p:cBhvr>
                                      <p:tavLst>
                                        <p:tav tm="0">
                                          <p:val>
                                            <p:fltVal val="0"/>
                                          </p:val>
                                        </p:tav>
                                        <p:tav tm="100000">
                                          <p:val>
                                            <p:strVal val="#ppt_h"/>
                                          </p:val>
                                        </p:tav>
                                      </p:tavLst>
                                    </p:anim>
                                    <p:animEffect transition="in" filter="fade">
                                      <p:cBhvr>
                                        <p:cTn id="30" dur="500"/>
                                        <p:tgtEl>
                                          <p:spTgt spid="10"/>
                                        </p:tgtEl>
                                      </p:cBhvr>
                                    </p:animEffect>
                                  </p:childTnLst>
                                </p:cTn>
                              </p:par>
                            </p:childTnLst>
                          </p:cTn>
                        </p:par>
                        <p:par>
                          <p:cTn id="31" fill="hold">
                            <p:stCondLst>
                              <p:cond delay="3000"/>
                            </p:stCondLst>
                            <p:childTnLst>
                              <p:par>
                                <p:cTn id="32" presetID="42" presetClass="entr" presetSubtype="0" fill="hold" grpId="0" nodeType="after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1000"/>
                                        <p:tgtEl>
                                          <p:spTgt spid="14"/>
                                        </p:tgtEl>
                                      </p:cBhvr>
                                    </p:animEffect>
                                    <p:anim calcmode="lin" valueType="num">
                                      <p:cBhvr>
                                        <p:cTn id="35" dur="1000" fill="hold"/>
                                        <p:tgtEl>
                                          <p:spTgt spid="14"/>
                                        </p:tgtEl>
                                        <p:attrNameLst>
                                          <p:attrName>ppt_x</p:attrName>
                                        </p:attrNameLst>
                                      </p:cBhvr>
                                      <p:tavLst>
                                        <p:tav tm="0">
                                          <p:val>
                                            <p:strVal val="#ppt_x"/>
                                          </p:val>
                                        </p:tav>
                                        <p:tav tm="100000">
                                          <p:val>
                                            <p:strVal val="#ppt_x"/>
                                          </p:val>
                                        </p:tav>
                                      </p:tavLst>
                                    </p:anim>
                                    <p:anim calcmode="lin" valueType="num">
                                      <p:cBhvr>
                                        <p:cTn id="36" dur="1000" fill="hold"/>
                                        <p:tgtEl>
                                          <p:spTgt spid="14"/>
                                        </p:tgtEl>
                                        <p:attrNameLst>
                                          <p:attrName>ppt_y</p:attrName>
                                        </p:attrNameLst>
                                      </p:cBhvr>
                                      <p:tavLst>
                                        <p:tav tm="0">
                                          <p:val>
                                            <p:strVal val="#ppt_y+.1"/>
                                          </p:val>
                                        </p:tav>
                                        <p:tav tm="100000">
                                          <p:val>
                                            <p:strVal val="#ppt_y"/>
                                          </p:val>
                                        </p:tav>
                                      </p:tavLst>
                                    </p:anim>
                                  </p:childTnLst>
                                </p:cTn>
                              </p:par>
                            </p:childTnLst>
                          </p:cTn>
                        </p:par>
                        <p:par>
                          <p:cTn id="37" fill="hold">
                            <p:stCondLst>
                              <p:cond delay="4000"/>
                            </p:stCondLst>
                            <p:childTnLst>
                              <p:par>
                                <p:cTn id="38" presetID="53" presetClass="entr" presetSubtype="16" fill="hold" grpId="0" nodeType="afterEffect">
                                  <p:stCondLst>
                                    <p:cond delay="0"/>
                                  </p:stCondLst>
                                  <p:childTnLst>
                                    <p:set>
                                      <p:cBhvr>
                                        <p:cTn id="39" dur="1" fill="hold">
                                          <p:stCondLst>
                                            <p:cond delay="0"/>
                                          </p:stCondLst>
                                        </p:cTn>
                                        <p:tgtEl>
                                          <p:spTgt spid="11"/>
                                        </p:tgtEl>
                                        <p:attrNameLst>
                                          <p:attrName>style.visibility</p:attrName>
                                        </p:attrNameLst>
                                      </p:cBhvr>
                                      <p:to>
                                        <p:strVal val="visible"/>
                                      </p:to>
                                    </p:set>
                                    <p:anim calcmode="lin" valueType="num">
                                      <p:cBhvr>
                                        <p:cTn id="40" dur="500" fill="hold"/>
                                        <p:tgtEl>
                                          <p:spTgt spid="11"/>
                                        </p:tgtEl>
                                        <p:attrNameLst>
                                          <p:attrName>ppt_w</p:attrName>
                                        </p:attrNameLst>
                                      </p:cBhvr>
                                      <p:tavLst>
                                        <p:tav tm="0">
                                          <p:val>
                                            <p:fltVal val="0"/>
                                          </p:val>
                                        </p:tav>
                                        <p:tav tm="100000">
                                          <p:val>
                                            <p:strVal val="#ppt_w"/>
                                          </p:val>
                                        </p:tav>
                                      </p:tavLst>
                                    </p:anim>
                                    <p:anim calcmode="lin" valueType="num">
                                      <p:cBhvr>
                                        <p:cTn id="41" dur="500" fill="hold"/>
                                        <p:tgtEl>
                                          <p:spTgt spid="11"/>
                                        </p:tgtEl>
                                        <p:attrNameLst>
                                          <p:attrName>ppt_h</p:attrName>
                                        </p:attrNameLst>
                                      </p:cBhvr>
                                      <p:tavLst>
                                        <p:tav tm="0">
                                          <p:val>
                                            <p:fltVal val="0"/>
                                          </p:val>
                                        </p:tav>
                                        <p:tav tm="100000">
                                          <p:val>
                                            <p:strVal val="#ppt_h"/>
                                          </p:val>
                                        </p:tav>
                                      </p:tavLst>
                                    </p:anim>
                                    <p:animEffect transition="in" filter="fade">
                                      <p:cBhvr>
                                        <p:cTn id="42" dur="500"/>
                                        <p:tgtEl>
                                          <p:spTgt spid="11"/>
                                        </p:tgtEl>
                                      </p:cBhvr>
                                    </p:animEffect>
                                  </p:childTnLst>
                                </p:cTn>
                              </p:par>
                            </p:childTnLst>
                          </p:cTn>
                        </p:par>
                        <p:par>
                          <p:cTn id="43" fill="hold">
                            <p:stCondLst>
                              <p:cond delay="4500"/>
                            </p:stCondLst>
                            <p:childTnLst>
                              <p:par>
                                <p:cTn id="44" presetID="42" presetClass="entr" presetSubtype="0" fill="hold" grpId="0" nodeType="after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fade">
                                      <p:cBhvr>
                                        <p:cTn id="46" dur="1000"/>
                                        <p:tgtEl>
                                          <p:spTgt spid="15"/>
                                        </p:tgtEl>
                                      </p:cBhvr>
                                    </p:animEffect>
                                    <p:anim calcmode="lin" valueType="num">
                                      <p:cBhvr>
                                        <p:cTn id="47" dur="1000" fill="hold"/>
                                        <p:tgtEl>
                                          <p:spTgt spid="15"/>
                                        </p:tgtEl>
                                        <p:attrNameLst>
                                          <p:attrName>ppt_x</p:attrName>
                                        </p:attrNameLst>
                                      </p:cBhvr>
                                      <p:tavLst>
                                        <p:tav tm="0">
                                          <p:val>
                                            <p:strVal val="#ppt_x"/>
                                          </p:val>
                                        </p:tav>
                                        <p:tav tm="100000">
                                          <p:val>
                                            <p:strVal val="#ppt_x"/>
                                          </p:val>
                                        </p:tav>
                                      </p:tavLst>
                                    </p:anim>
                                    <p:anim calcmode="lin" valueType="num">
                                      <p:cBhvr>
                                        <p:cTn id="48" dur="1000" fill="hold"/>
                                        <p:tgtEl>
                                          <p:spTgt spid="15"/>
                                        </p:tgtEl>
                                        <p:attrNameLst>
                                          <p:attrName>ppt_y</p:attrName>
                                        </p:attrNameLst>
                                      </p:cBhvr>
                                      <p:tavLst>
                                        <p:tav tm="0">
                                          <p:val>
                                            <p:strVal val="#ppt_y+.1"/>
                                          </p:val>
                                        </p:tav>
                                        <p:tav tm="100000">
                                          <p:val>
                                            <p:strVal val="#ppt_y"/>
                                          </p:val>
                                        </p:tav>
                                      </p:tavLst>
                                    </p:anim>
                                  </p:childTnLst>
                                </p:cTn>
                              </p:par>
                            </p:childTnLst>
                          </p:cTn>
                        </p:par>
                        <p:par>
                          <p:cTn id="49" fill="hold">
                            <p:stCondLst>
                              <p:cond delay="5500"/>
                            </p:stCondLst>
                            <p:childTnLst>
                              <p:par>
                                <p:cTn id="50" presetID="53" presetClass="entr" presetSubtype="16" fill="hold" grpId="0" nodeType="afterEffect">
                                  <p:stCondLst>
                                    <p:cond delay="0"/>
                                  </p:stCondLst>
                                  <p:childTnLst>
                                    <p:set>
                                      <p:cBhvr>
                                        <p:cTn id="51" dur="1" fill="hold">
                                          <p:stCondLst>
                                            <p:cond delay="0"/>
                                          </p:stCondLst>
                                        </p:cTn>
                                        <p:tgtEl>
                                          <p:spTgt spid="12"/>
                                        </p:tgtEl>
                                        <p:attrNameLst>
                                          <p:attrName>style.visibility</p:attrName>
                                        </p:attrNameLst>
                                      </p:cBhvr>
                                      <p:to>
                                        <p:strVal val="visible"/>
                                      </p:to>
                                    </p:set>
                                    <p:anim calcmode="lin" valueType="num">
                                      <p:cBhvr>
                                        <p:cTn id="52" dur="500" fill="hold"/>
                                        <p:tgtEl>
                                          <p:spTgt spid="12"/>
                                        </p:tgtEl>
                                        <p:attrNameLst>
                                          <p:attrName>ppt_w</p:attrName>
                                        </p:attrNameLst>
                                      </p:cBhvr>
                                      <p:tavLst>
                                        <p:tav tm="0">
                                          <p:val>
                                            <p:fltVal val="0"/>
                                          </p:val>
                                        </p:tav>
                                        <p:tav tm="100000">
                                          <p:val>
                                            <p:strVal val="#ppt_w"/>
                                          </p:val>
                                        </p:tav>
                                      </p:tavLst>
                                    </p:anim>
                                    <p:anim calcmode="lin" valueType="num">
                                      <p:cBhvr>
                                        <p:cTn id="53" dur="500" fill="hold"/>
                                        <p:tgtEl>
                                          <p:spTgt spid="12"/>
                                        </p:tgtEl>
                                        <p:attrNameLst>
                                          <p:attrName>ppt_h</p:attrName>
                                        </p:attrNameLst>
                                      </p:cBhvr>
                                      <p:tavLst>
                                        <p:tav tm="0">
                                          <p:val>
                                            <p:fltVal val="0"/>
                                          </p:val>
                                        </p:tav>
                                        <p:tav tm="100000">
                                          <p:val>
                                            <p:strVal val="#ppt_h"/>
                                          </p:val>
                                        </p:tav>
                                      </p:tavLst>
                                    </p:anim>
                                    <p:animEffect transition="in" filter="fade">
                                      <p:cBhvr>
                                        <p:cTn id="54" dur="500"/>
                                        <p:tgtEl>
                                          <p:spTgt spid="12"/>
                                        </p:tgtEl>
                                      </p:cBhvr>
                                    </p:animEffect>
                                  </p:childTnLst>
                                </p:cTn>
                              </p:par>
                            </p:childTnLst>
                          </p:cTn>
                        </p:par>
                        <p:par>
                          <p:cTn id="55" fill="hold">
                            <p:stCondLst>
                              <p:cond delay="6000"/>
                            </p:stCondLst>
                            <p:childTnLst>
                              <p:par>
                                <p:cTn id="56" presetID="42" presetClass="entr" presetSubtype="0" fill="hold" grpId="0" nodeType="afterEffect">
                                  <p:stCondLst>
                                    <p:cond delay="0"/>
                                  </p:stCondLst>
                                  <p:childTnLst>
                                    <p:set>
                                      <p:cBhvr>
                                        <p:cTn id="57" dur="1" fill="hold">
                                          <p:stCondLst>
                                            <p:cond delay="0"/>
                                          </p:stCondLst>
                                        </p:cTn>
                                        <p:tgtEl>
                                          <p:spTgt spid="16"/>
                                        </p:tgtEl>
                                        <p:attrNameLst>
                                          <p:attrName>style.visibility</p:attrName>
                                        </p:attrNameLst>
                                      </p:cBhvr>
                                      <p:to>
                                        <p:strVal val="visible"/>
                                      </p:to>
                                    </p:set>
                                    <p:animEffect transition="in" filter="fade">
                                      <p:cBhvr>
                                        <p:cTn id="58" dur="1000"/>
                                        <p:tgtEl>
                                          <p:spTgt spid="16"/>
                                        </p:tgtEl>
                                      </p:cBhvr>
                                    </p:animEffect>
                                    <p:anim calcmode="lin" valueType="num">
                                      <p:cBhvr>
                                        <p:cTn id="59" dur="1000" fill="hold"/>
                                        <p:tgtEl>
                                          <p:spTgt spid="16"/>
                                        </p:tgtEl>
                                        <p:attrNameLst>
                                          <p:attrName>ppt_x</p:attrName>
                                        </p:attrNameLst>
                                      </p:cBhvr>
                                      <p:tavLst>
                                        <p:tav tm="0">
                                          <p:val>
                                            <p:strVal val="#ppt_x"/>
                                          </p:val>
                                        </p:tav>
                                        <p:tav tm="100000">
                                          <p:val>
                                            <p:strVal val="#ppt_x"/>
                                          </p:val>
                                        </p:tav>
                                      </p:tavLst>
                                    </p:anim>
                                    <p:anim calcmode="lin" valueType="num">
                                      <p:cBhvr>
                                        <p:cTn id="60"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animBg="1"/>
      <p:bldP spid="10" grpId="0" animBg="1"/>
      <p:bldP spid="11" grpId="0" animBg="1"/>
      <p:bldP spid="12" grpId="0" animBg="1"/>
      <p:bldP spid="13" grpId="0"/>
      <p:bldP spid="14" grpId="0"/>
      <p:bldP spid="15"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1541</TotalTime>
  <Words>1416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311</cp:revision>
  <dcterms:created xsi:type="dcterms:W3CDTF">2016-09-28T22:08:47Z</dcterms:created>
  <dcterms:modified xsi:type="dcterms:W3CDTF">2019-11-02T17:53:51Z</dcterms:modified>
</cp:coreProperties>
</file>