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28855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EC6E1572-7521-4A5F-9BDE-4ED0DDA0B6C6}"/>
              </a:ext>
            </a:extLst>
          </p:cNvPr>
          <p:cNvSpPr txBox="1"/>
          <p:nvPr/>
        </p:nvSpPr>
        <p:spPr>
          <a:xfrm>
            <a:off x="762000" y="3440430"/>
            <a:ext cx="2438400" cy="196977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 name="Freeform: Shape 14">
            <a:extLst>
              <a:ext uri="{FF2B5EF4-FFF2-40B4-BE49-F238E27FC236}">
                <a16:creationId xmlns:a16="http://schemas.microsoft.com/office/drawing/2014/main" id="{CE3B47E8-EAAF-4D6A-AB0E-FC2822AD0D8C}"/>
              </a:ext>
            </a:extLst>
          </p:cNvPr>
          <p:cNvSpPr>
            <a:spLocks noChangeAspect="1"/>
          </p:cNvSpPr>
          <p:nvPr/>
        </p:nvSpPr>
        <p:spPr>
          <a:xfrm>
            <a:off x="1097078" y="6835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5518B3F-9851-4D32-A16C-A17A656BFF90}"/>
              </a:ext>
            </a:extLst>
          </p:cNvPr>
          <p:cNvSpPr txBox="1"/>
          <p:nvPr/>
        </p:nvSpPr>
        <p:spPr>
          <a:xfrm>
            <a:off x="1174650" y="13998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B74DDC92-9870-408C-A815-70EE7147FEC1}"/>
              </a:ext>
            </a:extLst>
          </p:cNvPr>
          <p:cNvSpPr txBox="1"/>
          <p:nvPr/>
        </p:nvSpPr>
        <p:spPr>
          <a:xfrm>
            <a:off x="1536192" y="9259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$2,149</a:t>
            </a:r>
          </a:p>
        </p:txBody>
      </p:sp>
      <p:sp>
        <p:nvSpPr>
          <p:cNvPr id="22" name="TextBox 21">
            <a:extLst>
              <a:ext uri="{FF2B5EF4-FFF2-40B4-BE49-F238E27FC236}">
                <a16:creationId xmlns:a16="http://schemas.microsoft.com/office/drawing/2014/main" id="{DFF1C831-D353-48AE-A744-20CE1490145E}"/>
              </a:ext>
            </a:extLst>
          </p:cNvPr>
          <p:cNvSpPr txBox="1"/>
          <p:nvPr/>
        </p:nvSpPr>
        <p:spPr>
          <a:xfrm>
            <a:off x="3505200" y="3897630"/>
            <a:ext cx="2438400" cy="196977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69C028C8-6E30-4C66-915B-2DBAD1E834FB}"/>
              </a:ext>
            </a:extLst>
          </p:cNvPr>
          <p:cNvSpPr>
            <a:spLocks noChangeAspect="1"/>
          </p:cNvSpPr>
          <p:nvPr/>
        </p:nvSpPr>
        <p:spPr>
          <a:xfrm>
            <a:off x="3840278" y="11407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a:extLst>
              <a:ext uri="{FF2B5EF4-FFF2-40B4-BE49-F238E27FC236}">
                <a16:creationId xmlns:a16="http://schemas.microsoft.com/office/drawing/2014/main" id="{1DDB2874-0E53-4963-BF89-56E6B5486BBA}"/>
              </a:ext>
            </a:extLst>
          </p:cNvPr>
          <p:cNvSpPr txBox="1"/>
          <p:nvPr/>
        </p:nvSpPr>
        <p:spPr>
          <a:xfrm>
            <a:off x="3917850" y="18570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26" name="TextBox 25">
            <a:extLst>
              <a:ext uri="{FF2B5EF4-FFF2-40B4-BE49-F238E27FC236}">
                <a16:creationId xmlns:a16="http://schemas.microsoft.com/office/drawing/2014/main" id="{41AADB7B-0197-4CB8-A58F-7671C58A1832}"/>
              </a:ext>
            </a:extLst>
          </p:cNvPr>
          <p:cNvSpPr txBox="1"/>
          <p:nvPr/>
        </p:nvSpPr>
        <p:spPr>
          <a:xfrm>
            <a:off x="4290872" y="1383125"/>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$3,416</a:t>
            </a:r>
          </a:p>
        </p:txBody>
      </p:sp>
      <p:sp>
        <p:nvSpPr>
          <p:cNvPr id="28" name="TextBox 27">
            <a:extLst>
              <a:ext uri="{FF2B5EF4-FFF2-40B4-BE49-F238E27FC236}">
                <a16:creationId xmlns:a16="http://schemas.microsoft.com/office/drawing/2014/main" id="{06DEF22D-577D-42EB-BFBB-28C326D5B8B2}"/>
              </a:ext>
            </a:extLst>
          </p:cNvPr>
          <p:cNvSpPr txBox="1"/>
          <p:nvPr/>
        </p:nvSpPr>
        <p:spPr>
          <a:xfrm>
            <a:off x="6248400" y="4352579"/>
            <a:ext cx="2438400" cy="196977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0" name="Freeform: Shape 29">
            <a:extLst>
              <a:ext uri="{FF2B5EF4-FFF2-40B4-BE49-F238E27FC236}">
                <a16:creationId xmlns:a16="http://schemas.microsoft.com/office/drawing/2014/main" id="{886977F2-4AD8-4D5F-B377-A1E73DB4B7E7}"/>
              </a:ext>
            </a:extLst>
          </p:cNvPr>
          <p:cNvSpPr>
            <a:spLocks noChangeAspect="1"/>
          </p:cNvSpPr>
          <p:nvPr/>
        </p:nvSpPr>
        <p:spPr>
          <a:xfrm>
            <a:off x="6583478" y="1595723"/>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77F3D7E5-4F28-4ADB-8333-C110DFB476B8}"/>
              </a:ext>
            </a:extLst>
          </p:cNvPr>
          <p:cNvSpPr txBox="1"/>
          <p:nvPr/>
        </p:nvSpPr>
        <p:spPr>
          <a:xfrm>
            <a:off x="6661050" y="2312003"/>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2" name="TextBox 31">
            <a:extLst>
              <a:ext uri="{FF2B5EF4-FFF2-40B4-BE49-F238E27FC236}">
                <a16:creationId xmlns:a16="http://schemas.microsoft.com/office/drawing/2014/main" id="{D8681FF7-C2B6-49EE-93A4-9E2EDE872FE7}"/>
              </a:ext>
            </a:extLst>
          </p:cNvPr>
          <p:cNvSpPr txBox="1"/>
          <p:nvPr/>
        </p:nvSpPr>
        <p:spPr>
          <a:xfrm>
            <a:off x="7034072" y="1838074"/>
            <a:ext cx="914400"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$1,843</a:t>
            </a:r>
          </a:p>
        </p:txBody>
      </p:sp>
      <p:sp>
        <p:nvSpPr>
          <p:cNvPr id="34" name="TextBox 33">
            <a:extLst>
              <a:ext uri="{FF2B5EF4-FFF2-40B4-BE49-F238E27FC236}">
                <a16:creationId xmlns:a16="http://schemas.microsoft.com/office/drawing/2014/main" id="{687EF9AF-D075-462D-A19D-D2F8EB66E1E3}"/>
              </a:ext>
            </a:extLst>
          </p:cNvPr>
          <p:cNvSpPr txBox="1"/>
          <p:nvPr/>
        </p:nvSpPr>
        <p:spPr>
          <a:xfrm>
            <a:off x="8991600" y="4812030"/>
            <a:ext cx="2438400" cy="1969770"/>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 DOLOR</a:t>
            </a:r>
          </a:p>
          <a:p>
            <a:pPr algn="ctr"/>
            <a:endParaRPr lang="en-US" sz="400" dirty="0">
              <a:solidFill>
                <a:schemeClr val="bg1"/>
              </a:solidFill>
              <a:latin typeface="Bernard MT Condensed" panose="02050806060905020404" pitchFamily="18"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A8C2D3F4-817A-43A1-901F-4BDBFB27FBE3}"/>
              </a:ext>
            </a:extLst>
          </p:cNvPr>
          <p:cNvSpPr>
            <a:spLocks noChangeAspect="1"/>
          </p:cNvSpPr>
          <p:nvPr/>
        </p:nvSpPr>
        <p:spPr>
          <a:xfrm>
            <a:off x="9326678" y="2055174"/>
            <a:ext cx="1828800" cy="2580072"/>
          </a:xfrm>
          <a:custGeom>
            <a:avLst/>
            <a:gdLst>
              <a:gd name="connsiteX0" fmla="*/ 1478280 w 2194560"/>
              <a:gd name="connsiteY0" fmla="*/ 2670893 h 3096088"/>
              <a:gd name="connsiteX1" fmla="*/ 1478280 w 2194560"/>
              <a:gd name="connsiteY1" fmla="*/ 2816685 h 3096088"/>
              <a:gd name="connsiteX2" fmla="*/ 1351277 w 2194560"/>
              <a:gd name="connsiteY2" fmla="*/ 2943688 h 3096088"/>
              <a:gd name="connsiteX3" fmla="*/ 1277087 w 2194560"/>
              <a:gd name="connsiteY3" fmla="*/ 2943688 h 3096088"/>
              <a:gd name="connsiteX4" fmla="*/ 1276445 w 2194560"/>
              <a:gd name="connsiteY4" fmla="*/ 2950065 h 3096088"/>
              <a:gd name="connsiteX5" fmla="*/ 1097280 w 2194560"/>
              <a:gd name="connsiteY5" fmla="*/ 3096088 h 3096088"/>
              <a:gd name="connsiteX6" fmla="*/ 918116 w 2194560"/>
              <a:gd name="connsiteY6" fmla="*/ 2950065 h 3096088"/>
              <a:gd name="connsiteX7" fmla="*/ 917473 w 2194560"/>
              <a:gd name="connsiteY7" fmla="*/ 2943688 h 3096088"/>
              <a:gd name="connsiteX8" fmla="*/ 843283 w 2194560"/>
              <a:gd name="connsiteY8" fmla="*/ 2943688 h 3096088"/>
              <a:gd name="connsiteX9" fmla="*/ 726261 w 2194560"/>
              <a:gd name="connsiteY9" fmla="*/ 2866121 h 3096088"/>
              <a:gd name="connsiteX10" fmla="*/ 717258 w 2194560"/>
              <a:gd name="connsiteY10" fmla="*/ 2821528 h 3096088"/>
              <a:gd name="connsiteX11" fmla="*/ 993135 w 2194560"/>
              <a:gd name="connsiteY11" fmla="*/ 2766922 h 3096088"/>
              <a:gd name="connsiteX12" fmla="*/ 993136 w 2194560"/>
              <a:gd name="connsiteY12" fmla="*/ 2766921 h 3096088"/>
              <a:gd name="connsiteX13" fmla="*/ 1050632 w 2194560"/>
              <a:gd name="connsiteY13" fmla="*/ 2755541 h 3096088"/>
              <a:gd name="connsiteX14" fmla="*/ 1478280 w 2194560"/>
              <a:gd name="connsiteY14" fmla="*/ 2473632 h 3096088"/>
              <a:gd name="connsiteX15" fmla="*/ 1478280 w 2194560"/>
              <a:gd name="connsiteY15" fmla="*/ 2593215 h 3096088"/>
              <a:gd name="connsiteX16" fmla="*/ 716280 w 2194560"/>
              <a:gd name="connsiteY16" fmla="*/ 2744043 h 3096088"/>
              <a:gd name="connsiteX17" fmla="*/ 716280 w 2194560"/>
              <a:gd name="connsiteY17" fmla="*/ 2624460 h 3096088"/>
              <a:gd name="connsiteX18" fmla="*/ 1478280 w 2194560"/>
              <a:gd name="connsiteY18" fmla="*/ 2290752 h 3096088"/>
              <a:gd name="connsiteX19" fmla="*/ 1478280 w 2194560"/>
              <a:gd name="connsiteY19" fmla="*/ 2395954 h 3096088"/>
              <a:gd name="connsiteX20" fmla="*/ 716280 w 2194560"/>
              <a:gd name="connsiteY20" fmla="*/ 2546782 h 3096088"/>
              <a:gd name="connsiteX21" fmla="*/ 716280 w 2194560"/>
              <a:gd name="connsiteY21" fmla="*/ 2441580 h 3096088"/>
              <a:gd name="connsiteX22" fmla="*/ 1097280 w 2194560"/>
              <a:gd name="connsiteY22" fmla="*/ 0 h 3096088"/>
              <a:gd name="connsiteX23" fmla="*/ 2194560 w 2194560"/>
              <a:gd name="connsiteY23" fmla="*/ 1097280 h 3096088"/>
              <a:gd name="connsiteX24" fmla="*/ 1524391 w 2194560"/>
              <a:gd name="connsiteY24" fmla="*/ 2108330 h 3096088"/>
              <a:gd name="connsiteX25" fmla="*/ 1478280 w 2194560"/>
              <a:gd name="connsiteY25" fmla="*/ 2122644 h 3096088"/>
              <a:gd name="connsiteX26" fmla="*/ 1478280 w 2194560"/>
              <a:gd name="connsiteY26" fmla="*/ 2213074 h 3096088"/>
              <a:gd name="connsiteX27" fmla="*/ 716280 w 2194560"/>
              <a:gd name="connsiteY27" fmla="*/ 2363902 h 3096088"/>
              <a:gd name="connsiteX28" fmla="*/ 716280 w 2194560"/>
              <a:gd name="connsiteY28" fmla="*/ 2122644 h 3096088"/>
              <a:gd name="connsiteX29" fmla="*/ 670169 w 2194560"/>
              <a:gd name="connsiteY29" fmla="*/ 2108330 h 3096088"/>
              <a:gd name="connsiteX30" fmla="*/ 0 w 2194560"/>
              <a:gd name="connsiteY30" fmla="*/ 1097280 h 3096088"/>
              <a:gd name="connsiteX31" fmla="*/ 1097280 w 2194560"/>
              <a:gd name="connsiteY31" fmla="*/ 0 h 3096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194560" h="3096088">
                <a:moveTo>
                  <a:pt x="1478280" y="2670893"/>
                </a:moveTo>
                <a:lnTo>
                  <a:pt x="1478280" y="2816685"/>
                </a:lnTo>
                <a:cubicBezTo>
                  <a:pt x="1478280" y="2886827"/>
                  <a:pt x="1421419" y="2943688"/>
                  <a:pt x="1351277" y="2943688"/>
                </a:cubicBezTo>
                <a:lnTo>
                  <a:pt x="1277087" y="2943688"/>
                </a:lnTo>
                <a:lnTo>
                  <a:pt x="1276445" y="2950065"/>
                </a:lnTo>
                <a:cubicBezTo>
                  <a:pt x="1259392" y="3033400"/>
                  <a:pt x="1185657" y="3096088"/>
                  <a:pt x="1097280" y="3096088"/>
                </a:cubicBezTo>
                <a:cubicBezTo>
                  <a:pt x="1008903" y="3096088"/>
                  <a:pt x="935168" y="3033400"/>
                  <a:pt x="918116" y="2950065"/>
                </a:cubicBezTo>
                <a:lnTo>
                  <a:pt x="917473" y="2943688"/>
                </a:lnTo>
                <a:lnTo>
                  <a:pt x="843283" y="2943688"/>
                </a:lnTo>
                <a:cubicBezTo>
                  <a:pt x="790677" y="2943688"/>
                  <a:pt x="745541" y="2911704"/>
                  <a:pt x="726261" y="2866121"/>
                </a:cubicBezTo>
                <a:lnTo>
                  <a:pt x="717258" y="2821528"/>
                </a:lnTo>
                <a:lnTo>
                  <a:pt x="993135" y="2766922"/>
                </a:lnTo>
                <a:lnTo>
                  <a:pt x="993136" y="2766921"/>
                </a:lnTo>
                <a:lnTo>
                  <a:pt x="1050632" y="2755541"/>
                </a:lnTo>
                <a:close/>
                <a:moveTo>
                  <a:pt x="1478280" y="2473632"/>
                </a:moveTo>
                <a:lnTo>
                  <a:pt x="1478280" y="2593215"/>
                </a:lnTo>
                <a:lnTo>
                  <a:pt x="716280" y="2744043"/>
                </a:lnTo>
                <a:lnTo>
                  <a:pt x="716280" y="2624460"/>
                </a:lnTo>
                <a:close/>
                <a:moveTo>
                  <a:pt x="1478280" y="2290752"/>
                </a:moveTo>
                <a:lnTo>
                  <a:pt x="1478280" y="2395954"/>
                </a:lnTo>
                <a:lnTo>
                  <a:pt x="716280" y="2546782"/>
                </a:lnTo>
                <a:lnTo>
                  <a:pt x="716280" y="2441580"/>
                </a:lnTo>
                <a:close/>
                <a:moveTo>
                  <a:pt x="1097280" y="0"/>
                </a:moveTo>
                <a:cubicBezTo>
                  <a:pt x="1703291" y="0"/>
                  <a:pt x="2194560" y="491269"/>
                  <a:pt x="2194560" y="1097280"/>
                </a:cubicBezTo>
                <a:cubicBezTo>
                  <a:pt x="2194560" y="1551788"/>
                  <a:pt x="1918221" y="1941754"/>
                  <a:pt x="1524391" y="2108330"/>
                </a:cubicBezTo>
                <a:lnTo>
                  <a:pt x="1478280" y="2122644"/>
                </a:lnTo>
                <a:lnTo>
                  <a:pt x="1478280" y="2213074"/>
                </a:lnTo>
                <a:lnTo>
                  <a:pt x="716280" y="2363902"/>
                </a:lnTo>
                <a:lnTo>
                  <a:pt x="716280" y="2122644"/>
                </a:lnTo>
                <a:lnTo>
                  <a:pt x="670169" y="2108330"/>
                </a:lnTo>
                <a:cubicBezTo>
                  <a:pt x="276339" y="1941754"/>
                  <a:pt x="0" y="1551788"/>
                  <a:pt x="0" y="1097280"/>
                </a:cubicBezTo>
                <a:cubicBezTo>
                  <a:pt x="0" y="491269"/>
                  <a:pt x="491269" y="0"/>
                  <a:pt x="1097280"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a:extLst>
              <a:ext uri="{FF2B5EF4-FFF2-40B4-BE49-F238E27FC236}">
                <a16:creationId xmlns:a16="http://schemas.microsoft.com/office/drawing/2014/main" id="{EEF741F6-5C2D-4D3F-8458-81AC1E607FD3}"/>
              </a:ext>
            </a:extLst>
          </p:cNvPr>
          <p:cNvSpPr txBox="1"/>
          <p:nvPr/>
        </p:nvSpPr>
        <p:spPr>
          <a:xfrm>
            <a:off x="9404250" y="2771454"/>
            <a:ext cx="1673655" cy="1021818"/>
          </a:xfrm>
          <a:prstGeom prst="rect">
            <a:avLst/>
          </a:prstGeom>
          <a:noFill/>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LOREM IPSUM DOLOR</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a:t>
            </a:r>
          </a:p>
        </p:txBody>
      </p:sp>
      <p:sp>
        <p:nvSpPr>
          <p:cNvPr id="38" name="TextBox 37">
            <a:extLst>
              <a:ext uri="{FF2B5EF4-FFF2-40B4-BE49-F238E27FC236}">
                <a16:creationId xmlns:a16="http://schemas.microsoft.com/office/drawing/2014/main" id="{27F2ED04-47B0-4D4D-89C5-CF429E036136}"/>
              </a:ext>
            </a:extLst>
          </p:cNvPr>
          <p:cNvSpPr txBox="1"/>
          <p:nvPr/>
        </p:nvSpPr>
        <p:spPr>
          <a:xfrm>
            <a:off x="9774936" y="2312003"/>
            <a:ext cx="914400"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$2,382</a:t>
            </a:r>
          </a:p>
        </p:txBody>
      </p:sp>
      <p:sp>
        <p:nvSpPr>
          <p:cNvPr id="39" name="TextBox 38">
            <a:extLst>
              <a:ext uri="{FF2B5EF4-FFF2-40B4-BE49-F238E27FC236}">
                <a16:creationId xmlns:a16="http://schemas.microsoft.com/office/drawing/2014/main" id="{CEC0E006-8100-4F11-A0C2-24DD7A1E75A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0" name="Picture 19">
            <a:hlinkClick r:id="rId2"/>
            <a:extLst>
              <a:ext uri="{FF2B5EF4-FFF2-40B4-BE49-F238E27FC236}">
                <a16:creationId xmlns:a16="http://schemas.microsoft.com/office/drawing/2014/main" id="{889B4F3A-2A56-4F3B-83CA-35E091F025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3435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right)">
                                      <p:cBhvr>
                                        <p:cTn id="7" dur="1000"/>
                                        <p:tgtEl>
                                          <p:spTgt spid="39"/>
                                        </p:tgtEl>
                                      </p:cBhvr>
                                    </p:animEffect>
                                  </p:childTnLst>
                                </p:cTn>
                              </p:par>
                            </p:childTnLst>
                          </p:cTn>
                        </p:par>
                        <p:par>
                          <p:cTn id="8" fill="hold">
                            <p:stCondLst>
                              <p:cond delay="10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2000"/>
                            </p:stCondLst>
                            <p:childTnLst>
                              <p:par>
                                <p:cTn id="16" presetID="53" presetClass="entr" presetSubtype="16" fill="hold" grpId="0"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p:cTn id="18" dur="1000" fill="hold"/>
                                        <p:tgtEl>
                                          <p:spTgt spid="19"/>
                                        </p:tgtEl>
                                        <p:attrNameLst>
                                          <p:attrName>ppt_w</p:attrName>
                                        </p:attrNameLst>
                                      </p:cBhvr>
                                      <p:tavLst>
                                        <p:tav tm="0">
                                          <p:val>
                                            <p:fltVal val="0"/>
                                          </p:val>
                                        </p:tav>
                                        <p:tav tm="100000">
                                          <p:val>
                                            <p:strVal val="#ppt_w"/>
                                          </p:val>
                                        </p:tav>
                                      </p:tavLst>
                                    </p:anim>
                                    <p:anim calcmode="lin" valueType="num">
                                      <p:cBhvr>
                                        <p:cTn id="19" dur="1000" fill="hold"/>
                                        <p:tgtEl>
                                          <p:spTgt spid="19"/>
                                        </p:tgtEl>
                                        <p:attrNameLst>
                                          <p:attrName>ppt_h</p:attrName>
                                        </p:attrNameLst>
                                      </p:cBhvr>
                                      <p:tavLst>
                                        <p:tav tm="0">
                                          <p:val>
                                            <p:fltVal val="0"/>
                                          </p:val>
                                        </p:tav>
                                        <p:tav tm="100000">
                                          <p:val>
                                            <p:strVal val="#ppt_h"/>
                                          </p:val>
                                        </p:tav>
                                      </p:tavLst>
                                    </p:anim>
                                    <p:animEffect transition="in" filter="fade">
                                      <p:cBhvr>
                                        <p:cTn id="20" dur="1000"/>
                                        <p:tgtEl>
                                          <p:spTgt spid="19"/>
                                        </p:tgtEl>
                                      </p:cBhvr>
                                    </p:animEffect>
                                  </p:childTnLst>
                                </p:cTn>
                              </p:par>
                              <p:par>
                                <p:cTn id="21" presetID="47"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1000"/>
                                        <p:tgtEl>
                                          <p:spTgt spid="16"/>
                                        </p:tgtEl>
                                      </p:cBhvr>
                                    </p:animEffect>
                                    <p:anim calcmode="lin" valueType="num">
                                      <p:cBhvr>
                                        <p:cTn id="24" dur="1000" fill="hold"/>
                                        <p:tgtEl>
                                          <p:spTgt spid="16"/>
                                        </p:tgtEl>
                                        <p:attrNameLst>
                                          <p:attrName>ppt_x</p:attrName>
                                        </p:attrNameLst>
                                      </p:cBhvr>
                                      <p:tavLst>
                                        <p:tav tm="0">
                                          <p:val>
                                            <p:strVal val="#ppt_x"/>
                                          </p:val>
                                        </p:tav>
                                        <p:tav tm="100000">
                                          <p:val>
                                            <p:strVal val="#ppt_x"/>
                                          </p:val>
                                        </p:tav>
                                      </p:tavLst>
                                    </p:anim>
                                    <p:anim calcmode="lin" valueType="num">
                                      <p:cBhvr>
                                        <p:cTn id="25" dur="1000" fill="hold"/>
                                        <p:tgtEl>
                                          <p:spTgt spid="16"/>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fade">
                                      <p:cBhvr>
                                        <p:cTn id="29" dur="1000"/>
                                        <p:tgtEl>
                                          <p:spTgt spid="18"/>
                                        </p:tgtEl>
                                      </p:cBhvr>
                                    </p:animEffect>
                                    <p:anim calcmode="lin" valueType="num">
                                      <p:cBhvr>
                                        <p:cTn id="30" dur="1000" fill="hold"/>
                                        <p:tgtEl>
                                          <p:spTgt spid="18"/>
                                        </p:tgtEl>
                                        <p:attrNameLst>
                                          <p:attrName>ppt_x</p:attrName>
                                        </p:attrNameLst>
                                      </p:cBhvr>
                                      <p:tavLst>
                                        <p:tav tm="0">
                                          <p:val>
                                            <p:strVal val="#ppt_x"/>
                                          </p:val>
                                        </p:tav>
                                        <p:tav tm="100000">
                                          <p:val>
                                            <p:strVal val="#ppt_x"/>
                                          </p:val>
                                        </p:tav>
                                      </p:tavLst>
                                    </p:anim>
                                    <p:anim calcmode="lin" valueType="num">
                                      <p:cBhvr>
                                        <p:cTn id="31" dur="1000" fill="hold"/>
                                        <p:tgtEl>
                                          <p:spTgt spid="18"/>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31" presetClass="entr" presetSubtype="0"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 calcmode="lin" valueType="num">
                                      <p:cBhvr>
                                        <p:cTn id="35" dur="1000" fill="hold"/>
                                        <p:tgtEl>
                                          <p:spTgt spid="24"/>
                                        </p:tgtEl>
                                        <p:attrNameLst>
                                          <p:attrName>ppt_w</p:attrName>
                                        </p:attrNameLst>
                                      </p:cBhvr>
                                      <p:tavLst>
                                        <p:tav tm="0">
                                          <p:val>
                                            <p:fltVal val="0"/>
                                          </p:val>
                                        </p:tav>
                                        <p:tav tm="100000">
                                          <p:val>
                                            <p:strVal val="#ppt_w"/>
                                          </p:val>
                                        </p:tav>
                                      </p:tavLst>
                                    </p:anim>
                                    <p:anim calcmode="lin" valueType="num">
                                      <p:cBhvr>
                                        <p:cTn id="36" dur="1000" fill="hold"/>
                                        <p:tgtEl>
                                          <p:spTgt spid="24"/>
                                        </p:tgtEl>
                                        <p:attrNameLst>
                                          <p:attrName>ppt_h</p:attrName>
                                        </p:attrNameLst>
                                      </p:cBhvr>
                                      <p:tavLst>
                                        <p:tav tm="0">
                                          <p:val>
                                            <p:fltVal val="0"/>
                                          </p:val>
                                        </p:tav>
                                        <p:tav tm="100000">
                                          <p:val>
                                            <p:strVal val="#ppt_h"/>
                                          </p:val>
                                        </p:tav>
                                      </p:tavLst>
                                    </p:anim>
                                    <p:anim calcmode="lin" valueType="num">
                                      <p:cBhvr>
                                        <p:cTn id="37" dur="1000" fill="hold"/>
                                        <p:tgtEl>
                                          <p:spTgt spid="24"/>
                                        </p:tgtEl>
                                        <p:attrNameLst>
                                          <p:attrName>style.rotation</p:attrName>
                                        </p:attrNameLst>
                                      </p:cBhvr>
                                      <p:tavLst>
                                        <p:tav tm="0">
                                          <p:val>
                                            <p:fltVal val="90"/>
                                          </p:val>
                                        </p:tav>
                                        <p:tav tm="100000">
                                          <p:val>
                                            <p:fltVal val="0"/>
                                          </p:val>
                                        </p:tav>
                                      </p:tavLst>
                                    </p:anim>
                                    <p:animEffect transition="in" filter="fade">
                                      <p:cBhvr>
                                        <p:cTn id="38" dur="1000"/>
                                        <p:tgtEl>
                                          <p:spTgt spid="24"/>
                                        </p:tgtEl>
                                      </p:cBhvr>
                                    </p:animEffect>
                                  </p:childTnLst>
                                </p:cTn>
                              </p:par>
                            </p:childTnLst>
                          </p:cTn>
                        </p:par>
                        <p:par>
                          <p:cTn id="39" fill="hold">
                            <p:stCondLst>
                              <p:cond delay="5000"/>
                            </p:stCondLst>
                            <p:childTnLst>
                              <p:par>
                                <p:cTn id="40" presetID="53" presetClass="entr" presetSubtype="16" fill="hold" grpId="0" nodeType="after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1000" fill="hold"/>
                                        <p:tgtEl>
                                          <p:spTgt spid="26"/>
                                        </p:tgtEl>
                                        <p:attrNameLst>
                                          <p:attrName>ppt_w</p:attrName>
                                        </p:attrNameLst>
                                      </p:cBhvr>
                                      <p:tavLst>
                                        <p:tav tm="0">
                                          <p:val>
                                            <p:fltVal val="0"/>
                                          </p:val>
                                        </p:tav>
                                        <p:tav tm="100000">
                                          <p:val>
                                            <p:strVal val="#ppt_w"/>
                                          </p:val>
                                        </p:tav>
                                      </p:tavLst>
                                    </p:anim>
                                    <p:anim calcmode="lin" valueType="num">
                                      <p:cBhvr>
                                        <p:cTn id="43" dur="1000" fill="hold"/>
                                        <p:tgtEl>
                                          <p:spTgt spid="26"/>
                                        </p:tgtEl>
                                        <p:attrNameLst>
                                          <p:attrName>ppt_h</p:attrName>
                                        </p:attrNameLst>
                                      </p:cBhvr>
                                      <p:tavLst>
                                        <p:tav tm="0">
                                          <p:val>
                                            <p:fltVal val="0"/>
                                          </p:val>
                                        </p:tav>
                                        <p:tav tm="100000">
                                          <p:val>
                                            <p:strVal val="#ppt_h"/>
                                          </p:val>
                                        </p:tav>
                                      </p:tavLst>
                                    </p:anim>
                                    <p:animEffect transition="in" filter="fade">
                                      <p:cBhvr>
                                        <p:cTn id="44" dur="1000"/>
                                        <p:tgtEl>
                                          <p:spTgt spid="26"/>
                                        </p:tgtEl>
                                      </p:cBhvr>
                                    </p:animEffect>
                                  </p:childTnLst>
                                </p:cTn>
                              </p:par>
                              <p:par>
                                <p:cTn id="45" presetID="42"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1000"/>
                                        <p:tgtEl>
                                          <p:spTgt spid="25"/>
                                        </p:tgtEl>
                                      </p:cBhvr>
                                    </p:animEffect>
                                    <p:anim calcmode="lin" valueType="num">
                                      <p:cBhvr>
                                        <p:cTn id="48" dur="1000" fill="hold"/>
                                        <p:tgtEl>
                                          <p:spTgt spid="25"/>
                                        </p:tgtEl>
                                        <p:attrNameLst>
                                          <p:attrName>ppt_x</p:attrName>
                                        </p:attrNameLst>
                                      </p:cBhvr>
                                      <p:tavLst>
                                        <p:tav tm="0">
                                          <p:val>
                                            <p:strVal val="#ppt_x"/>
                                          </p:val>
                                        </p:tav>
                                        <p:tav tm="100000">
                                          <p:val>
                                            <p:strVal val="#ppt_x"/>
                                          </p:val>
                                        </p:tav>
                                      </p:tavLst>
                                    </p:anim>
                                    <p:anim calcmode="lin" valueType="num">
                                      <p:cBhvr>
                                        <p:cTn id="49" dur="1000" fill="hold"/>
                                        <p:tgtEl>
                                          <p:spTgt spid="2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Effect transition="in" filter="fade">
                                      <p:cBhvr>
                                        <p:cTn id="53" dur="1000"/>
                                        <p:tgtEl>
                                          <p:spTgt spid="22"/>
                                        </p:tgtEl>
                                      </p:cBhvr>
                                    </p:animEffect>
                                    <p:anim calcmode="lin" valueType="num">
                                      <p:cBhvr>
                                        <p:cTn id="54" dur="1000" fill="hold"/>
                                        <p:tgtEl>
                                          <p:spTgt spid="22"/>
                                        </p:tgtEl>
                                        <p:attrNameLst>
                                          <p:attrName>ppt_x</p:attrName>
                                        </p:attrNameLst>
                                      </p:cBhvr>
                                      <p:tavLst>
                                        <p:tav tm="0">
                                          <p:val>
                                            <p:strVal val="#ppt_x"/>
                                          </p:val>
                                        </p:tav>
                                        <p:tav tm="100000">
                                          <p:val>
                                            <p:strVal val="#ppt_x"/>
                                          </p:val>
                                        </p:tav>
                                      </p:tavLst>
                                    </p:anim>
                                    <p:anim calcmode="lin" valueType="num">
                                      <p:cBhvr>
                                        <p:cTn id="55" dur="1000" fill="hold"/>
                                        <p:tgtEl>
                                          <p:spTgt spid="2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31" presetClass="entr" presetSubtype="0"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p:cTn id="59" dur="1000" fill="hold"/>
                                        <p:tgtEl>
                                          <p:spTgt spid="30"/>
                                        </p:tgtEl>
                                        <p:attrNameLst>
                                          <p:attrName>ppt_w</p:attrName>
                                        </p:attrNameLst>
                                      </p:cBhvr>
                                      <p:tavLst>
                                        <p:tav tm="0">
                                          <p:val>
                                            <p:fltVal val="0"/>
                                          </p:val>
                                        </p:tav>
                                        <p:tav tm="100000">
                                          <p:val>
                                            <p:strVal val="#ppt_w"/>
                                          </p:val>
                                        </p:tav>
                                      </p:tavLst>
                                    </p:anim>
                                    <p:anim calcmode="lin" valueType="num">
                                      <p:cBhvr>
                                        <p:cTn id="60" dur="1000" fill="hold"/>
                                        <p:tgtEl>
                                          <p:spTgt spid="30"/>
                                        </p:tgtEl>
                                        <p:attrNameLst>
                                          <p:attrName>ppt_h</p:attrName>
                                        </p:attrNameLst>
                                      </p:cBhvr>
                                      <p:tavLst>
                                        <p:tav tm="0">
                                          <p:val>
                                            <p:fltVal val="0"/>
                                          </p:val>
                                        </p:tav>
                                        <p:tav tm="100000">
                                          <p:val>
                                            <p:strVal val="#ppt_h"/>
                                          </p:val>
                                        </p:tav>
                                      </p:tavLst>
                                    </p:anim>
                                    <p:anim calcmode="lin" valueType="num">
                                      <p:cBhvr>
                                        <p:cTn id="61" dur="1000" fill="hold"/>
                                        <p:tgtEl>
                                          <p:spTgt spid="30"/>
                                        </p:tgtEl>
                                        <p:attrNameLst>
                                          <p:attrName>style.rotation</p:attrName>
                                        </p:attrNameLst>
                                      </p:cBhvr>
                                      <p:tavLst>
                                        <p:tav tm="0">
                                          <p:val>
                                            <p:fltVal val="90"/>
                                          </p:val>
                                        </p:tav>
                                        <p:tav tm="100000">
                                          <p:val>
                                            <p:fltVal val="0"/>
                                          </p:val>
                                        </p:tav>
                                      </p:tavLst>
                                    </p:anim>
                                    <p:animEffect transition="in" filter="fade">
                                      <p:cBhvr>
                                        <p:cTn id="62" dur="1000"/>
                                        <p:tgtEl>
                                          <p:spTgt spid="30"/>
                                        </p:tgtEl>
                                      </p:cBhvr>
                                    </p:animEffect>
                                  </p:childTnLst>
                                </p:cTn>
                              </p:par>
                            </p:childTnLst>
                          </p:cTn>
                        </p:par>
                        <p:par>
                          <p:cTn id="63" fill="hold">
                            <p:stCondLst>
                              <p:cond delay="8000"/>
                            </p:stCondLst>
                            <p:childTnLst>
                              <p:par>
                                <p:cTn id="64" presetID="53" presetClass="entr" presetSubtype="16" fill="hold" grpId="0" nodeType="afterEffect">
                                  <p:stCondLst>
                                    <p:cond delay="0"/>
                                  </p:stCondLst>
                                  <p:childTnLst>
                                    <p:set>
                                      <p:cBhvr>
                                        <p:cTn id="65" dur="1" fill="hold">
                                          <p:stCondLst>
                                            <p:cond delay="0"/>
                                          </p:stCondLst>
                                        </p:cTn>
                                        <p:tgtEl>
                                          <p:spTgt spid="32"/>
                                        </p:tgtEl>
                                        <p:attrNameLst>
                                          <p:attrName>style.visibility</p:attrName>
                                        </p:attrNameLst>
                                      </p:cBhvr>
                                      <p:to>
                                        <p:strVal val="visible"/>
                                      </p:to>
                                    </p:set>
                                    <p:anim calcmode="lin" valueType="num">
                                      <p:cBhvr>
                                        <p:cTn id="66" dur="1000" fill="hold"/>
                                        <p:tgtEl>
                                          <p:spTgt spid="32"/>
                                        </p:tgtEl>
                                        <p:attrNameLst>
                                          <p:attrName>ppt_w</p:attrName>
                                        </p:attrNameLst>
                                      </p:cBhvr>
                                      <p:tavLst>
                                        <p:tav tm="0">
                                          <p:val>
                                            <p:fltVal val="0"/>
                                          </p:val>
                                        </p:tav>
                                        <p:tav tm="100000">
                                          <p:val>
                                            <p:strVal val="#ppt_w"/>
                                          </p:val>
                                        </p:tav>
                                      </p:tavLst>
                                    </p:anim>
                                    <p:anim calcmode="lin" valueType="num">
                                      <p:cBhvr>
                                        <p:cTn id="67" dur="1000" fill="hold"/>
                                        <p:tgtEl>
                                          <p:spTgt spid="32"/>
                                        </p:tgtEl>
                                        <p:attrNameLst>
                                          <p:attrName>ppt_h</p:attrName>
                                        </p:attrNameLst>
                                      </p:cBhvr>
                                      <p:tavLst>
                                        <p:tav tm="0">
                                          <p:val>
                                            <p:fltVal val="0"/>
                                          </p:val>
                                        </p:tav>
                                        <p:tav tm="100000">
                                          <p:val>
                                            <p:strVal val="#ppt_h"/>
                                          </p:val>
                                        </p:tav>
                                      </p:tavLst>
                                    </p:anim>
                                    <p:animEffect transition="in" filter="fade">
                                      <p:cBhvr>
                                        <p:cTn id="68" dur="1000"/>
                                        <p:tgtEl>
                                          <p:spTgt spid="32"/>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fade">
                                      <p:cBhvr>
                                        <p:cTn id="71" dur="1000"/>
                                        <p:tgtEl>
                                          <p:spTgt spid="31"/>
                                        </p:tgtEl>
                                      </p:cBhvr>
                                    </p:animEffect>
                                    <p:anim calcmode="lin" valueType="num">
                                      <p:cBhvr>
                                        <p:cTn id="72" dur="1000" fill="hold"/>
                                        <p:tgtEl>
                                          <p:spTgt spid="31"/>
                                        </p:tgtEl>
                                        <p:attrNameLst>
                                          <p:attrName>ppt_x</p:attrName>
                                        </p:attrNameLst>
                                      </p:cBhvr>
                                      <p:tavLst>
                                        <p:tav tm="0">
                                          <p:val>
                                            <p:strVal val="#ppt_x"/>
                                          </p:val>
                                        </p:tav>
                                        <p:tav tm="100000">
                                          <p:val>
                                            <p:strVal val="#ppt_x"/>
                                          </p:val>
                                        </p:tav>
                                      </p:tavLst>
                                    </p:anim>
                                    <p:anim calcmode="lin" valueType="num">
                                      <p:cBhvr>
                                        <p:cTn id="73" dur="1000" fill="hold"/>
                                        <p:tgtEl>
                                          <p:spTgt spid="31"/>
                                        </p:tgtEl>
                                        <p:attrNameLst>
                                          <p:attrName>ppt_y</p:attrName>
                                        </p:attrNameLst>
                                      </p:cBhvr>
                                      <p:tavLst>
                                        <p:tav tm="0">
                                          <p:val>
                                            <p:strVal val="#ppt_y+.1"/>
                                          </p:val>
                                        </p:tav>
                                        <p:tav tm="100000">
                                          <p:val>
                                            <p:strVal val="#ppt_y"/>
                                          </p:val>
                                        </p:tav>
                                      </p:tavLst>
                                    </p:anim>
                                  </p:childTnLst>
                                </p:cTn>
                              </p:par>
                            </p:childTnLst>
                          </p:cTn>
                        </p:par>
                        <p:par>
                          <p:cTn id="74" fill="hold">
                            <p:stCondLst>
                              <p:cond delay="9000"/>
                            </p:stCondLst>
                            <p:childTnLst>
                              <p:par>
                                <p:cTn id="75" presetID="42" presetClass="entr" presetSubtype="0" fill="hold" grpId="0" nodeType="afterEffect">
                                  <p:stCondLst>
                                    <p:cond delay="0"/>
                                  </p:stCondLst>
                                  <p:childTnLst>
                                    <p:set>
                                      <p:cBhvr>
                                        <p:cTn id="76" dur="1" fill="hold">
                                          <p:stCondLst>
                                            <p:cond delay="0"/>
                                          </p:stCondLst>
                                        </p:cTn>
                                        <p:tgtEl>
                                          <p:spTgt spid="28"/>
                                        </p:tgtEl>
                                        <p:attrNameLst>
                                          <p:attrName>style.visibility</p:attrName>
                                        </p:attrNameLst>
                                      </p:cBhvr>
                                      <p:to>
                                        <p:strVal val="visible"/>
                                      </p:to>
                                    </p:set>
                                    <p:animEffect transition="in" filter="fade">
                                      <p:cBhvr>
                                        <p:cTn id="77" dur="1000"/>
                                        <p:tgtEl>
                                          <p:spTgt spid="28"/>
                                        </p:tgtEl>
                                      </p:cBhvr>
                                    </p:animEffect>
                                    <p:anim calcmode="lin" valueType="num">
                                      <p:cBhvr>
                                        <p:cTn id="78" dur="1000" fill="hold"/>
                                        <p:tgtEl>
                                          <p:spTgt spid="28"/>
                                        </p:tgtEl>
                                        <p:attrNameLst>
                                          <p:attrName>ppt_x</p:attrName>
                                        </p:attrNameLst>
                                      </p:cBhvr>
                                      <p:tavLst>
                                        <p:tav tm="0">
                                          <p:val>
                                            <p:strVal val="#ppt_x"/>
                                          </p:val>
                                        </p:tav>
                                        <p:tav tm="100000">
                                          <p:val>
                                            <p:strVal val="#ppt_x"/>
                                          </p:val>
                                        </p:tav>
                                      </p:tavLst>
                                    </p:anim>
                                    <p:anim calcmode="lin" valueType="num">
                                      <p:cBhvr>
                                        <p:cTn id="79" dur="1000" fill="hold"/>
                                        <p:tgtEl>
                                          <p:spTgt spid="28"/>
                                        </p:tgtEl>
                                        <p:attrNameLst>
                                          <p:attrName>ppt_y</p:attrName>
                                        </p:attrNameLst>
                                      </p:cBhvr>
                                      <p:tavLst>
                                        <p:tav tm="0">
                                          <p:val>
                                            <p:strVal val="#ppt_y+.1"/>
                                          </p:val>
                                        </p:tav>
                                        <p:tav tm="100000">
                                          <p:val>
                                            <p:strVal val="#ppt_y"/>
                                          </p:val>
                                        </p:tav>
                                      </p:tavLst>
                                    </p:anim>
                                  </p:childTnLst>
                                </p:cTn>
                              </p:par>
                            </p:childTnLst>
                          </p:cTn>
                        </p:par>
                        <p:par>
                          <p:cTn id="80" fill="hold">
                            <p:stCondLst>
                              <p:cond delay="10000"/>
                            </p:stCondLst>
                            <p:childTnLst>
                              <p:par>
                                <p:cTn id="81" presetID="31" presetClass="entr" presetSubtype="0" fill="hold" grpId="0" nodeType="afterEffect">
                                  <p:stCondLst>
                                    <p:cond delay="0"/>
                                  </p:stCondLst>
                                  <p:childTnLst>
                                    <p:set>
                                      <p:cBhvr>
                                        <p:cTn id="82" dur="1" fill="hold">
                                          <p:stCondLst>
                                            <p:cond delay="0"/>
                                          </p:stCondLst>
                                        </p:cTn>
                                        <p:tgtEl>
                                          <p:spTgt spid="36"/>
                                        </p:tgtEl>
                                        <p:attrNameLst>
                                          <p:attrName>style.visibility</p:attrName>
                                        </p:attrNameLst>
                                      </p:cBhvr>
                                      <p:to>
                                        <p:strVal val="visible"/>
                                      </p:to>
                                    </p:set>
                                    <p:anim calcmode="lin" valueType="num">
                                      <p:cBhvr>
                                        <p:cTn id="83" dur="1000" fill="hold"/>
                                        <p:tgtEl>
                                          <p:spTgt spid="36"/>
                                        </p:tgtEl>
                                        <p:attrNameLst>
                                          <p:attrName>ppt_w</p:attrName>
                                        </p:attrNameLst>
                                      </p:cBhvr>
                                      <p:tavLst>
                                        <p:tav tm="0">
                                          <p:val>
                                            <p:fltVal val="0"/>
                                          </p:val>
                                        </p:tav>
                                        <p:tav tm="100000">
                                          <p:val>
                                            <p:strVal val="#ppt_w"/>
                                          </p:val>
                                        </p:tav>
                                      </p:tavLst>
                                    </p:anim>
                                    <p:anim calcmode="lin" valueType="num">
                                      <p:cBhvr>
                                        <p:cTn id="84" dur="1000" fill="hold"/>
                                        <p:tgtEl>
                                          <p:spTgt spid="36"/>
                                        </p:tgtEl>
                                        <p:attrNameLst>
                                          <p:attrName>ppt_h</p:attrName>
                                        </p:attrNameLst>
                                      </p:cBhvr>
                                      <p:tavLst>
                                        <p:tav tm="0">
                                          <p:val>
                                            <p:fltVal val="0"/>
                                          </p:val>
                                        </p:tav>
                                        <p:tav tm="100000">
                                          <p:val>
                                            <p:strVal val="#ppt_h"/>
                                          </p:val>
                                        </p:tav>
                                      </p:tavLst>
                                    </p:anim>
                                    <p:anim calcmode="lin" valueType="num">
                                      <p:cBhvr>
                                        <p:cTn id="85" dur="1000" fill="hold"/>
                                        <p:tgtEl>
                                          <p:spTgt spid="36"/>
                                        </p:tgtEl>
                                        <p:attrNameLst>
                                          <p:attrName>style.rotation</p:attrName>
                                        </p:attrNameLst>
                                      </p:cBhvr>
                                      <p:tavLst>
                                        <p:tav tm="0">
                                          <p:val>
                                            <p:fltVal val="90"/>
                                          </p:val>
                                        </p:tav>
                                        <p:tav tm="100000">
                                          <p:val>
                                            <p:fltVal val="0"/>
                                          </p:val>
                                        </p:tav>
                                      </p:tavLst>
                                    </p:anim>
                                    <p:animEffect transition="in" filter="fade">
                                      <p:cBhvr>
                                        <p:cTn id="86" dur="1000"/>
                                        <p:tgtEl>
                                          <p:spTgt spid="36"/>
                                        </p:tgtEl>
                                      </p:cBhvr>
                                    </p:animEffect>
                                  </p:childTnLst>
                                </p:cTn>
                              </p:par>
                            </p:childTnLst>
                          </p:cTn>
                        </p:par>
                        <p:par>
                          <p:cTn id="87" fill="hold">
                            <p:stCondLst>
                              <p:cond delay="11000"/>
                            </p:stCondLst>
                            <p:childTnLst>
                              <p:par>
                                <p:cTn id="88" presetID="53" presetClass="entr" presetSubtype="16" fill="hold" grpId="0" nodeType="afterEffect">
                                  <p:stCondLst>
                                    <p:cond delay="0"/>
                                  </p:stCondLst>
                                  <p:childTnLst>
                                    <p:set>
                                      <p:cBhvr>
                                        <p:cTn id="89" dur="1" fill="hold">
                                          <p:stCondLst>
                                            <p:cond delay="0"/>
                                          </p:stCondLst>
                                        </p:cTn>
                                        <p:tgtEl>
                                          <p:spTgt spid="38"/>
                                        </p:tgtEl>
                                        <p:attrNameLst>
                                          <p:attrName>style.visibility</p:attrName>
                                        </p:attrNameLst>
                                      </p:cBhvr>
                                      <p:to>
                                        <p:strVal val="visible"/>
                                      </p:to>
                                    </p:set>
                                    <p:anim calcmode="lin" valueType="num">
                                      <p:cBhvr>
                                        <p:cTn id="90" dur="1000" fill="hold"/>
                                        <p:tgtEl>
                                          <p:spTgt spid="38"/>
                                        </p:tgtEl>
                                        <p:attrNameLst>
                                          <p:attrName>ppt_w</p:attrName>
                                        </p:attrNameLst>
                                      </p:cBhvr>
                                      <p:tavLst>
                                        <p:tav tm="0">
                                          <p:val>
                                            <p:fltVal val="0"/>
                                          </p:val>
                                        </p:tav>
                                        <p:tav tm="100000">
                                          <p:val>
                                            <p:strVal val="#ppt_w"/>
                                          </p:val>
                                        </p:tav>
                                      </p:tavLst>
                                    </p:anim>
                                    <p:anim calcmode="lin" valueType="num">
                                      <p:cBhvr>
                                        <p:cTn id="91" dur="1000" fill="hold"/>
                                        <p:tgtEl>
                                          <p:spTgt spid="38"/>
                                        </p:tgtEl>
                                        <p:attrNameLst>
                                          <p:attrName>ppt_h</p:attrName>
                                        </p:attrNameLst>
                                      </p:cBhvr>
                                      <p:tavLst>
                                        <p:tav tm="0">
                                          <p:val>
                                            <p:fltVal val="0"/>
                                          </p:val>
                                        </p:tav>
                                        <p:tav tm="100000">
                                          <p:val>
                                            <p:strVal val="#ppt_h"/>
                                          </p:val>
                                        </p:tav>
                                      </p:tavLst>
                                    </p:anim>
                                    <p:animEffect transition="in" filter="fade">
                                      <p:cBhvr>
                                        <p:cTn id="92" dur="1000"/>
                                        <p:tgtEl>
                                          <p:spTgt spid="38"/>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37"/>
                                        </p:tgtEl>
                                        <p:attrNameLst>
                                          <p:attrName>style.visibility</p:attrName>
                                        </p:attrNameLst>
                                      </p:cBhvr>
                                      <p:to>
                                        <p:strVal val="visible"/>
                                      </p:to>
                                    </p:set>
                                    <p:animEffect transition="in" filter="fade">
                                      <p:cBhvr>
                                        <p:cTn id="95" dur="1000"/>
                                        <p:tgtEl>
                                          <p:spTgt spid="37"/>
                                        </p:tgtEl>
                                      </p:cBhvr>
                                    </p:animEffect>
                                    <p:anim calcmode="lin" valueType="num">
                                      <p:cBhvr>
                                        <p:cTn id="96" dur="1000" fill="hold"/>
                                        <p:tgtEl>
                                          <p:spTgt spid="37"/>
                                        </p:tgtEl>
                                        <p:attrNameLst>
                                          <p:attrName>ppt_x</p:attrName>
                                        </p:attrNameLst>
                                      </p:cBhvr>
                                      <p:tavLst>
                                        <p:tav tm="0">
                                          <p:val>
                                            <p:strVal val="#ppt_x"/>
                                          </p:val>
                                        </p:tav>
                                        <p:tav tm="100000">
                                          <p:val>
                                            <p:strVal val="#ppt_x"/>
                                          </p:val>
                                        </p:tav>
                                      </p:tavLst>
                                    </p:anim>
                                    <p:anim calcmode="lin" valueType="num">
                                      <p:cBhvr>
                                        <p:cTn id="97" dur="1000" fill="hold"/>
                                        <p:tgtEl>
                                          <p:spTgt spid="37"/>
                                        </p:tgtEl>
                                        <p:attrNameLst>
                                          <p:attrName>ppt_y</p:attrName>
                                        </p:attrNameLst>
                                      </p:cBhvr>
                                      <p:tavLst>
                                        <p:tav tm="0">
                                          <p:val>
                                            <p:strVal val="#ppt_y+.1"/>
                                          </p:val>
                                        </p:tav>
                                        <p:tav tm="100000">
                                          <p:val>
                                            <p:strVal val="#ppt_y"/>
                                          </p:val>
                                        </p:tav>
                                      </p:tavLst>
                                    </p:anim>
                                  </p:childTnLst>
                                </p:cTn>
                              </p:par>
                            </p:childTnLst>
                          </p:cTn>
                        </p:par>
                        <p:par>
                          <p:cTn id="98" fill="hold">
                            <p:stCondLst>
                              <p:cond delay="12000"/>
                            </p:stCondLst>
                            <p:childTnLst>
                              <p:par>
                                <p:cTn id="99" presetID="42" presetClass="entr" presetSubtype="0" fill="hold" grpId="0" nodeType="after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5" grpId="0" animBg="1"/>
      <p:bldP spid="16" grpId="0"/>
      <p:bldP spid="19" grpId="0"/>
      <p:bldP spid="22" grpId="0"/>
      <p:bldP spid="24" grpId="0" animBg="1"/>
      <p:bldP spid="25" grpId="0"/>
      <p:bldP spid="26" grpId="0"/>
      <p:bldP spid="28" grpId="0"/>
      <p:bldP spid="30" grpId="0" animBg="1"/>
      <p:bldP spid="31" grpId="0"/>
      <p:bldP spid="32" grpId="0"/>
      <p:bldP spid="34" grpId="0"/>
      <p:bldP spid="36" grpId="0" animBg="1"/>
      <p:bldP spid="37" grpId="0"/>
      <p:bldP spid="38" grpId="0"/>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1536</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2019-11-02T17:52:24Z</dcterms:modified>
</cp:coreProperties>
</file>