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55529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041ABDD-C75A-4FEC-ACDB-16EDC9523F5F}"/>
              </a:ext>
            </a:extLst>
          </p:cNvPr>
          <p:cNvGrpSpPr/>
          <p:nvPr/>
        </p:nvGrpSpPr>
        <p:grpSpPr>
          <a:xfrm>
            <a:off x="990600" y="1371600"/>
            <a:ext cx="6897018" cy="1645920"/>
            <a:chOff x="457200" y="2209800"/>
            <a:chExt cx="6897018" cy="1645920"/>
          </a:xfrm>
        </p:grpSpPr>
        <p:sp>
          <p:nvSpPr>
            <p:cNvPr id="2" name="Rectangle 1">
              <a:extLst>
                <a:ext uri="{FF2B5EF4-FFF2-40B4-BE49-F238E27FC236}">
                  <a16:creationId xmlns:a16="http://schemas.microsoft.com/office/drawing/2014/main" id="{FE7E4749-552F-4435-A2A2-E8BBF37FDC4B}"/>
                </a:ext>
              </a:extLst>
            </p:cNvPr>
            <p:cNvSpPr/>
            <p:nvPr/>
          </p:nvSpPr>
          <p:spPr>
            <a:xfrm>
              <a:off x="457200" y="2209800"/>
              <a:ext cx="6897018" cy="1636776"/>
            </a:xfrm>
            <a:prstGeom prst="rect">
              <a:avLst/>
            </a:prstGeom>
            <a:solidFill>
              <a:schemeClr val="bg1"/>
            </a:soli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87C14A5-7A84-47A7-A053-E1F5847B5740}"/>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sosceles Triangle 8">
              <a:extLst>
                <a:ext uri="{FF2B5EF4-FFF2-40B4-BE49-F238E27FC236}">
                  <a16:creationId xmlns:a16="http://schemas.microsoft.com/office/drawing/2014/main" id="{5688002E-C2CD-41DD-AEB4-B0C714E2C90B}"/>
                </a:ext>
              </a:extLst>
            </p:cNvPr>
            <p:cNvSpPr>
              <a:spLocks/>
            </p:cNvSpPr>
            <p:nvPr/>
          </p:nvSpPr>
          <p:spPr>
            <a:xfrm rot="10800000">
              <a:off x="2362094" y="2209800"/>
              <a:ext cx="867054" cy="823701"/>
            </a:xfrm>
            <a:prstGeom prst="triangle">
              <a:avLst/>
            </a:prstGeom>
            <a:solidFill>
              <a:srgbClr val="FE4A1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4DFD392C-1B48-4BA9-94B2-13B915253C67}"/>
                </a:ext>
              </a:extLst>
            </p:cNvPr>
            <p:cNvSpPr>
              <a:spLocks/>
            </p:cNvSpPr>
            <p:nvPr/>
          </p:nvSpPr>
          <p:spPr>
            <a:xfrm>
              <a:off x="1928879" y="2209800"/>
              <a:ext cx="867054" cy="823701"/>
            </a:xfrm>
            <a:prstGeom prst="triangle">
              <a:avLst/>
            </a:prstGeom>
            <a:solidFill>
              <a:srgbClr val="FE4A1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F296982A-84FF-4444-B320-28DE345E3E60}"/>
                </a:ext>
              </a:extLst>
            </p:cNvPr>
            <p:cNvSpPr>
              <a:spLocks/>
            </p:cNvSpPr>
            <p:nvPr/>
          </p:nvSpPr>
          <p:spPr>
            <a:xfrm rot="10800000">
              <a:off x="1928879" y="3032019"/>
              <a:ext cx="867054" cy="823701"/>
            </a:xfrm>
            <a:prstGeom prst="triangle">
              <a:avLst/>
            </a:prstGeom>
            <a:solidFill>
              <a:srgbClr val="FE4A1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3D27A32E-C6AD-4ABE-A154-9370FE714B69}"/>
                </a:ext>
              </a:extLst>
            </p:cNvPr>
            <p:cNvSpPr>
              <a:spLocks/>
            </p:cNvSpPr>
            <p:nvPr/>
          </p:nvSpPr>
          <p:spPr>
            <a:xfrm>
              <a:off x="1497809" y="3028078"/>
              <a:ext cx="867054" cy="823701"/>
            </a:xfrm>
            <a:prstGeom prst="triangle">
              <a:avLst/>
            </a:prstGeom>
            <a:solidFill>
              <a:srgbClr val="FE4A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AF3319E8-A274-48D3-A33B-21ADF41A7B12}"/>
              </a:ext>
            </a:extLst>
          </p:cNvPr>
          <p:cNvSpPr txBox="1"/>
          <p:nvPr/>
        </p:nvSpPr>
        <p:spPr>
          <a:xfrm>
            <a:off x="1281970" y="17103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a:p>
            <a:pPr algn="ctr"/>
            <a:r>
              <a:rPr lang="en-US" sz="1200" b="1" dirty="0">
                <a:solidFill>
                  <a:schemeClr val="bg1"/>
                </a:solidFill>
              </a:rPr>
              <a:t>OPTION</a:t>
            </a:r>
          </a:p>
        </p:txBody>
      </p:sp>
      <p:sp>
        <p:nvSpPr>
          <p:cNvPr id="26" name="TextBox 25">
            <a:extLst>
              <a:ext uri="{FF2B5EF4-FFF2-40B4-BE49-F238E27FC236}">
                <a16:creationId xmlns:a16="http://schemas.microsoft.com/office/drawing/2014/main" id="{0204DEB0-F000-42FB-904A-7647EBB3C149}"/>
              </a:ext>
            </a:extLst>
          </p:cNvPr>
          <p:cNvSpPr txBox="1"/>
          <p:nvPr/>
        </p:nvSpPr>
        <p:spPr>
          <a:xfrm>
            <a:off x="3703032" y="1524793"/>
            <a:ext cx="4090431" cy="1354217"/>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 </a:t>
            </a:r>
            <a:r>
              <a:rPr lang="en-US" sz="1600" dirty="0">
                <a:solidFill>
                  <a:srgbClr val="3B3B3B"/>
                </a:solidFill>
                <a:latin typeface="Bernard MT Condensed" panose="02050806060905020404" pitchFamily="18" charset="0"/>
              </a:rPr>
              <a:t>01</a:t>
            </a:r>
          </a:p>
          <a:p>
            <a:endParaRPr lang="en-US" sz="300" dirty="0">
              <a:solidFill>
                <a:srgbClr val="3B3B3B"/>
              </a:solidFill>
              <a:latin typeface="Bernard MT Condensed" panose="02050806060905020404" pitchFamily="18" charset="0"/>
            </a:endParaRPr>
          </a:p>
          <a:p>
            <a:r>
              <a:rPr lang="en-US" sz="12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3B3B3B"/>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p:txBody>
      </p:sp>
      <p:grpSp>
        <p:nvGrpSpPr>
          <p:cNvPr id="29" name="Group 28">
            <a:extLst>
              <a:ext uri="{FF2B5EF4-FFF2-40B4-BE49-F238E27FC236}">
                <a16:creationId xmlns:a16="http://schemas.microsoft.com/office/drawing/2014/main" id="{8CD3841E-B469-4C9A-BFCB-F3026D2B9E18}"/>
              </a:ext>
            </a:extLst>
          </p:cNvPr>
          <p:cNvGrpSpPr/>
          <p:nvPr/>
        </p:nvGrpSpPr>
        <p:grpSpPr>
          <a:xfrm>
            <a:off x="4344954" y="3200400"/>
            <a:ext cx="6897018" cy="1645920"/>
            <a:chOff x="457200" y="2209800"/>
            <a:chExt cx="6897018" cy="1645920"/>
          </a:xfrm>
        </p:grpSpPr>
        <p:sp>
          <p:nvSpPr>
            <p:cNvPr id="32" name="Rectangle 31">
              <a:extLst>
                <a:ext uri="{FF2B5EF4-FFF2-40B4-BE49-F238E27FC236}">
                  <a16:creationId xmlns:a16="http://schemas.microsoft.com/office/drawing/2014/main" id="{65FACFF6-F3F9-4437-B760-6593F92C5FB1}"/>
                </a:ext>
              </a:extLst>
            </p:cNvPr>
            <p:cNvSpPr/>
            <p:nvPr/>
          </p:nvSpPr>
          <p:spPr>
            <a:xfrm>
              <a:off x="457200" y="2211130"/>
              <a:ext cx="6897018" cy="1636776"/>
            </a:xfrm>
            <a:prstGeom prst="rect">
              <a:avLst/>
            </a:prstGeom>
            <a:solidFill>
              <a:schemeClr val="bg1"/>
            </a:soli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CD72B3A6-AA54-4555-BADE-5F0D2DFD06C7}"/>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Isosceles Triangle 33">
              <a:extLst>
                <a:ext uri="{FF2B5EF4-FFF2-40B4-BE49-F238E27FC236}">
                  <a16:creationId xmlns:a16="http://schemas.microsoft.com/office/drawing/2014/main" id="{CDC5B84F-FEDC-4232-B978-DEDB3C335489}"/>
                </a:ext>
              </a:extLst>
            </p:cNvPr>
            <p:cNvSpPr>
              <a:spLocks/>
            </p:cNvSpPr>
            <p:nvPr/>
          </p:nvSpPr>
          <p:spPr>
            <a:xfrm rot="10800000">
              <a:off x="2362094" y="2209800"/>
              <a:ext cx="867054" cy="823701"/>
            </a:xfrm>
            <a:prstGeom prst="triangle">
              <a:avLst/>
            </a:prstGeom>
            <a:solidFill>
              <a:srgbClr val="5C9AD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83E9F3E6-FBFB-40C6-AC59-2E426098F2D2}"/>
                </a:ext>
              </a:extLst>
            </p:cNvPr>
            <p:cNvSpPr>
              <a:spLocks/>
            </p:cNvSpPr>
            <p:nvPr/>
          </p:nvSpPr>
          <p:spPr>
            <a:xfrm>
              <a:off x="1928879" y="2209800"/>
              <a:ext cx="867054" cy="823701"/>
            </a:xfrm>
            <a:prstGeom prst="triangle">
              <a:avLst/>
            </a:prstGeom>
            <a:solidFill>
              <a:srgbClr val="5C9AD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6ACFA1F5-6A4B-4F61-86E2-AE49124D296C}"/>
                </a:ext>
              </a:extLst>
            </p:cNvPr>
            <p:cNvSpPr>
              <a:spLocks/>
            </p:cNvSpPr>
            <p:nvPr/>
          </p:nvSpPr>
          <p:spPr>
            <a:xfrm rot="10800000">
              <a:off x="1928879" y="3032019"/>
              <a:ext cx="867054" cy="823701"/>
            </a:xfrm>
            <a:prstGeom prst="triangle">
              <a:avLst/>
            </a:prstGeom>
            <a:solidFill>
              <a:srgbClr val="5C9AD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0CD654DF-3832-4DE2-AA44-235A445B1534}"/>
                </a:ext>
              </a:extLst>
            </p:cNvPr>
            <p:cNvSpPr>
              <a:spLocks/>
            </p:cNvSpPr>
            <p:nvPr/>
          </p:nvSpPr>
          <p:spPr>
            <a:xfrm>
              <a:off x="1497809" y="3028078"/>
              <a:ext cx="867054" cy="823701"/>
            </a:xfrm>
            <a:prstGeom prst="triangle">
              <a:avLst/>
            </a:prstGeom>
            <a:solidFill>
              <a:srgbClr val="5C9A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A3D8B54A-B540-46E8-BD17-42F41CB9778A}"/>
              </a:ext>
            </a:extLst>
          </p:cNvPr>
          <p:cNvSpPr txBox="1"/>
          <p:nvPr/>
        </p:nvSpPr>
        <p:spPr>
          <a:xfrm>
            <a:off x="4636324" y="35391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a:p>
            <a:pPr algn="ctr"/>
            <a:r>
              <a:rPr lang="en-US" sz="1200" b="1" dirty="0">
                <a:solidFill>
                  <a:schemeClr val="bg1"/>
                </a:solidFill>
              </a:rPr>
              <a:t>OPTION</a:t>
            </a:r>
          </a:p>
        </p:txBody>
      </p:sp>
      <p:sp>
        <p:nvSpPr>
          <p:cNvPr id="31" name="TextBox 30">
            <a:extLst>
              <a:ext uri="{FF2B5EF4-FFF2-40B4-BE49-F238E27FC236}">
                <a16:creationId xmlns:a16="http://schemas.microsoft.com/office/drawing/2014/main" id="{16F84798-AFE6-4101-B860-3EF504B7E900}"/>
              </a:ext>
            </a:extLst>
          </p:cNvPr>
          <p:cNvSpPr txBox="1"/>
          <p:nvPr/>
        </p:nvSpPr>
        <p:spPr>
          <a:xfrm>
            <a:off x="7057386" y="3353593"/>
            <a:ext cx="4090431" cy="1354217"/>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 </a:t>
            </a:r>
            <a:r>
              <a:rPr lang="en-US" sz="1600" dirty="0">
                <a:solidFill>
                  <a:srgbClr val="3B3B3B"/>
                </a:solidFill>
                <a:latin typeface="Bernard MT Condensed" panose="02050806060905020404" pitchFamily="18" charset="0"/>
              </a:rPr>
              <a:t>02</a:t>
            </a:r>
          </a:p>
          <a:p>
            <a:endParaRPr lang="en-US" sz="300" dirty="0">
              <a:solidFill>
                <a:srgbClr val="3B3B3B"/>
              </a:solidFill>
              <a:latin typeface="Bernard MT Condensed" panose="02050806060905020404" pitchFamily="18" charset="0"/>
            </a:endParaRPr>
          </a:p>
          <a:p>
            <a:r>
              <a:rPr lang="en-US" sz="12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3B3B3B"/>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p:txBody>
      </p:sp>
      <p:grpSp>
        <p:nvGrpSpPr>
          <p:cNvPr id="39" name="Group 38">
            <a:extLst>
              <a:ext uri="{FF2B5EF4-FFF2-40B4-BE49-F238E27FC236}">
                <a16:creationId xmlns:a16="http://schemas.microsoft.com/office/drawing/2014/main" id="{199B1726-A88D-4976-B896-4EAB5A3F1F8B}"/>
              </a:ext>
            </a:extLst>
          </p:cNvPr>
          <p:cNvGrpSpPr/>
          <p:nvPr/>
        </p:nvGrpSpPr>
        <p:grpSpPr>
          <a:xfrm>
            <a:off x="990600" y="5029200"/>
            <a:ext cx="6897018" cy="1645920"/>
            <a:chOff x="457200" y="2209800"/>
            <a:chExt cx="6897018" cy="1645920"/>
          </a:xfrm>
        </p:grpSpPr>
        <p:sp>
          <p:nvSpPr>
            <p:cNvPr id="42" name="Rectangle 41">
              <a:extLst>
                <a:ext uri="{FF2B5EF4-FFF2-40B4-BE49-F238E27FC236}">
                  <a16:creationId xmlns:a16="http://schemas.microsoft.com/office/drawing/2014/main" id="{73D74ACD-7CD2-401C-96F5-5F774578DF54}"/>
                </a:ext>
              </a:extLst>
            </p:cNvPr>
            <p:cNvSpPr/>
            <p:nvPr/>
          </p:nvSpPr>
          <p:spPr>
            <a:xfrm>
              <a:off x="457200" y="2211130"/>
              <a:ext cx="6897018" cy="1636776"/>
            </a:xfrm>
            <a:prstGeom prst="rect">
              <a:avLst/>
            </a:prstGeom>
            <a:solidFill>
              <a:schemeClr val="bg1"/>
            </a:soli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CBC4D102-6CD3-43EE-BD5D-103AA6726AEC}"/>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Isosceles Triangle 43">
              <a:extLst>
                <a:ext uri="{FF2B5EF4-FFF2-40B4-BE49-F238E27FC236}">
                  <a16:creationId xmlns:a16="http://schemas.microsoft.com/office/drawing/2014/main" id="{AEF166F8-A82C-4DEE-B8CF-9E3A259B8ED1}"/>
                </a:ext>
              </a:extLst>
            </p:cNvPr>
            <p:cNvSpPr>
              <a:spLocks/>
            </p:cNvSpPr>
            <p:nvPr/>
          </p:nvSpPr>
          <p:spPr>
            <a:xfrm rot="10800000">
              <a:off x="2362094" y="2209800"/>
              <a:ext cx="867054" cy="823701"/>
            </a:xfrm>
            <a:prstGeom prst="triangle">
              <a:avLst/>
            </a:prstGeom>
            <a:solidFill>
              <a:srgbClr val="44546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3FE2ABAB-CE6F-4C0F-BBAD-0B500C863F47}"/>
                </a:ext>
              </a:extLst>
            </p:cNvPr>
            <p:cNvSpPr>
              <a:spLocks/>
            </p:cNvSpPr>
            <p:nvPr/>
          </p:nvSpPr>
          <p:spPr>
            <a:xfrm>
              <a:off x="1928879" y="2209800"/>
              <a:ext cx="867054" cy="823701"/>
            </a:xfrm>
            <a:prstGeom prst="triangle">
              <a:avLst/>
            </a:prstGeom>
            <a:solidFill>
              <a:srgbClr val="44546B">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045BA24C-6D5C-4715-A64B-95F5477A0F01}"/>
                </a:ext>
              </a:extLst>
            </p:cNvPr>
            <p:cNvSpPr>
              <a:spLocks/>
            </p:cNvSpPr>
            <p:nvPr/>
          </p:nvSpPr>
          <p:spPr>
            <a:xfrm rot="10800000">
              <a:off x="1928879" y="3032019"/>
              <a:ext cx="867054" cy="823701"/>
            </a:xfrm>
            <a:prstGeom prst="triangle">
              <a:avLst/>
            </a:prstGeom>
            <a:solidFill>
              <a:srgbClr val="44546B">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A4866F7A-1778-4507-9308-E604C7D3B728}"/>
                </a:ext>
              </a:extLst>
            </p:cNvPr>
            <p:cNvSpPr>
              <a:spLocks/>
            </p:cNvSpPr>
            <p:nvPr/>
          </p:nvSpPr>
          <p:spPr>
            <a:xfrm>
              <a:off x="1497809" y="3028078"/>
              <a:ext cx="867054" cy="823701"/>
            </a:xfrm>
            <a:prstGeom prst="triangle">
              <a:avLst/>
            </a:prstGeom>
            <a:solidFill>
              <a:srgbClr val="44546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Box 39">
            <a:extLst>
              <a:ext uri="{FF2B5EF4-FFF2-40B4-BE49-F238E27FC236}">
                <a16:creationId xmlns:a16="http://schemas.microsoft.com/office/drawing/2014/main" id="{795279AA-46AF-4BA4-97A0-7C21D9F3C7EC}"/>
              </a:ext>
            </a:extLst>
          </p:cNvPr>
          <p:cNvSpPr txBox="1"/>
          <p:nvPr/>
        </p:nvSpPr>
        <p:spPr>
          <a:xfrm>
            <a:off x="1281970" y="53679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a:p>
            <a:pPr algn="ctr"/>
            <a:r>
              <a:rPr lang="en-US" sz="1200" b="1" dirty="0">
                <a:solidFill>
                  <a:schemeClr val="bg1"/>
                </a:solidFill>
              </a:rPr>
              <a:t>OPTION</a:t>
            </a:r>
          </a:p>
        </p:txBody>
      </p:sp>
      <p:sp>
        <p:nvSpPr>
          <p:cNvPr id="41" name="TextBox 40">
            <a:extLst>
              <a:ext uri="{FF2B5EF4-FFF2-40B4-BE49-F238E27FC236}">
                <a16:creationId xmlns:a16="http://schemas.microsoft.com/office/drawing/2014/main" id="{09DA5865-D97C-403A-8AAF-B329BBC0256A}"/>
              </a:ext>
            </a:extLst>
          </p:cNvPr>
          <p:cNvSpPr txBox="1"/>
          <p:nvPr/>
        </p:nvSpPr>
        <p:spPr>
          <a:xfrm>
            <a:off x="3703032" y="5182393"/>
            <a:ext cx="4090431" cy="1354217"/>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 </a:t>
            </a:r>
            <a:r>
              <a:rPr lang="en-US" sz="1600" dirty="0">
                <a:solidFill>
                  <a:srgbClr val="3B3B3B"/>
                </a:solidFill>
                <a:latin typeface="Bernard MT Condensed" panose="02050806060905020404" pitchFamily="18" charset="0"/>
              </a:rPr>
              <a:t>03</a:t>
            </a:r>
          </a:p>
          <a:p>
            <a:endParaRPr lang="en-US" sz="300" dirty="0">
              <a:solidFill>
                <a:srgbClr val="3B3B3B"/>
              </a:solidFill>
              <a:latin typeface="Bernard MT Condensed" panose="02050806060905020404" pitchFamily="18" charset="0"/>
            </a:endParaRPr>
          </a:p>
          <a:p>
            <a:r>
              <a:rPr lang="en-US" sz="12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3B3B3B"/>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F8CF1BEA-E4FB-4221-9A20-6065A58CEA00}"/>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Your Subtitle</a:t>
            </a:r>
          </a:p>
        </p:txBody>
      </p:sp>
      <p:pic>
        <p:nvPicPr>
          <p:cNvPr id="38" name="Picture 37">
            <a:hlinkClick r:id="rId2"/>
            <a:extLst>
              <a:ext uri="{FF2B5EF4-FFF2-40B4-BE49-F238E27FC236}">
                <a16:creationId xmlns:a16="http://schemas.microsoft.com/office/drawing/2014/main" id="{DD85C1CB-36AD-460B-8B6E-73C06CB433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4273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right)">
                                      <p:cBhvr>
                                        <p:cTn id="7" dur="500"/>
                                        <p:tgtEl>
                                          <p:spTgt spid="49"/>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strips(downRight)">
                                      <p:cBhvr>
                                        <p:cTn id="11" dur="2500"/>
                                        <p:tgtEl>
                                          <p:spTgt spid="24"/>
                                        </p:tgtEl>
                                      </p:cBhvr>
                                    </p:animEffect>
                                  </p:childTnLst>
                                </p:cTn>
                              </p:par>
                              <p:par>
                                <p:cTn id="12" presetID="53" presetClass="entr" presetSubtype="16" fill="hold" grpId="0" nodeType="withEffect">
                                  <p:stCondLst>
                                    <p:cond delay="500"/>
                                  </p:stCondLst>
                                  <p:childTnLst>
                                    <p:set>
                                      <p:cBhvr>
                                        <p:cTn id="13" dur="1" fill="hold">
                                          <p:stCondLst>
                                            <p:cond delay="0"/>
                                          </p:stCondLst>
                                        </p:cTn>
                                        <p:tgtEl>
                                          <p:spTgt spid="25"/>
                                        </p:tgtEl>
                                        <p:attrNameLst>
                                          <p:attrName>style.visibility</p:attrName>
                                        </p:attrNameLst>
                                      </p:cBhvr>
                                      <p:to>
                                        <p:strVal val="visible"/>
                                      </p:to>
                                    </p:set>
                                    <p:anim calcmode="lin" valueType="num">
                                      <p:cBhvr>
                                        <p:cTn id="14" dur="1000" fill="hold"/>
                                        <p:tgtEl>
                                          <p:spTgt spid="25"/>
                                        </p:tgtEl>
                                        <p:attrNameLst>
                                          <p:attrName>ppt_w</p:attrName>
                                        </p:attrNameLst>
                                      </p:cBhvr>
                                      <p:tavLst>
                                        <p:tav tm="0">
                                          <p:val>
                                            <p:fltVal val="0"/>
                                          </p:val>
                                        </p:tav>
                                        <p:tav tm="100000">
                                          <p:val>
                                            <p:strVal val="#ppt_w"/>
                                          </p:val>
                                        </p:tav>
                                      </p:tavLst>
                                    </p:anim>
                                    <p:anim calcmode="lin" valueType="num">
                                      <p:cBhvr>
                                        <p:cTn id="15" dur="1000" fill="hold"/>
                                        <p:tgtEl>
                                          <p:spTgt spid="25"/>
                                        </p:tgtEl>
                                        <p:attrNameLst>
                                          <p:attrName>ppt_h</p:attrName>
                                        </p:attrNameLst>
                                      </p:cBhvr>
                                      <p:tavLst>
                                        <p:tav tm="0">
                                          <p:val>
                                            <p:fltVal val="0"/>
                                          </p:val>
                                        </p:tav>
                                        <p:tav tm="100000">
                                          <p:val>
                                            <p:strVal val="#ppt_h"/>
                                          </p:val>
                                        </p:tav>
                                      </p:tavLst>
                                    </p:anim>
                                    <p:animEffect transition="in" filter="fade">
                                      <p:cBhvr>
                                        <p:cTn id="16" dur="1000"/>
                                        <p:tgtEl>
                                          <p:spTgt spid="25"/>
                                        </p:tgtEl>
                                      </p:cBhvr>
                                    </p:animEffect>
                                  </p:childTnLst>
                                </p:cTn>
                              </p:par>
                              <p:par>
                                <p:cTn id="17" presetID="22" presetClass="entr" presetSubtype="8" fill="hold" grpId="0" nodeType="withEffect">
                                  <p:stCondLst>
                                    <p:cond delay="125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1000"/>
                                        <p:tgtEl>
                                          <p:spTgt spid="26"/>
                                        </p:tgtEl>
                                      </p:cBhvr>
                                    </p:animEffect>
                                  </p:childTnLst>
                                </p:cTn>
                              </p:par>
                            </p:childTnLst>
                          </p:cTn>
                        </p:par>
                        <p:par>
                          <p:cTn id="20" fill="hold">
                            <p:stCondLst>
                              <p:cond delay="3000"/>
                            </p:stCondLst>
                            <p:childTnLst>
                              <p:par>
                                <p:cTn id="21" presetID="18" presetClass="entr" presetSubtype="6" fill="hold" nodeType="after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strips(downRight)">
                                      <p:cBhvr>
                                        <p:cTn id="23" dur="2500"/>
                                        <p:tgtEl>
                                          <p:spTgt spid="29"/>
                                        </p:tgtEl>
                                      </p:cBhvr>
                                    </p:animEffect>
                                  </p:childTnLst>
                                </p:cTn>
                              </p:par>
                              <p:par>
                                <p:cTn id="24" presetID="53" presetClass="entr" presetSubtype="16" fill="hold" grpId="0" nodeType="withEffect">
                                  <p:stCondLst>
                                    <p:cond delay="500"/>
                                  </p:stCondLst>
                                  <p:childTnLst>
                                    <p:set>
                                      <p:cBhvr>
                                        <p:cTn id="25" dur="1" fill="hold">
                                          <p:stCondLst>
                                            <p:cond delay="0"/>
                                          </p:stCondLst>
                                        </p:cTn>
                                        <p:tgtEl>
                                          <p:spTgt spid="30"/>
                                        </p:tgtEl>
                                        <p:attrNameLst>
                                          <p:attrName>style.visibility</p:attrName>
                                        </p:attrNameLst>
                                      </p:cBhvr>
                                      <p:to>
                                        <p:strVal val="visible"/>
                                      </p:to>
                                    </p:set>
                                    <p:anim calcmode="lin" valueType="num">
                                      <p:cBhvr>
                                        <p:cTn id="26" dur="1000" fill="hold"/>
                                        <p:tgtEl>
                                          <p:spTgt spid="30"/>
                                        </p:tgtEl>
                                        <p:attrNameLst>
                                          <p:attrName>ppt_w</p:attrName>
                                        </p:attrNameLst>
                                      </p:cBhvr>
                                      <p:tavLst>
                                        <p:tav tm="0">
                                          <p:val>
                                            <p:fltVal val="0"/>
                                          </p:val>
                                        </p:tav>
                                        <p:tav tm="100000">
                                          <p:val>
                                            <p:strVal val="#ppt_w"/>
                                          </p:val>
                                        </p:tav>
                                      </p:tavLst>
                                    </p:anim>
                                    <p:anim calcmode="lin" valueType="num">
                                      <p:cBhvr>
                                        <p:cTn id="27" dur="1000" fill="hold"/>
                                        <p:tgtEl>
                                          <p:spTgt spid="30"/>
                                        </p:tgtEl>
                                        <p:attrNameLst>
                                          <p:attrName>ppt_h</p:attrName>
                                        </p:attrNameLst>
                                      </p:cBhvr>
                                      <p:tavLst>
                                        <p:tav tm="0">
                                          <p:val>
                                            <p:fltVal val="0"/>
                                          </p:val>
                                        </p:tav>
                                        <p:tav tm="100000">
                                          <p:val>
                                            <p:strVal val="#ppt_h"/>
                                          </p:val>
                                        </p:tav>
                                      </p:tavLst>
                                    </p:anim>
                                    <p:animEffect transition="in" filter="fade">
                                      <p:cBhvr>
                                        <p:cTn id="28" dur="1000"/>
                                        <p:tgtEl>
                                          <p:spTgt spid="30"/>
                                        </p:tgtEl>
                                      </p:cBhvr>
                                    </p:animEffect>
                                  </p:childTnLst>
                                </p:cTn>
                              </p:par>
                              <p:par>
                                <p:cTn id="29" presetID="22" presetClass="entr" presetSubtype="8" fill="hold" grpId="0" nodeType="withEffect">
                                  <p:stCondLst>
                                    <p:cond delay="125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1000"/>
                                        <p:tgtEl>
                                          <p:spTgt spid="31"/>
                                        </p:tgtEl>
                                      </p:cBhvr>
                                    </p:animEffect>
                                  </p:childTnLst>
                                </p:cTn>
                              </p:par>
                            </p:childTnLst>
                          </p:cTn>
                        </p:par>
                        <p:par>
                          <p:cTn id="32" fill="hold">
                            <p:stCondLst>
                              <p:cond delay="5500"/>
                            </p:stCondLst>
                            <p:childTnLst>
                              <p:par>
                                <p:cTn id="33" presetID="18" presetClass="entr" presetSubtype="6"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strips(downRight)">
                                      <p:cBhvr>
                                        <p:cTn id="35" dur="2500"/>
                                        <p:tgtEl>
                                          <p:spTgt spid="39"/>
                                        </p:tgtEl>
                                      </p:cBhvr>
                                    </p:animEffect>
                                  </p:childTnLst>
                                </p:cTn>
                              </p:par>
                              <p:par>
                                <p:cTn id="36" presetID="53" presetClass="entr" presetSubtype="16" fill="hold" grpId="0" nodeType="withEffect">
                                  <p:stCondLst>
                                    <p:cond delay="5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1000" fill="hold"/>
                                        <p:tgtEl>
                                          <p:spTgt spid="40"/>
                                        </p:tgtEl>
                                        <p:attrNameLst>
                                          <p:attrName>ppt_w</p:attrName>
                                        </p:attrNameLst>
                                      </p:cBhvr>
                                      <p:tavLst>
                                        <p:tav tm="0">
                                          <p:val>
                                            <p:fltVal val="0"/>
                                          </p:val>
                                        </p:tav>
                                        <p:tav tm="100000">
                                          <p:val>
                                            <p:strVal val="#ppt_w"/>
                                          </p:val>
                                        </p:tav>
                                      </p:tavLst>
                                    </p:anim>
                                    <p:anim calcmode="lin" valueType="num">
                                      <p:cBhvr>
                                        <p:cTn id="39" dur="1000" fill="hold"/>
                                        <p:tgtEl>
                                          <p:spTgt spid="40"/>
                                        </p:tgtEl>
                                        <p:attrNameLst>
                                          <p:attrName>ppt_h</p:attrName>
                                        </p:attrNameLst>
                                      </p:cBhvr>
                                      <p:tavLst>
                                        <p:tav tm="0">
                                          <p:val>
                                            <p:fltVal val="0"/>
                                          </p:val>
                                        </p:tav>
                                        <p:tav tm="100000">
                                          <p:val>
                                            <p:strVal val="#ppt_h"/>
                                          </p:val>
                                        </p:tav>
                                      </p:tavLst>
                                    </p:anim>
                                    <p:animEffect transition="in" filter="fade">
                                      <p:cBhvr>
                                        <p:cTn id="40" dur="1000"/>
                                        <p:tgtEl>
                                          <p:spTgt spid="40"/>
                                        </p:tgtEl>
                                      </p:cBhvr>
                                    </p:animEffect>
                                  </p:childTnLst>
                                </p:cTn>
                              </p:par>
                              <p:par>
                                <p:cTn id="41" presetID="22" presetClass="entr" presetSubtype="8" fill="hold" grpId="0" nodeType="withEffect">
                                  <p:stCondLst>
                                    <p:cond delay="1250"/>
                                  </p:stCondLst>
                                  <p:childTnLst>
                                    <p:set>
                                      <p:cBhvr>
                                        <p:cTn id="42" dur="1" fill="hold">
                                          <p:stCondLst>
                                            <p:cond delay="0"/>
                                          </p:stCondLst>
                                        </p:cTn>
                                        <p:tgtEl>
                                          <p:spTgt spid="41"/>
                                        </p:tgtEl>
                                        <p:attrNameLst>
                                          <p:attrName>style.visibility</p:attrName>
                                        </p:attrNameLst>
                                      </p:cBhvr>
                                      <p:to>
                                        <p:strVal val="visible"/>
                                      </p:to>
                                    </p:set>
                                    <p:animEffect transition="in" filter="wipe(left)">
                                      <p:cBhvr>
                                        <p:cTn id="43"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0" grpId="0"/>
      <p:bldP spid="31" grpId="0"/>
      <p:bldP spid="40" grpId="0"/>
      <p:bldP spid="41"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1416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2019-11-02T17:50:06Z</dcterms:modified>
</cp:coreProperties>
</file>