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2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58493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Box 55">
            <a:extLst>
              <a:ext uri="{FF2B5EF4-FFF2-40B4-BE49-F238E27FC236}">
                <a16:creationId xmlns:a16="http://schemas.microsoft.com/office/drawing/2014/main" id="{45E8D2D0-EB8C-4B87-9D09-CF3650BF7D5B}"/>
              </a:ext>
            </a:extLst>
          </p:cNvPr>
          <p:cNvSpPr txBox="1"/>
          <p:nvPr/>
        </p:nvSpPr>
        <p:spPr>
          <a:xfrm>
            <a:off x="2995012" y="258364"/>
            <a:ext cx="6025078" cy="118872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15" name="Freeform: Shape 14"/>
          <p:cNvSpPr/>
          <p:nvPr/>
        </p:nvSpPr>
        <p:spPr>
          <a:xfrm>
            <a:off x="1388695" y="1828800"/>
            <a:ext cx="2255926" cy="1091461"/>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388695" y="3048667"/>
            <a:ext cx="2255926" cy="330648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388695" y="5957093"/>
            <a:ext cx="2255926" cy="423745"/>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tx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388695" y="3291839"/>
            <a:ext cx="2238148" cy="2651760"/>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 01</a:t>
            </a:r>
          </a:p>
          <a:p>
            <a:pPr algn="ctr"/>
            <a:endParaRPr lang="en-US" sz="8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p:txBody>
      </p:sp>
      <p:sp>
        <p:nvSpPr>
          <p:cNvPr id="34" name="TextBox 33"/>
          <p:cNvSpPr txBox="1"/>
          <p:nvPr/>
        </p:nvSpPr>
        <p:spPr>
          <a:xfrm>
            <a:off x="1520846" y="6035040"/>
            <a:ext cx="1937582" cy="28525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p:txBody>
      </p:sp>
      <p:sp>
        <p:nvSpPr>
          <p:cNvPr id="35" name="Freeform: Shape 34"/>
          <p:cNvSpPr/>
          <p:nvPr/>
        </p:nvSpPr>
        <p:spPr>
          <a:xfrm>
            <a:off x="3712567" y="1840477"/>
            <a:ext cx="2255926" cy="1091461"/>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712567" y="3048667"/>
            <a:ext cx="2255926" cy="330648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712567" y="5968770"/>
            <a:ext cx="2255926" cy="423745"/>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tx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3844718" y="6035040"/>
            <a:ext cx="1937582" cy="28525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p:txBody>
      </p:sp>
      <p:sp>
        <p:nvSpPr>
          <p:cNvPr id="42" name="Freeform: Shape 41"/>
          <p:cNvSpPr/>
          <p:nvPr/>
        </p:nvSpPr>
        <p:spPr>
          <a:xfrm>
            <a:off x="6036438" y="1844771"/>
            <a:ext cx="2255926" cy="1091461"/>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036438" y="3048667"/>
            <a:ext cx="2255926" cy="330648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036438" y="5973064"/>
            <a:ext cx="2255926" cy="423745"/>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tx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p:cNvSpPr txBox="1"/>
          <p:nvPr/>
        </p:nvSpPr>
        <p:spPr>
          <a:xfrm>
            <a:off x="6168589" y="6035040"/>
            <a:ext cx="1937582" cy="28525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p:txBody>
      </p:sp>
      <p:sp>
        <p:nvSpPr>
          <p:cNvPr id="49" name="Freeform: Shape 48"/>
          <p:cNvSpPr/>
          <p:nvPr/>
        </p:nvSpPr>
        <p:spPr>
          <a:xfrm>
            <a:off x="8370480" y="1848762"/>
            <a:ext cx="2255926" cy="1091461"/>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370480" y="3048667"/>
            <a:ext cx="2255926" cy="330648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370480" y="5977055"/>
            <a:ext cx="2255926" cy="423745"/>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tx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8502631" y="6035040"/>
            <a:ext cx="1937582" cy="28525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p:txBody>
      </p:sp>
      <p:grpSp>
        <p:nvGrpSpPr>
          <p:cNvPr id="73" name="Group 72">
            <a:extLst>
              <a:ext uri="{FF2B5EF4-FFF2-40B4-BE49-F238E27FC236}">
                <a16:creationId xmlns:a16="http://schemas.microsoft.com/office/drawing/2014/main" id="{60EC5BFC-D36B-401F-886F-6505A79C960C}"/>
              </a:ext>
            </a:extLst>
          </p:cNvPr>
          <p:cNvGrpSpPr/>
          <p:nvPr/>
        </p:nvGrpSpPr>
        <p:grpSpPr>
          <a:xfrm>
            <a:off x="4071372" y="2759851"/>
            <a:ext cx="1548486" cy="462012"/>
            <a:chOff x="2596134" y="4587088"/>
            <a:chExt cx="1280160" cy="498490"/>
          </a:xfrm>
        </p:grpSpPr>
        <p:grpSp>
          <p:nvGrpSpPr>
            <p:cNvPr id="74" name="Group 73">
              <a:extLst>
                <a:ext uri="{FF2B5EF4-FFF2-40B4-BE49-F238E27FC236}">
                  <a16:creationId xmlns:a16="http://schemas.microsoft.com/office/drawing/2014/main" id="{0BDD4E61-8242-4EF4-AAF7-16777E1D54C6}"/>
                </a:ext>
              </a:extLst>
            </p:cNvPr>
            <p:cNvGrpSpPr>
              <a:grpSpLocks noChangeAspect="1"/>
            </p:cNvGrpSpPr>
            <p:nvPr/>
          </p:nvGrpSpPr>
          <p:grpSpPr>
            <a:xfrm>
              <a:off x="2596134" y="4983480"/>
              <a:ext cx="1280160" cy="102098"/>
              <a:chOff x="914400" y="1066800"/>
              <a:chExt cx="1490472" cy="118872"/>
            </a:xfrm>
          </p:grpSpPr>
          <p:sp>
            <p:nvSpPr>
              <p:cNvPr id="85" name="Oval 84">
                <a:extLst>
                  <a:ext uri="{FF2B5EF4-FFF2-40B4-BE49-F238E27FC236}">
                    <a16:creationId xmlns:a16="http://schemas.microsoft.com/office/drawing/2014/main" id="{7FA9123B-AA40-400D-A506-745BC9371037}"/>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84262ACD-0108-4B5A-9189-482F362CF259}"/>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a:extLst>
                  <a:ext uri="{FF2B5EF4-FFF2-40B4-BE49-F238E27FC236}">
                    <a16:creationId xmlns:a16="http://schemas.microsoft.com/office/drawing/2014/main" id="{67FBEA61-0C4D-4B75-92C1-DC0E66FF16DC}"/>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BC64CA5D-96EE-42B0-852F-A092D1331600}"/>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5" name="Group 74">
              <a:extLst>
                <a:ext uri="{FF2B5EF4-FFF2-40B4-BE49-F238E27FC236}">
                  <a16:creationId xmlns:a16="http://schemas.microsoft.com/office/drawing/2014/main" id="{14FF29FC-950C-49E2-9F08-32D8DA191F92}"/>
                </a:ext>
              </a:extLst>
            </p:cNvPr>
            <p:cNvGrpSpPr>
              <a:grpSpLocks noChangeAspect="1"/>
            </p:cNvGrpSpPr>
            <p:nvPr/>
          </p:nvGrpSpPr>
          <p:grpSpPr>
            <a:xfrm>
              <a:off x="2596134" y="4587088"/>
              <a:ext cx="1280160" cy="102098"/>
              <a:chOff x="914400" y="1066800"/>
              <a:chExt cx="1490472" cy="118872"/>
            </a:xfrm>
          </p:grpSpPr>
          <p:sp>
            <p:nvSpPr>
              <p:cNvPr id="81" name="Oval 80">
                <a:extLst>
                  <a:ext uri="{FF2B5EF4-FFF2-40B4-BE49-F238E27FC236}">
                    <a16:creationId xmlns:a16="http://schemas.microsoft.com/office/drawing/2014/main" id="{4CF6DF55-F867-4502-9048-12DF1AE49BB2}"/>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a:extLst>
                  <a:ext uri="{FF2B5EF4-FFF2-40B4-BE49-F238E27FC236}">
                    <a16:creationId xmlns:a16="http://schemas.microsoft.com/office/drawing/2014/main" id="{51343DA6-7293-4AE0-B615-519278FC801F}"/>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a:extLst>
                  <a:ext uri="{FF2B5EF4-FFF2-40B4-BE49-F238E27FC236}">
                    <a16:creationId xmlns:a16="http://schemas.microsoft.com/office/drawing/2014/main" id="{6C9051DE-E258-4695-8735-A6CC2C42003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FCFFD542-E1B5-4802-AE61-F9130BB70210}"/>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75">
              <a:extLst>
                <a:ext uri="{FF2B5EF4-FFF2-40B4-BE49-F238E27FC236}">
                  <a16:creationId xmlns:a16="http://schemas.microsoft.com/office/drawing/2014/main" id="{19CD078A-8678-40D1-A91E-19BA8E309128}"/>
                </a:ext>
              </a:extLst>
            </p:cNvPr>
            <p:cNvGrpSpPr/>
            <p:nvPr/>
          </p:nvGrpSpPr>
          <p:grpSpPr>
            <a:xfrm>
              <a:off x="2624328" y="4617720"/>
              <a:ext cx="1225296" cy="441364"/>
              <a:chOff x="2624328" y="4617720"/>
              <a:chExt cx="1225296" cy="441364"/>
            </a:xfrm>
          </p:grpSpPr>
          <p:sp>
            <p:nvSpPr>
              <p:cNvPr id="77" name="Freeform: Shape 76">
                <a:extLst>
                  <a:ext uri="{FF2B5EF4-FFF2-40B4-BE49-F238E27FC236}">
                    <a16:creationId xmlns:a16="http://schemas.microsoft.com/office/drawing/2014/main" id="{BFD3945B-8781-48BE-8797-170CB050A05D}"/>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5A4E7306-BF21-470F-A6EA-733C65ED831D}"/>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DD69F043-5082-43FF-907E-3F8742D8A4E6}"/>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250D7C17-FB9E-4F5C-83C9-06C1BD4A1A38}"/>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9" name="Group 88">
            <a:extLst>
              <a:ext uri="{FF2B5EF4-FFF2-40B4-BE49-F238E27FC236}">
                <a16:creationId xmlns:a16="http://schemas.microsoft.com/office/drawing/2014/main" id="{B6B56E37-D99E-4803-9047-57991E757EBD}"/>
              </a:ext>
            </a:extLst>
          </p:cNvPr>
          <p:cNvGrpSpPr/>
          <p:nvPr/>
        </p:nvGrpSpPr>
        <p:grpSpPr>
          <a:xfrm>
            <a:off x="1731454" y="2768136"/>
            <a:ext cx="1548486" cy="462012"/>
            <a:chOff x="2596134" y="4587088"/>
            <a:chExt cx="1280160" cy="498490"/>
          </a:xfrm>
        </p:grpSpPr>
        <p:grpSp>
          <p:nvGrpSpPr>
            <p:cNvPr id="90" name="Group 89">
              <a:extLst>
                <a:ext uri="{FF2B5EF4-FFF2-40B4-BE49-F238E27FC236}">
                  <a16:creationId xmlns:a16="http://schemas.microsoft.com/office/drawing/2014/main" id="{72C0C072-149E-4115-A327-929C9A6CFCBD}"/>
                </a:ext>
              </a:extLst>
            </p:cNvPr>
            <p:cNvGrpSpPr>
              <a:grpSpLocks noChangeAspect="1"/>
            </p:cNvGrpSpPr>
            <p:nvPr/>
          </p:nvGrpSpPr>
          <p:grpSpPr>
            <a:xfrm>
              <a:off x="2596134" y="4983480"/>
              <a:ext cx="1280160" cy="102098"/>
              <a:chOff x="914400" y="1066800"/>
              <a:chExt cx="1490472" cy="118872"/>
            </a:xfrm>
          </p:grpSpPr>
          <p:sp>
            <p:nvSpPr>
              <p:cNvPr id="101" name="Oval 100">
                <a:extLst>
                  <a:ext uri="{FF2B5EF4-FFF2-40B4-BE49-F238E27FC236}">
                    <a16:creationId xmlns:a16="http://schemas.microsoft.com/office/drawing/2014/main" id="{0B5476D5-F3B0-4876-BD00-F7ACB2423AD3}"/>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a:extLst>
                  <a:ext uri="{FF2B5EF4-FFF2-40B4-BE49-F238E27FC236}">
                    <a16:creationId xmlns:a16="http://schemas.microsoft.com/office/drawing/2014/main" id="{5BC66159-C212-4B7E-B4A8-5C699491460C}"/>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a:extLst>
                  <a:ext uri="{FF2B5EF4-FFF2-40B4-BE49-F238E27FC236}">
                    <a16:creationId xmlns:a16="http://schemas.microsoft.com/office/drawing/2014/main" id="{4130576A-EAE3-485D-AFAA-D84286B6A288}"/>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a:extLst>
                  <a:ext uri="{FF2B5EF4-FFF2-40B4-BE49-F238E27FC236}">
                    <a16:creationId xmlns:a16="http://schemas.microsoft.com/office/drawing/2014/main" id="{60764A4C-0F38-4198-BC43-1A6A2644382C}"/>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1" name="Group 90">
              <a:extLst>
                <a:ext uri="{FF2B5EF4-FFF2-40B4-BE49-F238E27FC236}">
                  <a16:creationId xmlns:a16="http://schemas.microsoft.com/office/drawing/2014/main" id="{E755B35C-66B8-4B75-A81F-36AC3B258BA4}"/>
                </a:ext>
              </a:extLst>
            </p:cNvPr>
            <p:cNvGrpSpPr>
              <a:grpSpLocks noChangeAspect="1"/>
            </p:cNvGrpSpPr>
            <p:nvPr/>
          </p:nvGrpSpPr>
          <p:grpSpPr>
            <a:xfrm>
              <a:off x="2596134" y="4587088"/>
              <a:ext cx="1280160" cy="102098"/>
              <a:chOff x="914400" y="1066800"/>
              <a:chExt cx="1490472" cy="118872"/>
            </a:xfrm>
          </p:grpSpPr>
          <p:sp>
            <p:nvSpPr>
              <p:cNvPr id="97" name="Oval 96">
                <a:extLst>
                  <a:ext uri="{FF2B5EF4-FFF2-40B4-BE49-F238E27FC236}">
                    <a16:creationId xmlns:a16="http://schemas.microsoft.com/office/drawing/2014/main" id="{515EB485-0BA8-4629-A9F2-292AB866F1C3}"/>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Oval 97">
                <a:extLst>
                  <a:ext uri="{FF2B5EF4-FFF2-40B4-BE49-F238E27FC236}">
                    <a16:creationId xmlns:a16="http://schemas.microsoft.com/office/drawing/2014/main" id="{2FBDD7B0-6A02-41DE-9E40-301984CCDB88}"/>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a:extLst>
                  <a:ext uri="{FF2B5EF4-FFF2-40B4-BE49-F238E27FC236}">
                    <a16:creationId xmlns:a16="http://schemas.microsoft.com/office/drawing/2014/main" id="{6BFD4544-2BBA-4917-8638-C6B8CEBB6B5B}"/>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a:extLst>
                  <a:ext uri="{FF2B5EF4-FFF2-40B4-BE49-F238E27FC236}">
                    <a16:creationId xmlns:a16="http://schemas.microsoft.com/office/drawing/2014/main" id="{373F276E-68B0-47C8-A5EF-D0086EA021B3}"/>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2" name="Group 91">
              <a:extLst>
                <a:ext uri="{FF2B5EF4-FFF2-40B4-BE49-F238E27FC236}">
                  <a16:creationId xmlns:a16="http://schemas.microsoft.com/office/drawing/2014/main" id="{65E8E184-D945-4ED6-862E-B6B8ECD5A226}"/>
                </a:ext>
              </a:extLst>
            </p:cNvPr>
            <p:cNvGrpSpPr/>
            <p:nvPr/>
          </p:nvGrpSpPr>
          <p:grpSpPr>
            <a:xfrm>
              <a:off x="2624328" y="4617720"/>
              <a:ext cx="1225296" cy="441364"/>
              <a:chOff x="2624328" y="4617720"/>
              <a:chExt cx="1225296" cy="441364"/>
            </a:xfrm>
          </p:grpSpPr>
          <p:sp>
            <p:nvSpPr>
              <p:cNvPr id="93" name="Freeform: Shape 92">
                <a:extLst>
                  <a:ext uri="{FF2B5EF4-FFF2-40B4-BE49-F238E27FC236}">
                    <a16:creationId xmlns:a16="http://schemas.microsoft.com/office/drawing/2014/main" id="{822728CD-A0BB-4779-BAFE-E1B79B7287F7}"/>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Freeform: Shape 93">
                <a:extLst>
                  <a:ext uri="{FF2B5EF4-FFF2-40B4-BE49-F238E27FC236}">
                    <a16:creationId xmlns:a16="http://schemas.microsoft.com/office/drawing/2014/main" id="{8F39A574-7E6A-4982-9718-7E9B3A2CA873}"/>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Freeform: Shape 94">
                <a:extLst>
                  <a:ext uri="{FF2B5EF4-FFF2-40B4-BE49-F238E27FC236}">
                    <a16:creationId xmlns:a16="http://schemas.microsoft.com/office/drawing/2014/main" id="{2C475417-657B-4832-B41D-EA25372FFD1F}"/>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Freeform: Shape 95">
                <a:extLst>
                  <a:ext uri="{FF2B5EF4-FFF2-40B4-BE49-F238E27FC236}">
                    <a16:creationId xmlns:a16="http://schemas.microsoft.com/office/drawing/2014/main" id="{4673BCA1-0C7A-4C95-81A2-35541B180F0C}"/>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05" name="Group 104">
            <a:extLst>
              <a:ext uri="{FF2B5EF4-FFF2-40B4-BE49-F238E27FC236}">
                <a16:creationId xmlns:a16="http://schemas.microsoft.com/office/drawing/2014/main" id="{0CC61F96-ECB1-4FC6-812B-0047FF0285AB}"/>
              </a:ext>
            </a:extLst>
          </p:cNvPr>
          <p:cNvGrpSpPr/>
          <p:nvPr/>
        </p:nvGrpSpPr>
        <p:grpSpPr>
          <a:xfrm>
            <a:off x="6366222" y="2759851"/>
            <a:ext cx="1548486" cy="462012"/>
            <a:chOff x="2596134" y="4587088"/>
            <a:chExt cx="1280160" cy="498490"/>
          </a:xfrm>
        </p:grpSpPr>
        <p:grpSp>
          <p:nvGrpSpPr>
            <p:cNvPr id="106" name="Group 105">
              <a:extLst>
                <a:ext uri="{FF2B5EF4-FFF2-40B4-BE49-F238E27FC236}">
                  <a16:creationId xmlns:a16="http://schemas.microsoft.com/office/drawing/2014/main" id="{E5F9444B-D479-446F-A077-603CBF3D6054}"/>
                </a:ext>
              </a:extLst>
            </p:cNvPr>
            <p:cNvGrpSpPr>
              <a:grpSpLocks noChangeAspect="1"/>
            </p:cNvGrpSpPr>
            <p:nvPr/>
          </p:nvGrpSpPr>
          <p:grpSpPr>
            <a:xfrm>
              <a:off x="2596134" y="4983480"/>
              <a:ext cx="1280160" cy="102098"/>
              <a:chOff x="914400" y="1066800"/>
              <a:chExt cx="1490472" cy="118872"/>
            </a:xfrm>
          </p:grpSpPr>
          <p:sp>
            <p:nvSpPr>
              <p:cNvPr id="117" name="Oval 116">
                <a:extLst>
                  <a:ext uri="{FF2B5EF4-FFF2-40B4-BE49-F238E27FC236}">
                    <a16:creationId xmlns:a16="http://schemas.microsoft.com/office/drawing/2014/main" id="{47BF6EAC-0ADC-4FF0-BC1C-B5B4A841D7F9}"/>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a:extLst>
                  <a:ext uri="{FF2B5EF4-FFF2-40B4-BE49-F238E27FC236}">
                    <a16:creationId xmlns:a16="http://schemas.microsoft.com/office/drawing/2014/main" id="{62AE9648-7655-451E-BA66-ED23A12DFEF1}"/>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a:extLst>
                  <a:ext uri="{FF2B5EF4-FFF2-40B4-BE49-F238E27FC236}">
                    <a16:creationId xmlns:a16="http://schemas.microsoft.com/office/drawing/2014/main" id="{CE45DA94-01ED-457D-8F6E-26A2B19024A9}"/>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Oval 119">
                <a:extLst>
                  <a:ext uri="{FF2B5EF4-FFF2-40B4-BE49-F238E27FC236}">
                    <a16:creationId xmlns:a16="http://schemas.microsoft.com/office/drawing/2014/main" id="{1C15E37A-FF55-4935-A610-F79D06B36CD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7" name="Group 106">
              <a:extLst>
                <a:ext uri="{FF2B5EF4-FFF2-40B4-BE49-F238E27FC236}">
                  <a16:creationId xmlns:a16="http://schemas.microsoft.com/office/drawing/2014/main" id="{AEE2EBB1-7D19-4D9B-B6F5-490D41184FA6}"/>
                </a:ext>
              </a:extLst>
            </p:cNvPr>
            <p:cNvGrpSpPr>
              <a:grpSpLocks noChangeAspect="1"/>
            </p:cNvGrpSpPr>
            <p:nvPr/>
          </p:nvGrpSpPr>
          <p:grpSpPr>
            <a:xfrm>
              <a:off x="2596134" y="4587088"/>
              <a:ext cx="1280160" cy="102098"/>
              <a:chOff x="914400" y="1066800"/>
              <a:chExt cx="1490472" cy="118872"/>
            </a:xfrm>
          </p:grpSpPr>
          <p:sp>
            <p:nvSpPr>
              <p:cNvPr id="113" name="Oval 112">
                <a:extLst>
                  <a:ext uri="{FF2B5EF4-FFF2-40B4-BE49-F238E27FC236}">
                    <a16:creationId xmlns:a16="http://schemas.microsoft.com/office/drawing/2014/main" id="{43718343-1972-46F1-8872-F44A7D1CE1E5}"/>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Oval 113">
                <a:extLst>
                  <a:ext uri="{FF2B5EF4-FFF2-40B4-BE49-F238E27FC236}">
                    <a16:creationId xmlns:a16="http://schemas.microsoft.com/office/drawing/2014/main" id="{A570EF57-E37D-4C07-956A-73C7CF975FB7}"/>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Oval 114">
                <a:extLst>
                  <a:ext uri="{FF2B5EF4-FFF2-40B4-BE49-F238E27FC236}">
                    <a16:creationId xmlns:a16="http://schemas.microsoft.com/office/drawing/2014/main" id="{92F22C63-198A-4A1D-B3F4-AAF46542EE4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Oval 115">
                <a:extLst>
                  <a:ext uri="{FF2B5EF4-FFF2-40B4-BE49-F238E27FC236}">
                    <a16:creationId xmlns:a16="http://schemas.microsoft.com/office/drawing/2014/main" id="{C389237A-BDBA-462A-BA01-DFD26892B304}"/>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8" name="Group 107">
              <a:extLst>
                <a:ext uri="{FF2B5EF4-FFF2-40B4-BE49-F238E27FC236}">
                  <a16:creationId xmlns:a16="http://schemas.microsoft.com/office/drawing/2014/main" id="{7DF7564E-A09A-4988-85C4-4AD2DB63A5CF}"/>
                </a:ext>
              </a:extLst>
            </p:cNvPr>
            <p:cNvGrpSpPr/>
            <p:nvPr/>
          </p:nvGrpSpPr>
          <p:grpSpPr>
            <a:xfrm>
              <a:off x="2624328" y="4617720"/>
              <a:ext cx="1225296" cy="441364"/>
              <a:chOff x="2624328" y="4617720"/>
              <a:chExt cx="1225296" cy="441364"/>
            </a:xfrm>
          </p:grpSpPr>
          <p:sp>
            <p:nvSpPr>
              <p:cNvPr id="109" name="Freeform: Shape 108">
                <a:extLst>
                  <a:ext uri="{FF2B5EF4-FFF2-40B4-BE49-F238E27FC236}">
                    <a16:creationId xmlns:a16="http://schemas.microsoft.com/office/drawing/2014/main" id="{2A6775B2-5823-4F8D-809C-1354FAAA00E5}"/>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Freeform: Shape 109">
                <a:extLst>
                  <a:ext uri="{FF2B5EF4-FFF2-40B4-BE49-F238E27FC236}">
                    <a16:creationId xmlns:a16="http://schemas.microsoft.com/office/drawing/2014/main" id="{D4876652-DD21-437A-A5EC-831C7DB1DABC}"/>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Freeform: Shape 110">
                <a:extLst>
                  <a:ext uri="{FF2B5EF4-FFF2-40B4-BE49-F238E27FC236}">
                    <a16:creationId xmlns:a16="http://schemas.microsoft.com/office/drawing/2014/main" id="{757DF37E-E398-43E9-B0B7-18D5A15F931E}"/>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Freeform: Shape 111">
                <a:extLst>
                  <a:ext uri="{FF2B5EF4-FFF2-40B4-BE49-F238E27FC236}">
                    <a16:creationId xmlns:a16="http://schemas.microsoft.com/office/drawing/2014/main" id="{A71EE1EF-A60F-4270-970B-00B2D76124E6}"/>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21" name="Group 120">
            <a:extLst>
              <a:ext uri="{FF2B5EF4-FFF2-40B4-BE49-F238E27FC236}">
                <a16:creationId xmlns:a16="http://schemas.microsoft.com/office/drawing/2014/main" id="{6BDB46C2-FB5F-4535-B469-F5F69947D100}"/>
              </a:ext>
            </a:extLst>
          </p:cNvPr>
          <p:cNvGrpSpPr/>
          <p:nvPr/>
        </p:nvGrpSpPr>
        <p:grpSpPr>
          <a:xfrm>
            <a:off x="8738747" y="2758799"/>
            <a:ext cx="1548486" cy="462012"/>
            <a:chOff x="2596134" y="4587088"/>
            <a:chExt cx="1280160" cy="498490"/>
          </a:xfrm>
        </p:grpSpPr>
        <p:grpSp>
          <p:nvGrpSpPr>
            <p:cNvPr id="122" name="Group 121">
              <a:extLst>
                <a:ext uri="{FF2B5EF4-FFF2-40B4-BE49-F238E27FC236}">
                  <a16:creationId xmlns:a16="http://schemas.microsoft.com/office/drawing/2014/main" id="{FDBDF7DA-C723-4247-9D3E-58C9C7B29613}"/>
                </a:ext>
              </a:extLst>
            </p:cNvPr>
            <p:cNvGrpSpPr>
              <a:grpSpLocks noChangeAspect="1"/>
            </p:cNvGrpSpPr>
            <p:nvPr/>
          </p:nvGrpSpPr>
          <p:grpSpPr>
            <a:xfrm>
              <a:off x="2596134" y="4983480"/>
              <a:ext cx="1280160" cy="102098"/>
              <a:chOff x="914400" y="1066800"/>
              <a:chExt cx="1490472" cy="118872"/>
            </a:xfrm>
          </p:grpSpPr>
          <p:sp>
            <p:nvSpPr>
              <p:cNvPr id="133" name="Oval 132">
                <a:extLst>
                  <a:ext uri="{FF2B5EF4-FFF2-40B4-BE49-F238E27FC236}">
                    <a16:creationId xmlns:a16="http://schemas.microsoft.com/office/drawing/2014/main" id="{44C54EC9-9B4B-47E8-A598-FBB648928FA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Oval 133">
                <a:extLst>
                  <a:ext uri="{FF2B5EF4-FFF2-40B4-BE49-F238E27FC236}">
                    <a16:creationId xmlns:a16="http://schemas.microsoft.com/office/drawing/2014/main" id="{33259FD6-007A-4CCB-9951-34DACAA31FF3}"/>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Oval 134">
                <a:extLst>
                  <a:ext uri="{FF2B5EF4-FFF2-40B4-BE49-F238E27FC236}">
                    <a16:creationId xmlns:a16="http://schemas.microsoft.com/office/drawing/2014/main" id="{6D2B7847-25E1-475F-B4A6-4FA732BD68EF}"/>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a:extLst>
                  <a:ext uri="{FF2B5EF4-FFF2-40B4-BE49-F238E27FC236}">
                    <a16:creationId xmlns:a16="http://schemas.microsoft.com/office/drawing/2014/main" id="{5C81CAD7-16B3-4384-A02B-072EC9726497}"/>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3" name="Group 122">
              <a:extLst>
                <a:ext uri="{FF2B5EF4-FFF2-40B4-BE49-F238E27FC236}">
                  <a16:creationId xmlns:a16="http://schemas.microsoft.com/office/drawing/2014/main" id="{0383080E-103D-4B51-B4FC-BCCB92C35CFE}"/>
                </a:ext>
              </a:extLst>
            </p:cNvPr>
            <p:cNvGrpSpPr>
              <a:grpSpLocks noChangeAspect="1"/>
            </p:cNvGrpSpPr>
            <p:nvPr/>
          </p:nvGrpSpPr>
          <p:grpSpPr>
            <a:xfrm>
              <a:off x="2596134" y="4587088"/>
              <a:ext cx="1280160" cy="102098"/>
              <a:chOff x="914400" y="1066800"/>
              <a:chExt cx="1490472" cy="118872"/>
            </a:xfrm>
          </p:grpSpPr>
          <p:sp>
            <p:nvSpPr>
              <p:cNvPr id="129" name="Oval 128">
                <a:extLst>
                  <a:ext uri="{FF2B5EF4-FFF2-40B4-BE49-F238E27FC236}">
                    <a16:creationId xmlns:a16="http://schemas.microsoft.com/office/drawing/2014/main" id="{9ECE7C2C-0FBF-4734-A4FC-E21DE76F6FEF}"/>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a:extLst>
                  <a:ext uri="{FF2B5EF4-FFF2-40B4-BE49-F238E27FC236}">
                    <a16:creationId xmlns:a16="http://schemas.microsoft.com/office/drawing/2014/main" id="{A3771339-8248-48B5-B847-AAE2F014665C}"/>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a:extLst>
                  <a:ext uri="{FF2B5EF4-FFF2-40B4-BE49-F238E27FC236}">
                    <a16:creationId xmlns:a16="http://schemas.microsoft.com/office/drawing/2014/main" id="{762D1AD7-8683-4DA9-98D8-6BF64F0C0421}"/>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a:extLst>
                  <a:ext uri="{FF2B5EF4-FFF2-40B4-BE49-F238E27FC236}">
                    <a16:creationId xmlns:a16="http://schemas.microsoft.com/office/drawing/2014/main" id="{344593BB-EDD3-479B-A2AC-DF84B85D3155}"/>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4" name="Group 123">
              <a:extLst>
                <a:ext uri="{FF2B5EF4-FFF2-40B4-BE49-F238E27FC236}">
                  <a16:creationId xmlns:a16="http://schemas.microsoft.com/office/drawing/2014/main" id="{BC2D73DF-D399-4FC8-B094-5BD78004F3E2}"/>
                </a:ext>
              </a:extLst>
            </p:cNvPr>
            <p:cNvGrpSpPr/>
            <p:nvPr/>
          </p:nvGrpSpPr>
          <p:grpSpPr>
            <a:xfrm>
              <a:off x="2624328" y="4617720"/>
              <a:ext cx="1225296" cy="441364"/>
              <a:chOff x="2624328" y="4617720"/>
              <a:chExt cx="1225296" cy="441364"/>
            </a:xfrm>
          </p:grpSpPr>
          <p:sp>
            <p:nvSpPr>
              <p:cNvPr id="125" name="Freeform: Shape 124">
                <a:extLst>
                  <a:ext uri="{FF2B5EF4-FFF2-40B4-BE49-F238E27FC236}">
                    <a16:creationId xmlns:a16="http://schemas.microsoft.com/office/drawing/2014/main" id="{DC0C97F4-198E-4953-9D5D-FD70561ABE16}"/>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Freeform: Shape 125">
                <a:extLst>
                  <a:ext uri="{FF2B5EF4-FFF2-40B4-BE49-F238E27FC236}">
                    <a16:creationId xmlns:a16="http://schemas.microsoft.com/office/drawing/2014/main" id="{E855D719-FA9F-4514-B4AC-C9086944BB64}"/>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Freeform: Shape 126">
                <a:extLst>
                  <a:ext uri="{FF2B5EF4-FFF2-40B4-BE49-F238E27FC236}">
                    <a16:creationId xmlns:a16="http://schemas.microsoft.com/office/drawing/2014/main" id="{BB4453AE-3120-4D26-AE8E-F94C5A6A5145}"/>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Freeform: Shape 127">
                <a:extLst>
                  <a:ext uri="{FF2B5EF4-FFF2-40B4-BE49-F238E27FC236}">
                    <a16:creationId xmlns:a16="http://schemas.microsoft.com/office/drawing/2014/main" id="{D0EA6516-5FF9-4D63-842E-87FB1B412830}"/>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39" name="TextBox 138">
            <a:extLst>
              <a:ext uri="{FF2B5EF4-FFF2-40B4-BE49-F238E27FC236}">
                <a16:creationId xmlns:a16="http://schemas.microsoft.com/office/drawing/2014/main" id="{16B52031-E543-43CC-8DCE-DAEC71CFC097}"/>
              </a:ext>
            </a:extLst>
          </p:cNvPr>
          <p:cNvSpPr txBox="1"/>
          <p:nvPr/>
        </p:nvSpPr>
        <p:spPr>
          <a:xfrm>
            <a:off x="3722737" y="3291839"/>
            <a:ext cx="2238148" cy="2651760"/>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 02</a:t>
            </a:r>
          </a:p>
          <a:p>
            <a:pPr algn="ctr"/>
            <a:endParaRPr lang="en-US" sz="8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p:txBody>
      </p:sp>
      <p:sp>
        <p:nvSpPr>
          <p:cNvPr id="140" name="TextBox 139">
            <a:extLst>
              <a:ext uri="{FF2B5EF4-FFF2-40B4-BE49-F238E27FC236}">
                <a16:creationId xmlns:a16="http://schemas.microsoft.com/office/drawing/2014/main" id="{53B8A45E-8D4B-44CA-9FDA-46CC55782D45}"/>
              </a:ext>
            </a:extLst>
          </p:cNvPr>
          <p:cNvSpPr txBox="1"/>
          <p:nvPr/>
        </p:nvSpPr>
        <p:spPr>
          <a:xfrm>
            <a:off x="6054217" y="3291839"/>
            <a:ext cx="2238148" cy="2651760"/>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 03</a:t>
            </a:r>
          </a:p>
          <a:p>
            <a:pPr algn="ctr"/>
            <a:endParaRPr lang="en-US" sz="8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p:txBody>
      </p:sp>
      <p:sp>
        <p:nvSpPr>
          <p:cNvPr id="141" name="TextBox 140">
            <a:extLst>
              <a:ext uri="{FF2B5EF4-FFF2-40B4-BE49-F238E27FC236}">
                <a16:creationId xmlns:a16="http://schemas.microsoft.com/office/drawing/2014/main" id="{36FA4429-C67E-4422-BC5B-03C40EA585FF}"/>
              </a:ext>
            </a:extLst>
          </p:cNvPr>
          <p:cNvSpPr txBox="1"/>
          <p:nvPr/>
        </p:nvSpPr>
        <p:spPr>
          <a:xfrm>
            <a:off x="8388258" y="3291839"/>
            <a:ext cx="2238148" cy="2651760"/>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 04</a:t>
            </a:r>
          </a:p>
          <a:p>
            <a:pPr algn="ctr"/>
            <a:endParaRPr lang="en-US" sz="8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p:txBody>
      </p:sp>
      <p:grpSp>
        <p:nvGrpSpPr>
          <p:cNvPr id="5" name="Group 4">
            <a:extLst>
              <a:ext uri="{FF2B5EF4-FFF2-40B4-BE49-F238E27FC236}">
                <a16:creationId xmlns:a16="http://schemas.microsoft.com/office/drawing/2014/main" id="{E33758FA-AFC0-4362-9F7F-766025A1A9F6}"/>
              </a:ext>
            </a:extLst>
          </p:cNvPr>
          <p:cNvGrpSpPr/>
          <p:nvPr/>
        </p:nvGrpSpPr>
        <p:grpSpPr>
          <a:xfrm>
            <a:off x="1607907" y="1988787"/>
            <a:ext cx="593241" cy="593241"/>
            <a:chOff x="1344884" y="1772819"/>
            <a:chExt cx="640080" cy="640080"/>
          </a:xfrm>
        </p:grpSpPr>
        <p:sp>
          <p:nvSpPr>
            <p:cNvPr id="20" name="Oval 19"/>
            <p:cNvSpPr>
              <a:spLocks noChangeAspect="1"/>
            </p:cNvSpPr>
            <p:nvPr/>
          </p:nvSpPr>
          <p:spPr>
            <a:xfrm>
              <a:off x="1344884" y="1772819"/>
              <a:ext cx="640080" cy="640080"/>
            </a:xfrm>
            <a:prstGeom prst="ellipse">
              <a:avLst/>
            </a:prstGeom>
            <a:solidFill>
              <a:schemeClr val="tx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p:cNvSpPr txBox="1"/>
            <p:nvPr/>
          </p:nvSpPr>
          <p:spPr>
            <a:xfrm>
              <a:off x="1367743" y="1854349"/>
              <a:ext cx="594360" cy="498115"/>
            </a:xfrm>
            <a:prstGeom prst="rect">
              <a:avLst/>
            </a:prstGeom>
            <a:noFill/>
          </p:spPr>
          <p:txBody>
            <a:bodyPr wrap="square" rtlCol="0">
              <a:spAutoFit/>
            </a:bodyPr>
            <a:lstStyle/>
            <a:p>
              <a:pPr algn="ctr"/>
              <a:r>
                <a:rPr lang="en-US" sz="2400" dirty="0">
                  <a:solidFill>
                    <a:schemeClr val="bg1">
                      <a:lumMod val="95000"/>
                    </a:schemeClr>
                  </a:solidFill>
                  <a:latin typeface="Bernard MT Condensed" panose="02050806060905020404" pitchFamily="18" charset="0"/>
                  <a:ea typeface="Arimo" panose="020B0604020202020204" pitchFamily="34" charset="0"/>
                  <a:cs typeface="Arimo" panose="020B0604020202020204" pitchFamily="34" charset="0"/>
                </a:rPr>
                <a:t>01</a:t>
              </a:r>
            </a:p>
          </p:txBody>
        </p:sp>
      </p:grpSp>
      <p:grpSp>
        <p:nvGrpSpPr>
          <p:cNvPr id="4" name="Group 3">
            <a:extLst>
              <a:ext uri="{FF2B5EF4-FFF2-40B4-BE49-F238E27FC236}">
                <a16:creationId xmlns:a16="http://schemas.microsoft.com/office/drawing/2014/main" id="{8E097C84-F240-44FA-8005-7D2FB68E2F74}"/>
              </a:ext>
            </a:extLst>
          </p:cNvPr>
          <p:cNvGrpSpPr/>
          <p:nvPr/>
        </p:nvGrpSpPr>
        <p:grpSpPr>
          <a:xfrm>
            <a:off x="3931779" y="2000464"/>
            <a:ext cx="593241" cy="593241"/>
            <a:chOff x="3852234" y="1785418"/>
            <a:chExt cx="640080" cy="640080"/>
          </a:xfrm>
        </p:grpSpPr>
        <p:sp>
          <p:nvSpPr>
            <p:cNvPr id="39" name="Oval 38"/>
            <p:cNvSpPr>
              <a:spLocks noChangeAspect="1"/>
            </p:cNvSpPr>
            <p:nvPr/>
          </p:nvSpPr>
          <p:spPr>
            <a:xfrm>
              <a:off x="3852234" y="1785418"/>
              <a:ext cx="640080" cy="640080"/>
            </a:xfrm>
            <a:prstGeom prst="ellipse">
              <a:avLst/>
            </a:prstGeom>
            <a:solidFill>
              <a:schemeClr val="tx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3875093" y="1843800"/>
              <a:ext cx="594360" cy="498115"/>
            </a:xfrm>
            <a:prstGeom prst="rect">
              <a:avLst/>
            </a:prstGeom>
            <a:noFill/>
          </p:spPr>
          <p:txBody>
            <a:bodyPr wrap="square" rtlCol="0">
              <a:spAutoFit/>
            </a:bodyPr>
            <a:lstStyle/>
            <a:p>
              <a:pPr algn="ctr"/>
              <a:r>
                <a:rPr lang="en-US" sz="2400" dirty="0">
                  <a:solidFill>
                    <a:schemeClr val="bg1">
                      <a:lumMod val="95000"/>
                    </a:schemeClr>
                  </a:solidFill>
                  <a:latin typeface="Bernard MT Condensed" panose="02050806060905020404" pitchFamily="18" charset="0"/>
                  <a:ea typeface="Arimo" panose="020B0604020202020204" pitchFamily="34" charset="0"/>
                  <a:cs typeface="Arimo" panose="020B0604020202020204" pitchFamily="34" charset="0"/>
                </a:rPr>
                <a:t>02</a:t>
              </a:r>
            </a:p>
          </p:txBody>
        </p:sp>
      </p:grpSp>
      <p:grpSp>
        <p:nvGrpSpPr>
          <p:cNvPr id="3" name="Group 2">
            <a:extLst>
              <a:ext uri="{FF2B5EF4-FFF2-40B4-BE49-F238E27FC236}">
                <a16:creationId xmlns:a16="http://schemas.microsoft.com/office/drawing/2014/main" id="{35359DEC-7651-4498-BAC3-C3EE61459B62}"/>
              </a:ext>
            </a:extLst>
          </p:cNvPr>
          <p:cNvGrpSpPr/>
          <p:nvPr/>
        </p:nvGrpSpPr>
        <p:grpSpPr>
          <a:xfrm>
            <a:off x="6255651" y="2004758"/>
            <a:ext cx="593241" cy="593241"/>
            <a:chOff x="6359584" y="1790051"/>
            <a:chExt cx="640080" cy="640080"/>
          </a:xfrm>
        </p:grpSpPr>
        <p:sp>
          <p:nvSpPr>
            <p:cNvPr id="46" name="Oval 45"/>
            <p:cNvSpPr>
              <a:spLocks noChangeAspect="1"/>
            </p:cNvSpPr>
            <p:nvPr/>
          </p:nvSpPr>
          <p:spPr>
            <a:xfrm>
              <a:off x="6359584" y="1790051"/>
              <a:ext cx="640080" cy="640080"/>
            </a:xfrm>
            <a:prstGeom prst="ellipse">
              <a:avLst/>
            </a:prstGeom>
            <a:solidFill>
              <a:schemeClr val="tx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6397024" y="1873877"/>
              <a:ext cx="594360" cy="498115"/>
            </a:xfrm>
            <a:prstGeom prst="rect">
              <a:avLst/>
            </a:prstGeom>
            <a:noFill/>
          </p:spPr>
          <p:txBody>
            <a:bodyPr wrap="square" rtlCol="0">
              <a:spAutoFit/>
            </a:bodyPr>
            <a:lstStyle/>
            <a:p>
              <a:pPr algn="ctr"/>
              <a:r>
                <a:rPr lang="en-US" sz="2400" dirty="0">
                  <a:solidFill>
                    <a:schemeClr val="bg1">
                      <a:lumMod val="95000"/>
                    </a:schemeClr>
                  </a:solidFill>
                  <a:latin typeface="Bernard MT Condensed" panose="02050806060905020404" pitchFamily="18" charset="0"/>
                  <a:ea typeface="Arimo" panose="020B0604020202020204" pitchFamily="34" charset="0"/>
                  <a:cs typeface="Arimo" panose="020B0604020202020204" pitchFamily="34" charset="0"/>
                </a:rPr>
                <a:t>03</a:t>
              </a:r>
            </a:p>
          </p:txBody>
        </p:sp>
      </p:grpSp>
      <p:grpSp>
        <p:nvGrpSpPr>
          <p:cNvPr id="2" name="Group 1">
            <a:extLst>
              <a:ext uri="{FF2B5EF4-FFF2-40B4-BE49-F238E27FC236}">
                <a16:creationId xmlns:a16="http://schemas.microsoft.com/office/drawing/2014/main" id="{0E137D05-5DF8-4609-AD23-3F27A714D530}"/>
              </a:ext>
            </a:extLst>
          </p:cNvPr>
          <p:cNvGrpSpPr/>
          <p:nvPr/>
        </p:nvGrpSpPr>
        <p:grpSpPr>
          <a:xfrm>
            <a:off x="8589691" y="2008749"/>
            <a:ext cx="593241" cy="593241"/>
            <a:chOff x="8877907" y="1794357"/>
            <a:chExt cx="640080" cy="640080"/>
          </a:xfrm>
        </p:grpSpPr>
        <p:sp>
          <p:nvSpPr>
            <p:cNvPr id="53" name="Oval 52"/>
            <p:cNvSpPr>
              <a:spLocks noChangeAspect="1"/>
            </p:cNvSpPr>
            <p:nvPr/>
          </p:nvSpPr>
          <p:spPr>
            <a:xfrm>
              <a:off x="8877907" y="1794357"/>
              <a:ext cx="640080" cy="640080"/>
            </a:xfrm>
            <a:prstGeom prst="ellipse">
              <a:avLst/>
            </a:prstGeom>
            <a:solidFill>
              <a:schemeClr val="tx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8908321" y="1866736"/>
              <a:ext cx="594360" cy="498115"/>
            </a:xfrm>
            <a:prstGeom prst="rect">
              <a:avLst/>
            </a:prstGeom>
            <a:noFill/>
          </p:spPr>
          <p:txBody>
            <a:bodyPr wrap="square" rtlCol="0">
              <a:spAutoFit/>
            </a:bodyPr>
            <a:lstStyle/>
            <a:p>
              <a:pPr algn="ctr"/>
              <a:r>
                <a:rPr lang="en-US" sz="2400" dirty="0">
                  <a:solidFill>
                    <a:schemeClr val="bg1">
                      <a:lumMod val="95000"/>
                    </a:schemeClr>
                  </a:solidFill>
                  <a:latin typeface="Bernard MT Condensed" panose="02050806060905020404" pitchFamily="18" charset="0"/>
                  <a:ea typeface="Arimo" panose="020B0604020202020204" pitchFamily="34" charset="0"/>
                  <a:cs typeface="Arimo" panose="020B0604020202020204" pitchFamily="34" charset="0"/>
                </a:rPr>
                <a:t>04</a:t>
              </a:r>
            </a:p>
          </p:txBody>
        </p:sp>
      </p:grpSp>
      <p:pic>
        <p:nvPicPr>
          <p:cNvPr id="142" name="Graphic 141" descr="Beaker">
            <a:extLst>
              <a:ext uri="{FF2B5EF4-FFF2-40B4-BE49-F238E27FC236}">
                <a16:creationId xmlns:a16="http://schemas.microsoft.com/office/drawing/2014/main" id="{D76180FF-63B2-48B4-A6EC-42EB54D8B49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097216" y="2065192"/>
            <a:ext cx="457200" cy="457200"/>
          </a:xfrm>
          <a:prstGeom prst="rect">
            <a:avLst/>
          </a:prstGeom>
        </p:spPr>
      </p:pic>
      <p:grpSp>
        <p:nvGrpSpPr>
          <p:cNvPr id="143" name="Group 142">
            <a:extLst>
              <a:ext uri="{FF2B5EF4-FFF2-40B4-BE49-F238E27FC236}">
                <a16:creationId xmlns:a16="http://schemas.microsoft.com/office/drawing/2014/main" id="{67745819-629D-44FA-B280-99A69DBFC153}"/>
              </a:ext>
            </a:extLst>
          </p:cNvPr>
          <p:cNvGrpSpPr>
            <a:grpSpLocks noChangeAspect="1"/>
          </p:cNvGrpSpPr>
          <p:nvPr/>
        </p:nvGrpSpPr>
        <p:grpSpPr>
          <a:xfrm>
            <a:off x="7371388" y="2106829"/>
            <a:ext cx="411480" cy="397870"/>
            <a:chOff x="5659438" y="2249488"/>
            <a:chExt cx="623887" cy="603250"/>
          </a:xfrm>
          <a:solidFill>
            <a:schemeClr val="bg1"/>
          </a:solidFill>
        </p:grpSpPr>
        <p:sp>
          <p:nvSpPr>
            <p:cNvPr id="144" name="Freeform 67">
              <a:extLst>
                <a:ext uri="{FF2B5EF4-FFF2-40B4-BE49-F238E27FC236}">
                  <a16:creationId xmlns:a16="http://schemas.microsoft.com/office/drawing/2014/main" id="{0AC04729-3AF6-4F48-A963-001CCC96DDFA}"/>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5" name="Freeform 68">
              <a:extLst>
                <a:ext uri="{FF2B5EF4-FFF2-40B4-BE49-F238E27FC236}">
                  <a16:creationId xmlns:a16="http://schemas.microsoft.com/office/drawing/2014/main" id="{C5DC9BE0-EDF6-4A40-8143-152D73E20F5E}"/>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6" name="Freeform 69">
              <a:extLst>
                <a:ext uri="{FF2B5EF4-FFF2-40B4-BE49-F238E27FC236}">
                  <a16:creationId xmlns:a16="http://schemas.microsoft.com/office/drawing/2014/main" id="{B649FF08-0EEE-4138-A9AF-BDEB022164D5}"/>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7" name="Freeform 70">
              <a:extLst>
                <a:ext uri="{FF2B5EF4-FFF2-40B4-BE49-F238E27FC236}">
                  <a16:creationId xmlns:a16="http://schemas.microsoft.com/office/drawing/2014/main" id="{DC60A542-70A6-443F-94FB-93005D4FFE14}"/>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148" name="Graphic 147" descr="Microscope">
            <a:extLst>
              <a:ext uri="{FF2B5EF4-FFF2-40B4-BE49-F238E27FC236}">
                <a16:creationId xmlns:a16="http://schemas.microsoft.com/office/drawing/2014/main" id="{B8123B7E-4AF7-4F68-BDD2-C42B186FA13B}"/>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726241" y="2067299"/>
            <a:ext cx="457200" cy="457200"/>
          </a:xfrm>
          <a:prstGeom prst="rect">
            <a:avLst/>
          </a:prstGeom>
        </p:spPr>
      </p:pic>
      <p:pic>
        <p:nvPicPr>
          <p:cNvPr id="149" name="Graphic 148" descr="Medicine">
            <a:extLst>
              <a:ext uri="{FF2B5EF4-FFF2-40B4-BE49-F238E27FC236}">
                <a16:creationId xmlns:a16="http://schemas.microsoft.com/office/drawing/2014/main" id="{9D14808E-3FB5-4B14-8BB5-D0DE911BFEB1}"/>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744261" y="2086033"/>
            <a:ext cx="457200" cy="457200"/>
          </a:xfrm>
          <a:prstGeom prst="rect">
            <a:avLst/>
          </a:prstGeom>
        </p:spPr>
      </p:pic>
    </p:spTree>
    <p:extLst>
      <p:ext uri="{BB962C8B-B14F-4D97-AF65-F5344CB8AC3E}">
        <p14:creationId xmlns:p14="http://schemas.microsoft.com/office/powerpoint/2010/main" val="3963763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1000"/>
                                        <p:tgtEl>
                                          <p:spTgt spid="5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1000"/>
                                        <p:tgtEl>
                                          <p:spTgt spid="15"/>
                                        </p:tgtEl>
                                      </p:cBhvr>
                                    </p:animEffect>
                                    <p:anim calcmode="lin" valueType="num">
                                      <p:cBhvr>
                                        <p:cTn id="12" dur="1000" fill="hold"/>
                                        <p:tgtEl>
                                          <p:spTgt spid="15"/>
                                        </p:tgtEl>
                                        <p:attrNameLst>
                                          <p:attrName>ppt_x</p:attrName>
                                        </p:attrNameLst>
                                      </p:cBhvr>
                                      <p:tavLst>
                                        <p:tav tm="0">
                                          <p:val>
                                            <p:strVal val="#ppt_x"/>
                                          </p:val>
                                        </p:tav>
                                        <p:tav tm="100000">
                                          <p:val>
                                            <p:strVal val="#ppt_x"/>
                                          </p:val>
                                        </p:tav>
                                      </p:tavLst>
                                    </p:anim>
                                    <p:anim calcmode="lin" valueType="num">
                                      <p:cBhvr>
                                        <p:cTn id="13" dur="1000" fill="hold"/>
                                        <p:tgtEl>
                                          <p:spTgt spid="15"/>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1000"/>
                                        <p:tgtEl>
                                          <p:spTgt spid="5"/>
                                        </p:tgtEl>
                                      </p:cBhvr>
                                    </p:animEffect>
                                    <p:anim calcmode="lin" valueType="num">
                                      <p:cBhvr>
                                        <p:cTn id="17" dur="1000" fill="hold"/>
                                        <p:tgtEl>
                                          <p:spTgt spid="5"/>
                                        </p:tgtEl>
                                        <p:attrNameLst>
                                          <p:attrName>ppt_x</p:attrName>
                                        </p:attrNameLst>
                                      </p:cBhvr>
                                      <p:tavLst>
                                        <p:tav tm="0">
                                          <p:val>
                                            <p:strVal val="#ppt_x"/>
                                          </p:val>
                                        </p:tav>
                                        <p:tav tm="100000">
                                          <p:val>
                                            <p:strVal val="#ppt_x"/>
                                          </p:val>
                                        </p:tav>
                                      </p:tavLst>
                                    </p:anim>
                                    <p:anim calcmode="lin" valueType="num">
                                      <p:cBhvr>
                                        <p:cTn id="18" dur="1000" fill="hold"/>
                                        <p:tgtEl>
                                          <p:spTgt spid="5"/>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148"/>
                                        </p:tgtEl>
                                        <p:attrNameLst>
                                          <p:attrName>style.visibility</p:attrName>
                                        </p:attrNameLst>
                                      </p:cBhvr>
                                      <p:to>
                                        <p:strVal val="visible"/>
                                      </p:to>
                                    </p:set>
                                    <p:animEffect transition="in" filter="fade">
                                      <p:cBhvr>
                                        <p:cTn id="21" dur="1000"/>
                                        <p:tgtEl>
                                          <p:spTgt spid="148"/>
                                        </p:tgtEl>
                                      </p:cBhvr>
                                    </p:animEffect>
                                    <p:anim calcmode="lin" valueType="num">
                                      <p:cBhvr>
                                        <p:cTn id="22" dur="1000" fill="hold"/>
                                        <p:tgtEl>
                                          <p:spTgt spid="148"/>
                                        </p:tgtEl>
                                        <p:attrNameLst>
                                          <p:attrName>ppt_x</p:attrName>
                                        </p:attrNameLst>
                                      </p:cBhvr>
                                      <p:tavLst>
                                        <p:tav tm="0">
                                          <p:val>
                                            <p:strVal val="#ppt_x"/>
                                          </p:val>
                                        </p:tav>
                                        <p:tav tm="100000">
                                          <p:val>
                                            <p:strVal val="#ppt_x"/>
                                          </p:val>
                                        </p:tav>
                                      </p:tavLst>
                                    </p:anim>
                                    <p:anim calcmode="lin" valueType="num">
                                      <p:cBhvr>
                                        <p:cTn id="23" dur="1000" fill="hold"/>
                                        <p:tgtEl>
                                          <p:spTgt spid="148"/>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22" presetClass="entr" presetSubtype="1" fill="hold" nodeType="afterEffect">
                                  <p:stCondLst>
                                    <p:cond delay="0"/>
                                  </p:stCondLst>
                                  <p:childTnLst>
                                    <p:set>
                                      <p:cBhvr>
                                        <p:cTn id="26" dur="1" fill="hold">
                                          <p:stCondLst>
                                            <p:cond delay="0"/>
                                          </p:stCondLst>
                                        </p:cTn>
                                        <p:tgtEl>
                                          <p:spTgt spid="89"/>
                                        </p:tgtEl>
                                        <p:attrNameLst>
                                          <p:attrName>style.visibility</p:attrName>
                                        </p:attrNameLst>
                                      </p:cBhvr>
                                      <p:to>
                                        <p:strVal val="visible"/>
                                      </p:to>
                                    </p:set>
                                    <p:animEffect transition="in" filter="wipe(up)">
                                      <p:cBhvr>
                                        <p:cTn id="27" dur="1000"/>
                                        <p:tgtEl>
                                          <p:spTgt spid="89"/>
                                        </p:tgtEl>
                                      </p:cBhvr>
                                    </p:animEffect>
                                  </p:childTnLst>
                                </p:cTn>
                              </p:par>
                              <p:par>
                                <p:cTn id="28" presetID="42" presetClass="entr" presetSubtype="0" fill="hold" grpId="0" nodeType="with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fade">
                                      <p:cBhvr>
                                        <p:cTn id="30" dur="1000"/>
                                        <p:tgtEl>
                                          <p:spTgt spid="17"/>
                                        </p:tgtEl>
                                      </p:cBhvr>
                                    </p:animEffect>
                                    <p:anim calcmode="lin" valueType="num">
                                      <p:cBhvr>
                                        <p:cTn id="31" dur="1000" fill="hold"/>
                                        <p:tgtEl>
                                          <p:spTgt spid="17"/>
                                        </p:tgtEl>
                                        <p:attrNameLst>
                                          <p:attrName>ppt_x</p:attrName>
                                        </p:attrNameLst>
                                      </p:cBhvr>
                                      <p:tavLst>
                                        <p:tav tm="0">
                                          <p:val>
                                            <p:strVal val="#ppt_x"/>
                                          </p:val>
                                        </p:tav>
                                        <p:tav tm="100000">
                                          <p:val>
                                            <p:strVal val="#ppt_x"/>
                                          </p:val>
                                        </p:tav>
                                      </p:tavLst>
                                    </p:anim>
                                    <p:anim calcmode="lin" valueType="num">
                                      <p:cBhvr>
                                        <p:cTn id="32" dur="1000" fill="hold"/>
                                        <p:tgtEl>
                                          <p:spTgt spid="17"/>
                                        </p:tgtEl>
                                        <p:attrNameLst>
                                          <p:attrName>ppt_y</p:attrName>
                                        </p:attrNameLst>
                                      </p:cBhvr>
                                      <p:tavLst>
                                        <p:tav tm="0">
                                          <p:val>
                                            <p:strVal val="#ppt_y+.1"/>
                                          </p:val>
                                        </p:tav>
                                        <p:tav tm="100000">
                                          <p:val>
                                            <p:strVal val="#ppt_y"/>
                                          </p:val>
                                        </p:tav>
                                      </p:tavLst>
                                    </p:anim>
                                  </p:childTnLst>
                                </p:cTn>
                              </p:par>
                              <p:par>
                                <p:cTn id="33" presetID="42"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fade">
                                      <p:cBhvr>
                                        <p:cTn id="35" dur="1000"/>
                                        <p:tgtEl>
                                          <p:spTgt spid="18"/>
                                        </p:tgtEl>
                                      </p:cBhvr>
                                    </p:animEffect>
                                    <p:anim calcmode="lin" valueType="num">
                                      <p:cBhvr>
                                        <p:cTn id="36" dur="1000" fill="hold"/>
                                        <p:tgtEl>
                                          <p:spTgt spid="18"/>
                                        </p:tgtEl>
                                        <p:attrNameLst>
                                          <p:attrName>ppt_x</p:attrName>
                                        </p:attrNameLst>
                                      </p:cBhvr>
                                      <p:tavLst>
                                        <p:tav tm="0">
                                          <p:val>
                                            <p:strVal val="#ppt_x"/>
                                          </p:val>
                                        </p:tav>
                                        <p:tav tm="100000">
                                          <p:val>
                                            <p:strVal val="#ppt_x"/>
                                          </p:val>
                                        </p:tav>
                                      </p:tavLst>
                                    </p:anim>
                                    <p:anim calcmode="lin" valueType="num">
                                      <p:cBhvr>
                                        <p:cTn id="37" dur="1000" fill="hold"/>
                                        <p:tgtEl>
                                          <p:spTgt spid="18"/>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34"/>
                                        </p:tgtEl>
                                        <p:attrNameLst>
                                          <p:attrName>style.visibility</p:attrName>
                                        </p:attrNameLst>
                                      </p:cBhvr>
                                      <p:to>
                                        <p:strVal val="visible"/>
                                      </p:to>
                                    </p:set>
                                    <p:animEffect transition="in" filter="fade">
                                      <p:cBhvr>
                                        <p:cTn id="40" dur="1000"/>
                                        <p:tgtEl>
                                          <p:spTgt spid="34"/>
                                        </p:tgtEl>
                                      </p:cBhvr>
                                    </p:animEffect>
                                    <p:anim calcmode="lin" valueType="num">
                                      <p:cBhvr>
                                        <p:cTn id="41" dur="1000" fill="hold"/>
                                        <p:tgtEl>
                                          <p:spTgt spid="34"/>
                                        </p:tgtEl>
                                        <p:attrNameLst>
                                          <p:attrName>ppt_x</p:attrName>
                                        </p:attrNameLst>
                                      </p:cBhvr>
                                      <p:tavLst>
                                        <p:tav tm="0">
                                          <p:val>
                                            <p:strVal val="#ppt_x"/>
                                          </p:val>
                                        </p:tav>
                                        <p:tav tm="100000">
                                          <p:val>
                                            <p:strVal val="#ppt_x"/>
                                          </p:val>
                                        </p:tav>
                                      </p:tavLst>
                                    </p:anim>
                                    <p:anim calcmode="lin" valueType="num">
                                      <p:cBhvr>
                                        <p:cTn id="42" dur="1000" fill="hold"/>
                                        <p:tgtEl>
                                          <p:spTgt spid="34"/>
                                        </p:tgtEl>
                                        <p:attrNameLst>
                                          <p:attrName>ppt_y</p:attrName>
                                        </p:attrNameLst>
                                      </p:cBhvr>
                                      <p:tavLst>
                                        <p:tav tm="0">
                                          <p:val>
                                            <p:strVal val="#ppt_y+.1"/>
                                          </p:val>
                                        </p:tav>
                                        <p:tav tm="100000">
                                          <p:val>
                                            <p:strVal val="#ppt_y"/>
                                          </p:val>
                                        </p:tav>
                                      </p:tavLst>
                                    </p:anim>
                                  </p:childTnLst>
                                </p:cTn>
                              </p:par>
                            </p:childTnLst>
                          </p:cTn>
                        </p:par>
                        <p:par>
                          <p:cTn id="43" fill="hold">
                            <p:stCondLst>
                              <p:cond delay="3000"/>
                            </p:stCondLst>
                            <p:childTnLst>
                              <p:par>
                                <p:cTn id="44" presetID="22" presetClass="entr" presetSubtype="1"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up)">
                                      <p:cBhvr>
                                        <p:cTn id="46" dur="1000"/>
                                        <p:tgtEl>
                                          <p:spTgt spid="33"/>
                                        </p:tgtEl>
                                      </p:cBhvr>
                                    </p:animEffect>
                                  </p:childTnLst>
                                </p:cTn>
                              </p:par>
                            </p:childTnLst>
                          </p:cTn>
                        </p:par>
                        <p:par>
                          <p:cTn id="47" fill="hold">
                            <p:stCondLst>
                              <p:cond delay="4000"/>
                            </p:stCondLst>
                            <p:childTnLst>
                              <p:par>
                                <p:cTn id="48" presetID="42" presetClass="entr" presetSubtype="0" fill="hold" grpId="0" nodeType="afterEffect">
                                  <p:stCondLst>
                                    <p:cond delay="0"/>
                                  </p:stCondLst>
                                  <p:childTnLst>
                                    <p:set>
                                      <p:cBhvr>
                                        <p:cTn id="49" dur="1" fill="hold">
                                          <p:stCondLst>
                                            <p:cond delay="0"/>
                                          </p:stCondLst>
                                        </p:cTn>
                                        <p:tgtEl>
                                          <p:spTgt spid="35"/>
                                        </p:tgtEl>
                                        <p:attrNameLst>
                                          <p:attrName>style.visibility</p:attrName>
                                        </p:attrNameLst>
                                      </p:cBhvr>
                                      <p:to>
                                        <p:strVal val="visible"/>
                                      </p:to>
                                    </p:set>
                                    <p:animEffect transition="in" filter="fade">
                                      <p:cBhvr>
                                        <p:cTn id="50" dur="1000"/>
                                        <p:tgtEl>
                                          <p:spTgt spid="35"/>
                                        </p:tgtEl>
                                      </p:cBhvr>
                                    </p:animEffect>
                                    <p:anim calcmode="lin" valueType="num">
                                      <p:cBhvr>
                                        <p:cTn id="51" dur="1000" fill="hold"/>
                                        <p:tgtEl>
                                          <p:spTgt spid="35"/>
                                        </p:tgtEl>
                                        <p:attrNameLst>
                                          <p:attrName>ppt_x</p:attrName>
                                        </p:attrNameLst>
                                      </p:cBhvr>
                                      <p:tavLst>
                                        <p:tav tm="0">
                                          <p:val>
                                            <p:strVal val="#ppt_x"/>
                                          </p:val>
                                        </p:tav>
                                        <p:tav tm="100000">
                                          <p:val>
                                            <p:strVal val="#ppt_x"/>
                                          </p:val>
                                        </p:tav>
                                      </p:tavLst>
                                    </p:anim>
                                    <p:anim calcmode="lin" valueType="num">
                                      <p:cBhvr>
                                        <p:cTn id="52" dur="1000" fill="hold"/>
                                        <p:tgtEl>
                                          <p:spTgt spid="35"/>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4"/>
                                        </p:tgtEl>
                                        <p:attrNameLst>
                                          <p:attrName>style.visibility</p:attrName>
                                        </p:attrNameLst>
                                      </p:cBhvr>
                                      <p:to>
                                        <p:strVal val="visible"/>
                                      </p:to>
                                    </p:set>
                                    <p:animEffect transition="in" filter="fade">
                                      <p:cBhvr>
                                        <p:cTn id="55" dur="1000"/>
                                        <p:tgtEl>
                                          <p:spTgt spid="4"/>
                                        </p:tgtEl>
                                      </p:cBhvr>
                                    </p:animEffect>
                                    <p:anim calcmode="lin" valueType="num">
                                      <p:cBhvr>
                                        <p:cTn id="56" dur="1000" fill="hold"/>
                                        <p:tgtEl>
                                          <p:spTgt spid="4"/>
                                        </p:tgtEl>
                                        <p:attrNameLst>
                                          <p:attrName>ppt_x</p:attrName>
                                        </p:attrNameLst>
                                      </p:cBhvr>
                                      <p:tavLst>
                                        <p:tav tm="0">
                                          <p:val>
                                            <p:strVal val="#ppt_x"/>
                                          </p:val>
                                        </p:tav>
                                        <p:tav tm="100000">
                                          <p:val>
                                            <p:strVal val="#ppt_x"/>
                                          </p:val>
                                        </p:tav>
                                      </p:tavLst>
                                    </p:anim>
                                    <p:anim calcmode="lin" valueType="num">
                                      <p:cBhvr>
                                        <p:cTn id="57" dur="1000" fill="hold"/>
                                        <p:tgtEl>
                                          <p:spTgt spid="4"/>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142"/>
                                        </p:tgtEl>
                                        <p:attrNameLst>
                                          <p:attrName>style.visibility</p:attrName>
                                        </p:attrNameLst>
                                      </p:cBhvr>
                                      <p:to>
                                        <p:strVal val="visible"/>
                                      </p:to>
                                    </p:set>
                                    <p:animEffect transition="in" filter="fade">
                                      <p:cBhvr>
                                        <p:cTn id="60" dur="1000"/>
                                        <p:tgtEl>
                                          <p:spTgt spid="142"/>
                                        </p:tgtEl>
                                      </p:cBhvr>
                                    </p:animEffect>
                                    <p:anim calcmode="lin" valueType="num">
                                      <p:cBhvr>
                                        <p:cTn id="61" dur="1000" fill="hold"/>
                                        <p:tgtEl>
                                          <p:spTgt spid="142"/>
                                        </p:tgtEl>
                                        <p:attrNameLst>
                                          <p:attrName>ppt_x</p:attrName>
                                        </p:attrNameLst>
                                      </p:cBhvr>
                                      <p:tavLst>
                                        <p:tav tm="0">
                                          <p:val>
                                            <p:strVal val="#ppt_x"/>
                                          </p:val>
                                        </p:tav>
                                        <p:tav tm="100000">
                                          <p:val>
                                            <p:strVal val="#ppt_x"/>
                                          </p:val>
                                        </p:tav>
                                      </p:tavLst>
                                    </p:anim>
                                    <p:anim calcmode="lin" valueType="num">
                                      <p:cBhvr>
                                        <p:cTn id="62" dur="1000" fill="hold"/>
                                        <p:tgtEl>
                                          <p:spTgt spid="142"/>
                                        </p:tgtEl>
                                        <p:attrNameLst>
                                          <p:attrName>ppt_y</p:attrName>
                                        </p:attrNameLst>
                                      </p:cBhvr>
                                      <p:tavLst>
                                        <p:tav tm="0">
                                          <p:val>
                                            <p:strVal val="#ppt_y+.1"/>
                                          </p:val>
                                        </p:tav>
                                        <p:tav tm="100000">
                                          <p:val>
                                            <p:strVal val="#ppt_y"/>
                                          </p:val>
                                        </p:tav>
                                      </p:tavLst>
                                    </p:anim>
                                  </p:childTnLst>
                                </p:cTn>
                              </p:par>
                            </p:childTnLst>
                          </p:cTn>
                        </p:par>
                        <p:par>
                          <p:cTn id="63" fill="hold">
                            <p:stCondLst>
                              <p:cond delay="5000"/>
                            </p:stCondLst>
                            <p:childTnLst>
                              <p:par>
                                <p:cTn id="64" presetID="22" presetClass="entr" presetSubtype="1" fill="hold" nodeType="afterEffect">
                                  <p:stCondLst>
                                    <p:cond delay="0"/>
                                  </p:stCondLst>
                                  <p:childTnLst>
                                    <p:set>
                                      <p:cBhvr>
                                        <p:cTn id="65" dur="1" fill="hold">
                                          <p:stCondLst>
                                            <p:cond delay="0"/>
                                          </p:stCondLst>
                                        </p:cTn>
                                        <p:tgtEl>
                                          <p:spTgt spid="73"/>
                                        </p:tgtEl>
                                        <p:attrNameLst>
                                          <p:attrName>style.visibility</p:attrName>
                                        </p:attrNameLst>
                                      </p:cBhvr>
                                      <p:to>
                                        <p:strVal val="visible"/>
                                      </p:to>
                                    </p:set>
                                    <p:animEffect transition="in" filter="wipe(up)">
                                      <p:cBhvr>
                                        <p:cTn id="66" dur="1000"/>
                                        <p:tgtEl>
                                          <p:spTgt spid="73"/>
                                        </p:tgtEl>
                                      </p:cBhvr>
                                    </p:animEffect>
                                  </p:childTnLst>
                                </p:cTn>
                              </p:par>
                              <p:par>
                                <p:cTn id="67" presetID="42" presetClass="entr" presetSubtype="0" fill="hold" grpId="0" nodeType="withEffect">
                                  <p:stCondLst>
                                    <p:cond delay="0"/>
                                  </p:stCondLst>
                                  <p:childTnLst>
                                    <p:set>
                                      <p:cBhvr>
                                        <p:cTn id="68" dur="1" fill="hold">
                                          <p:stCondLst>
                                            <p:cond delay="0"/>
                                          </p:stCondLst>
                                        </p:cTn>
                                        <p:tgtEl>
                                          <p:spTgt spid="36"/>
                                        </p:tgtEl>
                                        <p:attrNameLst>
                                          <p:attrName>style.visibility</p:attrName>
                                        </p:attrNameLst>
                                      </p:cBhvr>
                                      <p:to>
                                        <p:strVal val="visible"/>
                                      </p:to>
                                    </p:set>
                                    <p:animEffect transition="in" filter="fade">
                                      <p:cBhvr>
                                        <p:cTn id="69" dur="1000"/>
                                        <p:tgtEl>
                                          <p:spTgt spid="36"/>
                                        </p:tgtEl>
                                      </p:cBhvr>
                                    </p:animEffect>
                                    <p:anim calcmode="lin" valueType="num">
                                      <p:cBhvr>
                                        <p:cTn id="70" dur="1000" fill="hold"/>
                                        <p:tgtEl>
                                          <p:spTgt spid="36"/>
                                        </p:tgtEl>
                                        <p:attrNameLst>
                                          <p:attrName>ppt_x</p:attrName>
                                        </p:attrNameLst>
                                      </p:cBhvr>
                                      <p:tavLst>
                                        <p:tav tm="0">
                                          <p:val>
                                            <p:strVal val="#ppt_x"/>
                                          </p:val>
                                        </p:tav>
                                        <p:tav tm="100000">
                                          <p:val>
                                            <p:strVal val="#ppt_x"/>
                                          </p:val>
                                        </p:tav>
                                      </p:tavLst>
                                    </p:anim>
                                    <p:anim calcmode="lin" valueType="num">
                                      <p:cBhvr>
                                        <p:cTn id="71" dur="1000" fill="hold"/>
                                        <p:tgtEl>
                                          <p:spTgt spid="36"/>
                                        </p:tgtEl>
                                        <p:attrNameLst>
                                          <p:attrName>ppt_y</p:attrName>
                                        </p:attrNameLst>
                                      </p:cBhvr>
                                      <p:tavLst>
                                        <p:tav tm="0">
                                          <p:val>
                                            <p:strVal val="#ppt_y+.1"/>
                                          </p:val>
                                        </p:tav>
                                        <p:tav tm="100000">
                                          <p:val>
                                            <p:strVal val="#ppt_y"/>
                                          </p:val>
                                        </p:tav>
                                      </p:tavLst>
                                    </p:anim>
                                  </p:childTnLst>
                                </p:cTn>
                              </p:par>
                              <p:par>
                                <p:cTn id="72" presetID="42" presetClass="entr" presetSubtype="0" fill="hold" grpId="0" nodeType="withEffect">
                                  <p:stCondLst>
                                    <p:cond delay="0"/>
                                  </p:stCondLst>
                                  <p:childTnLst>
                                    <p:set>
                                      <p:cBhvr>
                                        <p:cTn id="73" dur="1" fill="hold">
                                          <p:stCondLst>
                                            <p:cond delay="0"/>
                                          </p:stCondLst>
                                        </p:cTn>
                                        <p:tgtEl>
                                          <p:spTgt spid="37"/>
                                        </p:tgtEl>
                                        <p:attrNameLst>
                                          <p:attrName>style.visibility</p:attrName>
                                        </p:attrNameLst>
                                      </p:cBhvr>
                                      <p:to>
                                        <p:strVal val="visible"/>
                                      </p:to>
                                    </p:set>
                                    <p:animEffect transition="in" filter="fade">
                                      <p:cBhvr>
                                        <p:cTn id="74" dur="1000"/>
                                        <p:tgtEl>
                                          <p:spTgt spid="37"/>
                                        </p:tgtEl>
                                      </p:cBhvr>
                                    </p:animEffect>
                                    <p:anim calcmode="lin" valueType="num">
                                      <p:cBhvr>
                                        <p:cTn id="75" dur="1000" fill="hold"/>
                                        <p:tgtEl>
                                          <p:spTgt spid="37"/>
                                        </p:tgtEl>
                                        <p:attrNameLst>
                                          <p:attrName>ppt_x</p:attrName>
                                        </p:attrNameLst>
                                      </p:cBhvr>
                                      <p:tavLst>
                                        <p:tav tm="0">
                                          <p:val>
                                            <p:strVal val="#ppt_x"/>
                                          </p:val>
                                        </p:tav>
                                        <p:tav tm="100000">
                                          <p:val>
                                            <p:strVal val="#ppt_x"/>
                                          </p:val>
                                        </p:tav>
                                      </p:tavLst>
                                    </p:anim>
                                    <p:anim calcmode="lin" valueType="num">
                                      <p:cBhvr>
                                        <p:cTn id="76" dur="1000" fill="hold"/>
                                        <p:tgtEl>
                                          <p:spTgt spid="37"/>
                                        </p:tgtEl>
                                        <p:attrNameLst>
                                          <p:attrName>ppt_y</p:attrName>
                                        </p:attrNameLst>
                                      </p:cBhvr>
                                      <p:tavLst>
                                        <p:tav tm="0">
                                          <p:val>
                                            <p:strVal val="#ppt_y+.1"/>
                                          </p:val>
                                        </p:tav>
                                        <p:tav tm="100000">
                                          <p:val>
                                            <p:strVal val="#ppt_y"/>
                                          </p:val>
                                        </p:tav>
                                      </p:tavLst>
                                    </p:anim>
                                  </p:childTnLst>
                                </p:cTn>
                              </p:par>
                              <p:par>
                                <p:cTn id="77" presetID="42" presetClass="entr" presetSubtype="0" fill="hold" grpId="0" nodeType="withEffect">
                                  <p:stCondLst>
                                    <p:cond delay="0"/>
                                  </p:stCondLst>
                                  <p:childTnLst>
                                    <p:set>
                                      <p:cBhvr>
                                        <p:cTn id="78" dur="1" fill="hold">
                                          <p:stCondLst>
                                            <p:cond delay="0"/>
                                          </p:stCondLst>
                                        </p:cTn>
                                        <p:tgtEl>
                                          <p:spTgt spid="41"/>
                                        </p:tgtEl>
                                        <p:attrNameLst>
                                          <p:attrName>style.visibility</p:attrName>
                                        </p:attrNameLst>
                                      </p:cBhvr>
                                      <p:to>
                                        <p:strVal val="visible"/>
                                      </p:to>
                                    </p:set>
                                    <p:animEffect transition="in" filter="fade">
                                      <p:cBhvr>
                                        <p:cTn id="79" dur="1000"/>
                                        <p:tgtEl>
                                          <p:spTgt spid="41"/>
                                        </p:tgtEl>
                                      </p:cBhvr>
                                    </p:animEffect>
                                    <p:anim calcmode="lin" valueType="num">
                                      <p:cBhvr>
                                        <p:cTn id="80" dur="1000" fill="hold"/>
                                        <p:tgtEl>
                                          <p:spTgt spid="41"/>
                                        </p:tgtEl>
                                        <p:attrNameLst>
                                          <p:attrName>ppt_x</p:attrName>
                                        </p:attrNameLst>
                                      </p:cBhvr>
                                      <p:tavLst>
                                        <p:tav tm="0">
                                          <p:val>
                                            <p:strVal val="#ppt_x"/>
                                          </p:val>
                                        </p:tav>
                                        <p:tav tm="100000">
                                          <p:val>
                                            <p:strVal val="#ppt_x"/>
                                          </p:val>
                                        </p:tav>
                                      </p:tavLst>
                                    </p:anim>
                                    <p:anim calcmode="lin" valueType="num">
                                      <p:cBhvr>
                                        <p:cTn id="81" dur="1000" fill="hold"/>
                                        <p:tgtEl>
                                          <p:spTgt spid="41"/>
                                        </p:tgtEl>
                                        <p:attrNameLst>
                                          <p:attrName>ppt_y</p:attrName>
                                        </p:attrNameLst>
                                      </p:cBhvr>
                                      <p:tavLst>
                                        <p:tav tm="0">
                                          <p:val>
                                            <p:strVal val="#ppt_y+.1"/>
                                          </p:val>
                                        </p:tav>
                                        <p:tav tm="100000">
                                          <p:val>
                                            <p:strVal val="#ppt_y"/>
                                          </p:val>
                                        </p:tav>
                                      </p:tavLst>
                                    </p:anim>
                                  </p:childTnLst>
                                </p:cTn>
                              </p:par>
                            </p:childTnLst>
                          </p:cTn>
                        </p:par>
                        <p:par>
                          <p:cTn id="82" fill="hold">
                            <p:stCondLst>
                              <p:cond delay="6000"/>
                            </p:stCondLst>
                            <p:childTnLst>
                              <p:par>
                                <p:cTn id="83" presetID="22" presetClass="entr" presetSubtype="1" fill="hold" grpId="0" nodeType="afterEffect">
                                  <p:stCondLst>
                                    <p:cond delay="0"/>
                                  </p:stCondLst>
                                  <p:childTnLst>
                                    <p:set>
                                      <p:cBhvr>
                                        <p:cTn id="84" dur="1" fill="hold">
                                          <p:stCondLst>
                                            <p:cond delay="0"/>
                                          </p:stCondLst>
                                        </p:cTn>
                                        <p:tgtEl>
                                          <p:spTgt spid="139"/>
                                        </p:tgtEl>
                                        <p:attrNameLst>
                                          <p:attrName>style.visibility</p:attrName>
                                        </p:attrNameLst>
                                      </p:cBhvr>
                                      <p:to>
                                        <p:strVal val="visible"/>
                                      </p:to>
                                    </p:set>
                                    <p:animEffect transition="in" filter="wipe(up)">
                                      <p:cBhvr>
                                        <p:cTn id="85" dur="1000"/>
                                        <p:tgtEl>
                                          <p:spTgt spid="139"/>
                                        </p:tgtEl>
                                      </p:cBhvr>
                                    </p:animEffect>
                                  </p:childTnLst>
                                </p:cTn>
                              </p:par>
                            </p:childTnLst>
                          </p:cTn>
                        </p:par>
                        <p:par>
                          <p:cTn id="86" fill="hold">
                            <p:stCondLst>
                              <p:cond delay="7000"/>
                            </p:stCondLst>
                            <p:childTnLst>
                              <p:par>
                                <p:cTn id="87" presetID="47" presetClass="entr" presetSubtype="0" fill="hold" grpId="0" nodeType="afterEffect">
                                  <p:stCondLst>
                                    <p:cond delay="0"/>
                                  </p:stCondLst>
                                  <p:childTnLst>
                                    <p:set>
                                      <p:cBhvr>
                                        <p:cTn id="88" dur="1" fill="hold">
                                          <p:stCondLst>
                                            <p:cond delay="0"/>
                                          </p:stCondLst>
                                        </p:cTn>
                                        <p:tgtEl>
                                          <p:spTgt spid="42"/>
                                        </p:tgtEl>
                                        <p:attrNameLst>
                                          <p:attrName>style.visibility</p:attrName>
                                        </p:attrNameLst>
                                      </p:cBhvr>
                                      <p:to>
                                        <p:strVal val="visible"/>
                                      </p:to>
                                    </p:set>
                                    <p:animEffect transition="in" filter="fade">
                                      <p:cBhvr>
                                        <p:cTn id="89" dur="1000"/>
                                        <p:tgtEl>
                                          <p:spTgt spid="42"/>
                                        </p:tgtEl>
                                      </p:cBhvr>
                                    </p:animEffect>
                                    <p:anim calcmode="lin" valueType="num">
                                      <p:cBhvr>
                                        <p:cTn id="90" dur="1000" fill="hold"/>
                                        <p:tgtEl>
                                          <p:spTgt spid="42"/>
                                        </p:tgtEl>
                                        <p:attrNameLst>
                                          <p:attrName>ppt_x</p:attrName>
                                        </p:attrNameLst>
                                      </p:cBhvr>
                                      <p:tavLst>
                                        <p:tav tm="0">
                                          <p:val>
                                            <p:strVal val="#ppt_x"/>
                                          </p:val>
                                        </p:tav>
                                        <p:tav tm="100000">
                                          <p:val>
                                            <p:strVal val="#ppt_x"/>
                                          </p:val>
                                        </p:tav>
                                      </p:tavLst>
                                    </p:anim>
                                    <p:anim calcmode="lin" valueType="num">
                                      <p:cBhvr>
                                        <p:cTn id="91" dur="1000" fill="hold"/>
                                        <p:tgtEl>
                                          <p:spTgt spid="42"/>
                                        </p:tgtEl>
                                        <p:attrNameLst>
                                          <p:attrName>ppt_y</p:attrName>
                                        </p:attrNameLst>
                                      </p:cBhvr>
                                      <p:tavLst>
                                        <p:tav tm="0">
                                          <p:val>
                                            <p:strVal val="#ppt_y-.1"/>
                                          </p:val>
                                        </p:tav>
                                        <p:tav tm="100000">
                                          <p:val>
                                            <p:strVal val="#ppt_y"/>
                                          </p:val>
                                        </p:tav>
                                      </p:tavLst>
                                    </p:anim>
                                  </p:childTnLst>
                                </p:cTn>
                              </p:par>
                              <p:par>
                                <p:cTn id="92" presetID="47" presetClass="entr" presetSubtype="0" fill="hold" nodeType="withEffect">
                                  <p:stCondLst>
                                    <p:cond delay="0"/>
                                  </p:stCondLst>
                                  <p:childTnLst>
                                    <p:set>
                                      <p:cBhvr>
                                        <p:cTn id="93" dur="1" fill="hold">
                                          <p:stCondLst>
                                            <p:cond delay="0"/>
                                          </p:stCondLst>
                                        </p:cTn>
                                        <p:tgtEl>
                                          <p:spTgt spid="3"/>
                                        </p:tgtEl>
                                        <p:attrNameLst>
                                          <p:attrName>style.visibility</p:attrName>
                                        </p:attrNameLst>
                                      </p:cBhvr>
                                      <p:to>
                                        <p:strVal val="visible"/>
                                      </p:to>
                                    </p:set>
                                    <p:animEffect transition="in" filter="fade">
                                      <p:cBhvr>
                                        <p:cTn id="94" dur="1000"/>
                                        <p:tgtEl>
                                          <p:spTgt spid="3"/>
                                        </p:tgtEl>
                                      </p:cBhvr>
                                    </p:animEffect>
                                    <p:anim calcmode="lin" valueType="num">
                                      <p:cBhvr>
                                        <p:cTn id="95" dur="1000" fill="hold"/>
                                        <p:tgtEl>
                                          <p:spTgt spid="3"/>
                                        </p:tgtEl>
                                        <p:attrNameLst>
                                          <p:attrName>ppt_x</p:attrName>
                                        </p:attrNameLst>
                                      </p:cBhvr>
                                      <p:tavLst>
                                        <p:tav tm="0">
                                          <p:val>
                                            <p:strVal val="#ppt_x"/>
                                          </p:val>
                                        </p:tav>
                                        <p:tav tm="100000">
                                          <p:val>
                                            <p:strVal val="#ppt_x"/>
                                          </p:val>
                                        </p:tav>
                                      </p:tavLst>
                                    </p:anim>
                                    <p:anim calcmode="lin" valueType="num">
                                      <p:cBhvr>
                                        <p:cTn id="96" dur="1000" fill="hold"/>
                                        <p:tgtEl>
                                          <p:spTgt spid="3"/>
                                        </p:tgtEl>
                                        <p:attrNameLst>
                                          <p:attrName>ppt_y</p:attrName>
                                        </p:attrNameLst>
                                      </p:cBhvr>
                                      <p:tavLst>
                                        <p:tav tm="0">
                                          <p:val>
                                            <p:strVal val="#ppt_y-.1"/>
                                          </p:val>
                                        </p:tav>
                                        <p:tav tm="100000">
                                          <p:val>
                                            <p:strVal val="#ppt_y"/>
                                          </p:val>
                                        </p:tav>
                                      </p:tavLst>
                                    </p:anim>
                                  </p:childTnLst>
                                </p:cTn>
                              </p:par>
                              <p:par>
                                <p:cTn id="97" presetID="47" presetClass="entr" presetSubtype="0" fill="hold" nodeType="withEffect">
                                  <p:stCondLst>
                                    <p:cond delay="0"/>
                                  </p:stCondLst>
                                  <p:childTnLst>
                                    <p:set>
                                      <p:cBhvr>
                                        <p:cTn id="98" dur="1" fill="hold">
                                          <p:stCondLst>
                                            <p:cond delay="0"/>
                                          </p:stCondLst>
                                        </p:cTn>
                                        <p:tgtEl>
                                          <p:spTgt spid="143"/>
                                        </p:tgtEl>
                                        <p:attrNameLst>
                                          <p:attrName>style.visibility</p:attrName>
                                        </p:attrNameLst>
                                      </p:cBhvr>
                                      <p:to>
                                        <p:strVal val="visible"/>
                                      </p:to>
                                    </p:set>
                                    <p:animEffect transition="in" filter="fade">
                                      <p:cBhvr>
                                        <p:cTn id="99" dur="1000"/>
                                        <p:tgtEl>
                                          <p:spTgt spid="143"/>
                                        </p:tgtEl>
                                      </p:cBhvr>
                                    </p:animEffect>
                                    <p:anim calcmode="lin" valueType="num">
                                      <p:cBhvr>
                                        <p:cTn id="100" dur="1000" fill="hold"/>
                                        <p:tgtEl>
                                          <p:spTgt spid="143"/>
                                        </p:tgtEl>
                                        <p:attrNameLst>
                                          <p:attrName>ppt_x</p:attrName>
                                        </p:attrNameLst>
                                      </p:cBhvr>
                                      <p:tavLst>
                                        <p:tav tm="0">
                                          <p:val>
                                            <p:strVal val="#ppt_x"/>
                                          </p:val>
                                        </p:tav>
                                        <p:tav tm="100000">
                                          <p:val>
                                            <p:strVal val="#ppt_x"/>
                                          </p:val>
                                        </p:tav>
                                      </p:tavLst>
                                    </p:anim>
                                    <p:anim calcmode="lin" valueType="num">
                                      <p:cBhvr>
                                        <p:cTn id="101" dur="1000" fill="hold"/>
                                        <p:tgtEl>
                                          <p:spTgt spid="143"/>
                                        </p:tgtEl>
                                        <p:attrNameLst>
                                          <p:attrName>ppt_y</p:attrName>
                                        </p:attrNameLst>
                                      </p:cBhvr>
                                      <p:tavLst>
                                        <p:tav tm="0">
                                          <p:val>
                                            <p:strVal val="#ppt_y-.1"/>
                                          </p:val>
                                        </p:tav>
                                        <p:tav tm="100000">
                                          <p:val>
                                            <p:strVal val="#ppt_y"/>
                                          </p:val>
                                        </p:tav>
                                      </p:tavLst>
                                    </p:anim>
                                  </p:childTnLst>
                                </p:cTn>
                              </p:par>
                            </p:childTnLst>
                          </p:cTn>
                        </p:par>
                        <p:par>
                          <p:cTn id="102" fill="hold">
                            <p:stCondLst>
                              <p:cond delay="8000"/>
                            </p:stCondLst>
                            <p:childTnLst>
                              <p:par>
                                <p:cTn id="103" presetID="22" presetClass="entr" presetSubtype="1" fill="hold" nodeType="afterEffect">
                                  <p:stCondLst>
                                    <p:cond delay="0"/>
                                  </p:stCondLst>
                                  <p:childTnLst>
                                    <p:set>
                                      <p:cBhvr>
                                        <p:cTn id="104" dur="1" fill="hold">
                                          <p:stCondLst>
                                            <p:cond delay="0"/>
                                          </p:stCondLst>
                                        </p:cTn>
                                        <p:tgtEl>
                                          <p:spTgt spid="105"/>
                                        </p:tgtEl>
                                        <p:attrNameLst>
                                          <p:attrName>style.visibility</p:attrName>
                                        </p:attrNameLst>
                                      </p:cBhvr>
                                      <p:to>
                                        <p:strVal val="visible"/>
                                      </p:to>
                                    </p:set>
                                    <p:animEffect transition="in" filter="wipe(up)">
                                      <p:cBhvr>
                                        <p:cTn id="105" dur="1000"/>
                                        <p:tgtEl>
                                          <p:spTgt spid="105"/>
                                        </p:tgtEl>
                                      </p:cBhvr>
                                    </p:animEffect>
                                  </p:childTnLst>
                                </p:cTn>
                              </p:par>
                              <p:par>
                                <p:cTn id="106" presetID="42" presetClass="entr" presetSubtype="0" fill="hold" grpId="0" nodeType="withEffect">
                                  <p:stCondLst>
                                    <p:cond delay="0"/>
                                  </p:stCondLst>
                                  <p:childTnLst>
                                    <p:set>
                                      <p:cBhvr>
                                        <p:cTn id="107" dur="1" fill="hold">
                                          <p:stCondLst>
                                            <p:cond delay="0"/>
                                          </p:stCondLst>
                                        </p:cTn>
                                        <p:tgtEl>
                                          <p:spTgt spid="43"/>
                                        </p:tgtEl>
                                        <p:attrNameLst>
                                          <p:attrName>style.visibility</p:attrName>
                                        </p:attrNameLst>
                                      </p:cBhvr>
                                      <p:to>
                                        <p:strVal val="visible"/>
                                      </p:to>
                                    </p:set>
                                    <p:animEffect transition="in" filter="fade">
                                      <p:cBhvr>
                                        <p:cTn id="108" dur="1000"/>
                                        <p:tgtEl>
                                          <p:spTgt spid="43"/>
                                        </p:tgtEl>
                                      </p:cBhvr>
                                    </p:animEffect>
                                    <p:anim calcmode="lin" valueType="num">
                                      <p:cBhvr>
                                        <p:cTn id="109" dur="1000" fill="hold"/>
                                        <p:tgtEl>
                                          <p:spTgt spid="43"/>
                                        </p:tgtEl>
                                        <p:attrNameLst>
                                          <p:attrName>ppt_x</p:attrName>
                                        </p:attrNameLst>
                                      </p:cBhvr>
                                      <p:tavLst>
                                        <p:tav tm="0">
                                          <p:val>
                                            <p:strVal val="#ppt_x"/>
                                          </p:val>
                                        </p:tav>
                                        <p:tav tm="100000">
                                          <p:val>
                                            <p:strVal val="#ppt_x"/>
                                          </p:val>
                                        </p:tav>
                                      </p:tavLst>
                                    </p:anim>
                                    <p:anim calcmode="lin" valueType="num">
                                      <p:cBhvr>
                                        <p:cTn id="110" dur="1000" fill="hold"/>
                                        <p:tgtEl>
                                          <p:spTgt spid="43"/>
                                        </p:tgtEl>
                                        <p:attrNameLst>
                                          <p:attrName>ppt_y</p:attrName>
                                        </p:attrNameLst>
                                      </p:cBhvr>
                                      <p:tavLst>
                                        <p:tav tm="0">
                                          <p:val>
                                            <p:strVal val="#ppt_y+.1"/>
                                          </p:val>
                                        </p:tav>
                                        <p:tav tm="100000">
                                          <p:val>
                                            <p:strVal val="#ppt_y"/>
                                          </p:val>
                                        </p:tav>
                                      </p:tavLst>
                                    </p:anim>
                                  </p:childTnLst>
                                </p:cTn>
                              </p:par>
                              <p:par>
                                <p:cTn id="111" presetID="42" presetClass="entr" presetSubtype="0" fill="hold" grpId="0" nodeType="withEffect">
                                  <p:stCondLst>
                                    <p:cond delay="0"/>
                                  </p:stCondLst>
                                  <p:childTnLst>
                                    <p:set>
                                      <p:cBhvr>
                                        <p:cTn id="112" dur="1" fill="hold">
                                          <p:stCondLst>
                                            <p:cond delay="0"/>
                                          </p:stCondLst>
                                        </p:cTn>
                                        <p:tgtEl>
                                          <p:spTgt spid="44"/>
                                        </p:tgtEl>
                                        <p:attrNameLst>
                                          <p:attrName>style.visibility</p:attrName>
                                        </p:attrNameLst>
                                      </p:cBhvr>
                                      <p:to>
                                        <p:strVal val="visible"/>
                                      </p:to>
                                    </p:set>
                                    <p:animEffect transition="in" filter="fade">
                                      <p:cBhvr>
                                        <p:cTn id="113" dur="1000"/>
                                        <p:tgtEl>
                                          <p:spTgt spid="44"/>
                                        </p:tgtEl>
                                      </p:cBhvr>
                                    </p:animEffect>
                                    <p:anim calcmode="lin" valueType="num">
                                      <p:cBhvr>
                                        <p:cTn id="114" dur="1000" fill="hold"/>
                                        <p:tgtEl>
                                          <p:spTgt spid="44"/>
                                        </p:tgtEl>
                                        <p:attrNameLst>
                                          <p:attrName>ppt_x</p:attrName>
                                        </p:attrNameLst>
                                      </p:cBhvr>
                                      <p:tavLst>
                                        <p:tav tm="0">
                                          <p:val>
                                            <p:strVal val="#ppt_x"/>
                                          </p:val>
                                        </p:tav>
                                        <p:tav tm="100000">
                                          <p:val>
                                            <p:strVal val="#ppt_x"/>
                                          </p:val>
                                        </p:tav>
                                      </p:tavLst>
                                    </p:anim>
                                    <p:anim calcmode="lin" valueType="num">
                                      <p:cBhvr>
                                        <p:cTn id="115" dur="1000" fill="hold"/>
                                        <p:tgtEl>
                                          <p:spTgt spid="44"/>
                                        </p:tgtEl>
                                        <p:attrNameLst>
                                          <p:attrName>ppt_y</p:attrName>
                                        </p:attrNameLst>
                                      </p:cBhvr>
                                      <p:tavLst>
                                        <p:tav tm="0">
                                          <p:val>
                                            <p:strVal val="#ppt_y+.1"/>
                                          </p:val>
                                        </p:tav>
                                        <p:tav tm="100000">
                                          <p:val>
                                            <p:strVal val="#ppt_y"/>
                                          </p:val>
                                        </p:tav>
                                      </p:tavLst>
                                    </p:anim>
                                  </p:childTnLst>
                                </p:cTn>
                              </p:par>
                              <p:par>
                                <p:cTn id="116" presetID="42" presetClass="entr" presetSubtype="0" fill="hold" grpId="0" nodeType="withEffect">
                                  <p:stCondLst>
                                    <p:cond delay="0"/>
                                  </p:stCondLst>
                                  <p:childTnLst>
                                    <p:set>
                                      <p:cBhvr>
                                        <p:cTn id="117" dur="1" fill="hold">
                                          <p:stCondLst>
                                            <p:cond delay="0"/>
                                          </p:stCondLst>
                                        </p:cTn>
                                        <p:tgtEl>
                                          <p:spTgt spid="48"/>
                                        </p:tgtEl>
                                        <p:attrNameLst>
                                          <p:attrName>style.visibility</p:attrName>
                                        </p:attrNameLst>
                                      </p:cBhvr>
                                      <p:to>
                                        <p:strVal val="visible"/>
                                      </p:to>
                                    </p:set>
                                    <p:animEffect transition="in" filter="fade">
                                      <p:cBhvr>
                                        <p:cTn id="118" dur="1000"/>
                                        <p:tgtEl>
                                          <p:spTgt spid="48"/>
                                        </p:tgtEl>
                                      </p:cBhvr>
                                    </p:animEffect>
                                    <p:anim calcmode="lin" valueType="num">
                                      <p:cBhvr>
                                        <p:cTn id="119" dur="1000" fill="hold"/>
                                        <p:tgtEl>
                                          <p:spTgt spid="48"/>
                                        </p:tgtEl>
                                        <p:attrNameLst>
                                          <p:attrName>ppt_x</p:attrName>
                                        </p:attrNameLst>
                                      </p:cBhvr>
                                      <p:tavLst>
                                        <p:tav tm="0">
                                          <p:val>
                                            <p:strVal val="#ppt_x"/>
                                          </p:val>
                                        </p:tav>
                                        <p:tav tm="100000">
                                          <p:val>
                                            <p:strVal val="#ppt_x"/>
                                          </p:val>
                                        </p:tav>
                                      </p:tavLst>
                                    </p:anim>
                                    <p:anim calcmode="lin" valueType="num">
                                      <p:cBhvr>
                                        <p:cTn id="120" dur="1000" fill="hold"/>
                                        <p:tgtEl>
                                          <p:spTgt spid="48"/>
                                        </p:tgtEl>
                                        <p:attrNameLst>
                                          <p:attrName>ppt_y</p:attrName>
                                        </p:attrNameLst>
                                      </p:cBhvr>
                                      <p:tavLst>
                                        <p:tav tm="0">
                                          <p:val>
                                            <p:strVal val="#ppt_y+.1"/>
                                          </p:val>
                                        </p:tav>
                                        <p:tav tm="100000">
                                          <p:val>
                                            <p:strVal val="#ppt_y"/>
                                          </p:val>
                                        </p:tav>
                                      </p:tavLst>
                                    </p:anim>
                                  </p:childTnLst>
                                </p:cTn>
                              </p:par>
                            </p:childTnLst>
                          </p:cTn>
                        </p:par>
                        <p:par>
                          <p:cTn id="121" fill="hold">
                            <p:stCondLst>
                              <p:cond delay="9000"/>
                            </p:stCondLst>
                            <p:childTnLst>
                              <p:par>
                                <p:cTn id="122" presetID="22" presetClass="entr" presetSubtype="1" fill="hold" grpId="0" nodeType="afterEffect">
                                  <p:stCondLst>
                                    <p:cond delay="0"/>
                                  </p:stCondLst>
                                  <p:childTnLst>
                                    <p:set>
                                      <p:cBhvr>
                                        <p:cTn id="123" dur="1" fill="hold">
                                          <p:stCondLst>
                                            <p:cond delay="0"/>
                                          </p:stCondLst>
                                        </p:cTn>
                                        <p:tgtEl>
                                          <p:spTgt spid="140"/>
                                        </p:tgtEl>
                                        <p:attrNameLst>
                                          <p:attrName>style.visibility</p:attrName>
                                        </p:attrNameLst>
                                      </p:cBhvr>
                                      <p:to>
                                        <p:strVal val="visible"/>
                                      </p:to>
                                    </p:set>
                                    <p:animEffect transition="in" filter="wipe(up)">
                                      <p:cBhvr>
                                        <p:cTn id="124" dur="1000"/>
                                        <p:tgtEl>
                                          <p:spTgt spid="140"/>
                                        </p:tgtEl>
                                      </p:cBhvr>
                                    </p:animEffect>
                                  </p:childTnLst>
                                </p:cTn>
                              </p:par>
                            </p:childTnLst>
                          </p:cTn>
                        </p:par>
                        <p:par>
                          <p:cTn id="125" fill="hold">
                            <p:stCondLst>
                              <p:cond delay="10000"/>
                            </p:stCondLst>
                            <p:childTnLst>
                              <p:par>
                                <p:cTn id="126" presetID="47" presetClass="entr" presetSubtype="0" fill="hold" grpId="0" nodeType="afterEffect">
                                  <p:stCondLst>
                                    <p:cond delay="0"/>
                                  </p:stCondLst>
                                  <p:childTnLst>
                                    <p:set>
                                      <p:cBhvr>
                                        <p:cTn id="127" dur="1" fill="hold">
                                          <p:stCondLst>
                                            <p:cond delay="0"/>
                                          </p:stCondLst>
                                        </p:cTn>
                                        <p:tgtEl>
                                          <p:spTgt spid="49"/>
                                        </p:tgtEl>
                                        <p:attrNameLst>
                                          <p:attrName>style.visibility</p:attrName>
                                        </p:attrNameLst>
                                      </p:cBhvr>
                                      <p:to>
                                        <p:strVal val="visible"/>
                                      </p:to>
                                    </p:set>
                                    <p:animEffect transition="in" filter="fade">
                                      <p:cBhvr>
                                        <p:cTn id="128" dur="1000"/>
                                        <p:tgtEl>
                                          <p:spTgt spid="49"/>
                                        </p:tgtEl>
                                      </p:cBhvr>
                                    </p:animEffect>
                                    <p:anim calcmode="lin" valueType="num">
                                      <p:cBhvr>
                                        <p:cTn id="129" dur="1000" fill="hold"/>
                                        <p:tgtEl>
                                          <p:spTgt spid="49"/>
                                        </p:tgtEl>
                                        <p:attrNameLst>
                                          <p:attrName>ppt_x</p:attrName>
                                        </p:attrNameLst>
                                      </p:cBhvr>
                                      <p:tavLst>
                                        <p:tav tm="0">
                                          <p:val>
                                            <p:strVal val="#ppt_x"/>
                                          </p:val>
                                        </p:tav>
                                        <p:tav tm="100000">
                                          <p:val>
                                            <p:strVal val="#ppt_x"/>
                                          </p:val>
                                        </p:tav>
                                      </p:tavLst>
                                    </p:anim>
                                    <p:anim calcmode="lin" valueType="num">
                                      <p:cBhvr>
                                        <p:cTn id="130" dur="1000" fill="hold"/>
                                        <p:tgtEl>
                                          <p:spTgt spid="49"/>
                                        </p:tgtEl>
                                        <p:attrNameLst>
                                          <p:attrName>ppt_y</p:attrName>
                                        </p:attrNameLst>
                                      </p:cBhvr>
                                      <p:tavLst>
                                        <p:tav tm="0">
                                          <p:val>
                                            <p:strVal val="#ppt_y-.1"/>
                                          </p:val>
                                        </p:tav>
                                        <p:tav tm="100000">
                                          <p:val>
                                            <p:strVal val="#ppt_y"/>
                                          </p:val>
                                        </p:tav>
                                      </p:tavLst>
                                    </p:anim>
                                  </p:childTnLst>
                                </p:cTn>
                              </p:par>
                              <p:par>
                                <p:cTn id="131" presetID="47" presetClass="entr" presetSubtype="0" fill="hold" nodeType="withEffect">
                                  <p:stCondLst>
                                    <p:cond delay="0"/>
                                  </p:stCondLst>
                                  <p:childTnLst>
                                    <p:set>
                                      <p:cBhvr>
                                        <p:cTn id="132" dur="1" fill="hold">
                                          <p:stCondLst>
                                            <p:cond delay="0"/>
                                          </p:stCondLst>
                                        </p:cTn>
                                        <p:tgtEl>
                                          <p:spTgt spid="2"/>
                                        </p:tgtEl>
                                        <p:attrNameLst>
                                          <p:attrName>style.visibility</p:attrName>
                                        </p:attrNameLst>
                                      </p:cBhvr>
                                      <p:to>
                                        <p:strVal val="visible"/>
                                      </p:to>
                                    </p:set>
                                    <p:animEffect transition="in" filter="fade">
                                      <p:cBhvr>
                                        <p:cTn id="133" dur="1000"/>
                                        <p:tgtEl>
                                          <p:spTgt spid="2"/>
                                        </p:tgtEl>
                                      </p:cBhvr>
                                    </p:animEffect>
                                    <p:anim calcmode="lin" valueType="num">
                                      <p:cBhvr>
                                        <p:cTn id="134" dur="1000" fill="hold"/>
                                        <p:tgtEl>
                                          <p:spTgt spid="2"/>
                                        </p:tgtEl>
                                        <p:attrNameLst>
                                          <p:attrName>ppt_x</p:attrName>
                                        </p:attrNameLst>
                                      </p:cBhvr>
                                      <p:tavLst>
                                        <p:tav tm="0">
                                          <p:val>
                                            <p:strVal val="#ppt_x"/>
                                          </p:val>
                                        </p:tav>
                                        <p:tav tm="100000">
                                          <p:val>
                                            <p:strVal val="#ppt_x"/>
                                          </p:val>
                                        </p:tav>
                                      </p:tavLst>
                                    </p:anim>
                                    <p:anim calcmode="lin" valueType="num">
                                      <p:cBhvr>
                                        <p:cTn id="135" dur="1000" fill="hold"/>
                                        <p:tgtEl>
                                          <p:spTgt spid="2"/>
                                        </p:tgtEl>
                                        <p:attrNameLst>
                                          <p:attrName>ppt_y</p:attrName>
                                        </p:attrNameLst>
                                      </p:cBhvr>
                                      <p:tavLst>
                                        <p:tav tm="0">
                                          <p:val>
                                            <p:strVal val="#ppt_y-.1"/>
                                          </p:val>
                                        </p:tav>
                                        <p:tav tm="100000">
                                          <p:val>
                                            <p:strVal val="#ppt_y"/>
                                          </p:val>
                                        </p:tav>
                                      </p:tavLst>
                                    </p:anim>
                                  </p:childTnLst>
                                </p:cTn>
                              </p:par>
                              <p:par>
                                <p:cTn id="136" presetID="47" presetClass="entr" presetSubtype="0" fill="hold" nodeType="withEffect">
                                  <p:stCondLst>
                                    <p:cond delay="0"/>
                                  </p:stCondLst>
                                  <p:childTnLst>
                                    <p:set>
                                      <p:cBhvr>
                                        <p:cTn id="137" dur="1" fill="hold">
                                          <p:stCondLst>
                                            <p:cond delay="0"/>
                                          </p:stCondLst>
                                        </p:cTn>
                                        <p:tgtEl>
                                          <p:spTgt spid="149"/>
                                        </p:tgtEl>
                                        <p:attrNameLst>
                                          <p:attrName>style.visibility</p:attrName>
                                        </p:attrNameLst>
                                      </p:cBhvr>
                                      <p:to>
                                        <p:strVal val="visible"/>
                                      </p:to>
                                    </p:set>
                                    <p:animEffect transition="in" filter="fade">
                                      <p:cBhvr>
                                        <p:cTn id="138" dur="1000"/>
                                        <p:tgtEl>
                                          <p:spTgt spid="149"/>
                                        </p:tgtEl>
                                      </p:cBhvr>
                                    </p:animEffect>
                                    <p:anim calcmode="lin" valueType="num">
                                      <p:cBhvr>
                                        <p:cTn id="139" dur="1000" fill="hold"/>
                                        <p:tgtEl>
                                          <p:spTgt spid="149"/>
                                        </p:tgtEl>
                                        <p:attrNameLst>
                                          <p:attrName>ppt_x</p:attrName>
                                        </p:attrNameLst>
                                      </p:cBhvr>
                                      <p:tavLst>
                                        <p:tav tm="0">
                                          <p:val>
                                            <p:strVal val="#ppt_x"/>
                                          </p:val>
                                        </p:tav>
                                        <p:tav tm="100000">
                                          <p:val>
                                            <p:strVal val="#ppt_x"/>
                                          </p:val>
                                        </p:tav>
                                      </p:tavLst>
                                    </p:anim>
                                    <p:anim calcmode="lin" valueType="num">
                                      <p:cBhvr>
                                        <p:cTn id="140" dur="1000" fill="hold"/>
                                        <p:tgtEl>
                                          <p:spTgt spid="149"/>
                                        </p:tgtEl>
                                        <p:attrNameLst>
                                          <p:attrName>ppt_y</p:attrName>
                                        </p:attrNameLst>
                                      </p:cBhvr>
                                      <p:tavLst>
                                        <p:tav tm="0">
                                          <p:val>
                                            <p:strVal val="#ppt_y-.1"/>
                                          </p:val>
                                        </p:tav>
                                        <p:tav tm="100000">
                                          <p:val>
                                            <p:strVal val="#ppt_y"/>
                                          </p:val>
                                        </p:tav>
                                      </p:tavLst>
                                    </p:anim>
                                  </p:childTnLst>
                                </p:cTn>
                              </p:par>
                            </p:childTnLst>
                          </p:cTn>
                        </p:par>
                        <p:par>
                          <p:cTn id="141" fill="hold">
                            <p:stCondLst>
                              <p:cond delay="11000"/>
                            </p:stCondLst>
                            <p:childTnLst>
                              <p:par>
                                <p:cTn id="142" presetID="22" presetClass="entr" presetSubtype="1" fill="hold" nodeType="afterEffect">
                                  <p:stCondLst>
                                    <p:cond delay="0"/>
                                  </p:stCondLst>
                                  <p:childTnLst>
                                    <p:set>
                                      <p:cBhvr>
                                        <p:cTn id="143" dur="1" fill="hold">
                                          <p:stCondLst>
                                            <p:cond delay="0"/>
                                          </p:stCondLst>
                                        </p:cTn>
                                        <p:tgtEl>
                                          <p:spTgt spid="121"/>
                                        </p:tgtEl>
                                        <p:attrNameLst>
                                          <p:attrName>style.visibility</p:attrName>
                                        </p:attrNameLst>
                                      </p:cBhvr>
                                      <p:to>
                                        <p:strVal val="visible"/>
                                      </p:to>
                                    </p:set>
                                    <p:animEffect transition="in" filter="wipe(up)">
                                      <p:cBhvr>
                                        <p:cTn id="144" dur="1000"/>
                                        <p:tgtEl>
                                          <p:spTgt spid="121"/>
                                        </p:tgtEl>
                                      </p:cBhvr>
                                    </p:animEffect>
                                  </p:childTnLst>
                                </p:cTn>
                              </p:par>
                              <p:par>
                                <p:cTn id="145" presetID="42" presetClass="entr" presetSubtype="0" fill="hold" grpId="0" nodeType="withEffect">
                                  <p:stCondLst>
                                    <p:cond delay="0"/>
                                  </p:stCondLst>
                                  <p:childTnLst>
                                    <p:set>
                                      <p:cBhvr>
                                        <p:cTn id="146" dur="1" fill="hold">
                                          <p:stCondLst>
                                            <p:cond delay="0"/>
                                          </p:stCondLst>
                                        </p:cTn>
                                        <p:tgtEl>
                                          <p:spTgt spid="50"/>
                                        </p:tgtEl>
                                        <p:attrNameLst>
                                          <p:attrName>style.visibility</p:attrName>
                                        </p:attrNameLst>
                                      </p:cBhvr>
                                      <p:to>
                                        <p:strVal val="visible"/>
                                      </p:to>
                                    </p:set>
                                    <p:animEffect transition="in" filter="fade">
                                      <p:cBhvr>
                                        <p:cTn id="147" dur="1000"/>
                                        <p:tgtEl>
                                          <p:spTgt spid="50"/>
                                        </p:tgtEl>
                                      </p:cBhvr>
                                    </p:animEffect>
                                    <p:anim calcmode="lin" valueType="num">
                                      <p:cBhvr>
                                        <p:cTn id="148" dur="1000" fill="hold"/>
                                        <p:tgtEl>
                                          <p:spTgt spid="50"/>
                                        </p:tgtEl>
                                        <p:attrNameLst>
                                          <p:attrName>ppt_x</p:attrName>
                                        </p:attrNameLst>
                                      </p:cBhvr>
                                      <p:tavLst>
                                        <p:tav tm="0">
                                          <p:val>
                                            <p:strVal val="#ppt_x"/>
                                          </p:val>
                                        </p:tav>
                                        <p:tav tm="100000">
                                          <p:val>
                                            <p:strVal val="#ppt_x"/>
                                          </p:val>
                                        </p:tav>
                                      </p:tavLst>
                                    </p:anim>
                                    <p:anim calcmode="lin" valueType="num">
                                      <p:cBhvr>
                                        <p:cTn id="149" dur="1000" fill="hold"/>
                                        <p:tgtEl>
                                          <p:spTgt spid="50"/>
                                        </p:tgtEl>
                                        <p:attrNameLst>
                                          <p:attrName>ppt_y</p:attrName>
                                        </p:attrNameLst>
                                      </p:cBhvr>
                                      <p:tavLst>
                                        <p:tav tm="0">
                                          <p:val>
                                            <p:strVal val="#ppt_y+.1"/>
                                          </p:val>
                                        </p:tav>
                                        <p:tav tm="100000">
                                          <p:val>
                                            <p:strVal val="#ppt_y"/>
                                          </p:val>
                                        </p:tav>
                                      </p:tavLst>
                                    </p:anim>
                                  </p:childTnLst>
                                </p:cTn>
                              </p:par>
                              <p:par>
                                <p:cTn id="150" presetID="42" presetClass="entr" presetSubtype="0" fill="hold" grpId="0" nodeType="withEffect">
                                  <p:stCondLst>
                                    <p:cond delay="0"/>
                                  </p:stCondLst>
                                  <p:childTnLst>
                                    <p:set>
                                      <p:cBhvr>
                                        <p:cTn id="151" dur="1" fill="hold">
                                          <p:stCondLst>
                                            <p:cond delay="0"/>
                                          </p:stCondLst>
                                        </p:cTn>
                                        <p:tgtEl>
                                          <p:spTgt spid="51"/>
                                        </p:tgtEl>
                                        <p:attrNameLst>
                                          <p:attrName>style.visibility</p:attrName>
                                        </p:attrNameLst>
                                      </p:cBhvr>
                                      <p:to>
                                        <p:strVal val="visible"/>
                                      </p:to>
                                    </p:set>
                                    <p:animEffect transition="in" filter="fade">
                                      <p:cBhvr>
                                        <p:cTn id="152" dur="1000"/>
                                        <p:tgtEl>
                                          <p:spTgt spid="51"/>
                                        </p:tgtEl>
                                      </p:cBhvr>
                                    </p:animEffect>
                                    <p:anim calcmode="lin" valueType="num">
                                      <p:cBhvr>
                                        <p:cTn id="153" dur="1000" fill="hold"/>
                                        <p:tgtEl>
                                          <p:spTgt spid="51"/>
                                        </p:tgtEl>
                                        <p:attrNameLst>
                                          <p:attrName>ppt_x</p:attrName>
                                        </p:attrNameLst>
                                      </p:cBhvr>
                                      <p:tavLst>
                                        <p:tav tm="0">
                                          <p:val>
                                            <p:strVal val="#ppt_x"/>
                                          </p:val>
                                        </p:tav>
                                        <p:tav tm="100000">
                                          <p:val>
                                            <p:strVal val="#ppt_x"/>
                                          </p:val>
                                        </p:tav>
                                      </p:tavLst>
                                    </p:anim>
                                    <p:anim calcmode="lin" valueType="num">
                                      <p:cBhvr>
                                        <p:cTn id="154" dur="1000" fill="hold"/>
                                        <p:tgtEl>
                                          <p:spTgt spid="51"/>
                                        </p:tgtEl>
                                        <p:attrNameLst>
                                          <p:attrName>ppt_y</p:attrName>
                                        </p:attrNameLst>
                                      </p:cBhvr>
                                      <p:tavLst>
                                        <p:tav tm="0">
                                          <p:val>
                                            <p:strVal val="#ppt_y+.1"/>
                                          </p:val>
                                        </p:tav>
                                        <p:tav tm="100000">
                                          <p:val>
                                            <p:strVal val="#ppt_y"/>
                                          </p:val>
                                        </p:tav>
                                      </p:tavLst>
                                    </p:anim>
                                  </p:childTnLst>
                                </p:cTn>
                              </p:par>
                              <p:par>
                                <p:cTn id="155" presetID="42" presetClass="entr" presetSubtype="0" fill="hold" grpId="0" nodeType="withEffect">
                                  <p:stCondLst>
                                    <p:cond delay="0"/>
                                  </p:stCondLst>
                                  <p:childTnLst>
                                    <p:set>
                                      <p:cBhvr>
                                        <p:cTn id="156" dur="1" fill="hold">
                                          <p:stCondLst>
                                            <p:cond delay="0"/>
                                          </p:stCondLst>
                                        </p:cTn>
                                        <p:tgtEl>
                                          <p:spTgt spid="55"/>
                                        </p:tgtEl>
                                        <p:attrNameLst>
                                          <p:attrName>style.visibility</p:attrName>
                                        </p:attrNameLst>
                                      </p:cBhvr>
                                      <p:to>
                                        <p:strVal val="visible"/>
                                      </p:to>
                                    </p:set>
                                    <p:animEffect transition="in" filter="fade">
                                      <p:cBhvr>
                                        <p:cTn id="157" dur="1000"/>
                                        <p:tgtEl>
                                          <p:spTgt spid="55"/>
                                        </p:tgtEl>
                                      </p:cBhvr>
                                    </p:animEffect>
                                    <p:anim calcmode="lin" valueType="num">
                                      <p:cBhvr>
                                        <p:cTn id="158" dur="1000" fill="hold"/>
                                        <p:tgtEl>
                                          <p:spTgt spid="55"/>
                                        </p:tgtEl>
                                        <p:attrNameLst>
                                          <p:attrName>ppt_x</p:attrName>
                                        </p:attrNameLst>
                                      </p:cBhvr>
                                      <p:tavLst>
                                        <p:tav tm="0">
                                          <p:val>
                                            <p:strVal val="#ppt_x"/>
                                          </p:val>
                                        </p:tav>
                                        <p:tav tm="100000">
                                          <p:val>
                                            <p:strVal val="#ppt_x"/>
                                          </p:val>
                                        </p:tav>
                                      </p:tavLst>
                                    </p:anim>
                                    <p:anim calcmode="lin" valueType="num">
                                      <p:cBhvr>
                                        <p:cTn id="159" dur="1000" fill="hold"/>
                                        <p:tgtEl>
                                          <p:spTgt spid="55"/>
                                        </p:tgtEl>
                                        <p:attrNameLst>
                                          <p:attrName>ppt_y</p:attrName>
                                        </p:attrNameLst>
                                      </p:cBhvr>
                                      <p:tavLst>
                                        <p:tav tm="0">
                                          <p:val>
                                            <p:strVal val="#ppt_y+.1"/>
                                          </p:val>
                                        </p:tav>
                                        <p:tav tm="100000">
                                          <p:val>
                                            <p:strVal val="#ppt_y"/>
                                          </p:val>
                                        </p:tav>
                                      </p:tavLst>
                                    </p:anim>
                                  </p:childTnLst>
                                </p:cTn>
                              </p:par>
                            </p:childTnLst>
                          </p:cTn>
                        </p:par>
                        <p:par>
                          <p:cTn id="160" fill="hold">
                            <p:stCondLst>
                              <p:cond delay="12000"/>
                            </p:stCondLst>
                            <p:childTnLst>
                              <p:par>
                                <p:cTn id="161" presetID="22" presetClass="entr" presetSubtype="1" fill="hold" grpId="0" nodeType="afterEffect">
                                  <p:stCondLst>
                                    <p:cond delay="0"/>
                                  </p:stCondLst>
                                  <p:childTnLst>
                                    <p:set>
                                      <p:cBhvr>
                                        <p:cTn id="162" dur="1" fill="hold">
                                          <p:stCondLst>
                                            <p:cond delay="0"/>
                                          </p:stCondLst>
                                        </p:cTn>
                                        <p:tgtEl>
                                          <p:spTgt spid="141"/>
                                        </p:tgtEl>
                                        <p:attrNameLst>
                                          <p:attrName>style.visibility</p:attrName>
                                        </p:attrNameLst>
                                      </p:cBhvr>
                                      <p:to>
                                        <p:strVal val="visible"/>
                                      </p:to>
                                    </p:set>
                                    <p:animEffect transition="in" filter="wipe(up)">
                                      <p:cBhvr>
                                        <p:cTn id="163" dur="1000"/>
                                        <p:tgtEl>
                                          <p:spTgt spid="1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15" grpId="0" animBg="1"/>
      <p:bldP spid="17" grpId="0" animBg="1"/>
      <p:bldP spid="18" grpId="0" animBg="1"/>
      <p:bldP spid="33" grpId="0"/>
      <p:bldP spid="34" grpId="0"/>
      <p:bldP spid="35" grpId="0" animBg="1"/>
      <p:bldP spid="36" grpId="0" animBg="1"/>
      <p:bldP spid="37" grpId="0" animBg="1"/>
      <p:bldP spid="41" grpId="0"/>
      <p:bldP spid="42" grpId="0" animBg="1"/>
      <p:bldP spid="43" grpId="0" animBg="1"/>
      <p:bldP spid="44" grpId="0" animBg="1"/>
      <p:bldP spid="48" grpId="0"/>
      <p:bldP spid="49" grpId="0" animBg="1"/>
      <p:bldP spid="50" grpId="0" animBg="1"/>
      <p:bldP spid="51" grpId="0" animBg="1"/>
      <p:bldP spid="55" grpId="0"/>
      <p:bldP spid="139" grpId="0"/>
      <p:bldP spid="140" grpId="0"/>
      <p:bldP spid="14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1609</TotalTime>
  <Words>1485</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2019-10-31T20:38:35Z</dcterms:modified>
</cp:coreProperties>
</file>