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8789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FE4A1E"/>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FE4A1E"/>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FF0000"/>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5C9AD3"/>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5C9AD3"/>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44546B"/>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44546B"/>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7A7A7A"/>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7A7A7A"/>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FE4A1E"/>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5C9AD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44546B"/>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7A7A7A"/>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1C89488B-2FED-401B-A3A4-78D36EBA92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2018-09-01T21:06:55Z</dcterms:modified>
</cp:coreProperties>
</file>