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8789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FE4A1E"/>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FE4A1E"/>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277273"/>
          </a:xfrm>
          <a:prstGeom prst="rect">
            <a:avLst/>
          </a:prstGeom>
          <a:noFill/>
        </p:spPr>
        <p:txBody>
          <a:bodyPr wrap="square" rtlCol="0">
            <a:spAutoFit/>
          </a:bodyPr>
          <a:lstStyle/>
          <a:p>
            <a:pPr defTabSz="1219170">
              <a:spcBef>
                <a:spcPct val="20000"/>
              </a:spcBef>
              <a:defRPr/>
            </a:pPr>
            <a:r>
              <a:rPr lang="en-US" dirty="0">
                <a:solidFill>
                  <a:srgbClr val="FF0000"/>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5C9AD3"/>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5C9AD3"/>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44546B"/>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44546B"/>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7A7A7A"/>
          </a:solidFill>
          <a:ln>
            <a:solidFill>
              <a:schemeClr val="bg1">
                <a:alpha val="50000"/>
              </a:schemeClr>
            </a:solid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7A7A7A"/>
            </a:solidFill>
            <a:ln>
              <a:solidFill>
                <a:schemeClr val="bg1">
                  <a:alpha val="50000"/>
                </a:schemeClr>
              </a:solidFill>
            </a:ln>
            <a:effectLst>
              <a:outerShdw blurRad="63500" sx="110000" sy="110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277273"/>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277273"/>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27727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FE4A1E"/>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5C9AD3"/>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44546B"/>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7A7A7A"/>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1C89488B-2FED-401B-A3A4-78D36EBA92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1330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2018-09-01T21:06:55Z</dcterms:modified>
</cp:coreProperties>
</file>