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8587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TextBox 318">
            <a:extLst>
              <a:ext uri="{FF2B5EF4-FFF2-40B4-BE49-F238E27FC236}">
                <a16:creationId xmlns:a16="http://schemas.microsoft.com/office/drawing/2014/main" id="{990D052F-DF6B-4BA8-A224-CD7222C9DA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45" name="Group 44">
            <a:extLst>
              <a:ext uri="{FF2B5EF4-FFF2-40B4-BE49-F238E27FC236}">
                <a16:creationId xmlns:a16="http://schemas.microsoft.com/office/drawing/2014/main" id="{FE89258F-EDA8-442D-8E3E-6376067BCB9F}"/>
              </a:ext>
            </a:extLst>
          </p:cNvPr>
          <p:cNvGrpSpPr/>
          <p:nvPr/>
        </p:nvGrpSpPr>
        <p:grpSpPr>
          <a:xfrm>
            <a:off x="7158621" y="3719262"/>
            <a:ext cx="4736507" cy="923738"/>
            <a:chOff x="2056368" y="5008006"/>
            <a:chExt cx="7020139" cy="1369102"/>
          </a:xfrm>
        </p:grpSpPr>
        <p:sp>
          <p:nvSpPr>
            <p:cNvPr id="300" name="Freeform: Shape 299">
              <a:extLst>
                <a:ext uri="{FF2B5EF4-FFF2-40B4-BE49-F238E27FC236}">
                  <a16:creationId xmlns:a16="http://schemas.microsoft.com/office/drawing/2014/main" id="{1CDD5826-51EC-4EE5-A12B-9D6F6B2187A4}"/>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5" name="TextBox 304">
              <a:extLst>
                <a:ext uri="{FF2B5EF4-FFF2-40B4-BE49-F238E27FC236}">
                  <a16:creationId xmlns:a16="http://schemas.microsoft.com/office/drawing/2014/main" id="{B1CEE308-281D-418C-9B13-D66464AD8E84}"/>
                </a:ext>
              </a:extLst>
            </p:cNvPr>
            <p:cNvSpPr txBox="1"/>
            <p:nvPr/>
          </p:nvSpPr>
          <p:spPr>
            <a:xfrm>
              <a:off x="2828093" y="5031115"/>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2" name="Group 41">
            <a:extLst>
              <a:ext uri="{FF2B5EF4-FFF2-40B4-BE49-F238E27FC236}">
                <a16:creationId xmlns:a16="http://schemas.microsoft.com/office/drawing/2014/main" id="{E0661415-DAE2-4A10-80C4-FB0CC1D09171}"/>
              </a:ext>
            </a:extLst>
          </p:cNvPr>
          <p:cNvGrpSpPr/>
          <p:nvPr/>
        </p:nvGrpSpPr>
        <p:grpSpPr>
          <a:xfrm>
            <a:off x="6172200" y="3466218"/>
            <a:ext cx="1449828" cy="1449829"/>
            <a:chOff x="594360" y="4632960"/>
            <a:chExt cx="2148840" cy="2148840"/>
          </a:xfrm>
        </p:grpSpPr>
        <p:sp>
          <p:nvSpPr>
            <p:cNvPr id="297" name="Freeform: Shape 296">
              <a:extLst>
                <a:ext uri="{FF2B5EF4-FFF2-40B4-BE49-F238E27FC236}">
                  <a16:creationId xmlns:a16="http://schemas.microsoft.com/office/drawing/2014/main" id="{2997B6B7-223D-4007-97A4-9A031E88CFC2}"/>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7A7A7A">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Freeform 61">
              <a:extLst>
                <a:ext uri="{FF2B5EF4-FFF2-40B4-BE49-F238E27FC236}">
                  <a16:creationId xmlns:a16="http://schemas.microsoft.com/office/drawing/2014/main" id="{0A7D4CDC-2D17-4848-ACCF-8749BBE2B514}"/>
                </a:ext>
              </a:extLst>
            </p:cNvPr>
            <p:cNvSpPr>
              <a:spLocks noChangeAspect="1" noEditPoints="1"/>
            </p:cNvSpPr>
            <p:nvPr/>
          </p:nvSpPr>
          <p:spPr bwMode="auto">
            <a:xfrm rot="1159148">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Shape 298">
              <a:extLst>
                <a:ext uri="{FF2B5EF4-FFF2-40B4-BE49-F238E27FC236}">
                  <a16:creationId xmlns:a16="http://schemas.microsoft.com/office/drawing/2014/main" id="{E0C3AE88-968B-4F41-A91A-86654966459D}"/>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6" name="TextBox 295">
              <a:extLst>
                <a:ext uri="{FF2B5EF4-FFF2-40B4-BE49-F238E27FC236}">
                  <a16:creationId xmlns:a16="http://schemas.microsoft.com/office/drawing/2014/main" id="{ECD314C2-AFF9-4A90-BC63-D6FA1473F0C7}"/>
                </a:ext>
              </a:extLst>
            </p:cNvPr>
            <p:cNvSpPr txBox="1"/>
            <p:nvPr/>
          </p:nvSpPr>
          <p:spPr>
            <a:xfrm>
              <a:off x="1158524" y="5346152"/>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b="1" dirty="0">
                  <a:solidFill>
                    <a:schemeClr val="bg1"/>
                  </a:solidFill>
                </a:rPr>
                <a:t>OPTION</a:t>
              </a:r>
            </a:p>
          </p:txBody>
        </p:sp>
      </p:grpSp>
      <p:grpSp>
        <p:nvGrpSpPr>
          <p:cNvPr id="44" name="Group 43">
            <a:extLst>
              <a:ext uri="{FF2B5EF4-FFF2-40B4-BE49-F238E27FC236}">
                <a16:creationId xmlns:a16="http://schemas.microsoft.com/office/drawing/2014/main" id="{8615854F-6367-4257-B474-A49F4C74E6F2}"/>
              </a:ext>
            </a:extLst>
          </p:cNvPr>
          <p:cNvGrpSpPr/>
          <p:nvPr/>
        </p:nvGrpSpPr>
        <p:grpSpPr>
          <a:xfrm>
            <a:off x="320102" y="3747766"/>
            <a:ext cx="4736507" cy="923738"/>
            <a:chOff x="3089848" y="3361250"/>
            <a:chExt cx="7020139" cy="1369102"/>
          </a:xfrm>
        </p:grpSpPr>
        <p:sp>
          <p:nvSpPr>
            <p:cNvPr id="313" name="Freeform: Shape 312">
              <a:extLst>
                <a:ext uri="{FF2B5EF4-FFF2-40B4-BE49-F238E27FC236}">
                  <a16:creationId xmlns:a16="http://schemas.microsoft.com/office/drawing/2014/main" id="{76187820-D6CF-479B-8766-77BDECDA1FA5}"/>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8" name="TextBox 317">
              <a:extLst>
                <a:ext uri="{FF2B5EF4-FFF2-40B4-BE49-F238E27FC236}">
                  <a16:creationId xmlns:a16="http://schemas.microsoft.com/office/drawing/2014/main" id="{ABAC48F0-05E9-4834-8AD7-0969BF6CB44D}"/>
                </a:ext>
              </a:extLst>
            </p:cNvPr>
            <p:cNvSpPr txBox="1"/>
            <p:nvPr/>
          </p:nvSpPr>
          <p:spPr>
            <a:xfrm>
              <a:off x="5811959" y="3402556"/>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1" name="Group 40">
            <a:extLst>
              <a:ext uri="{FF2B5EF4-FFF2-40B4-BE49-F238E27FC236}">
                <a16:creationId xmlns:a16="http://schemas.microsoft.com/office/drawing/2014/main" id="{13E869DE-7A0B-47D6-9FC8-4B3C131DD581}"/>
              </a:ext>
            </a:extLst>
          </p:cNvPr>
          <p:cNvGrpSpPr/>
          <p:nvPr/>
        </p:nvGrpSpPr>
        <p:grpSpPr>
          <a:xfrm>
            <a:off x="4593202" y="3474720"/>
            <a:ext cx="1449828" cy="1449829"/>
            <a:chOff x="9423155" y="2956560"/>
            <a:chExt cx="2148840" cy="2148840"/>
          </a:xfrm>
        </p:grpSpPr>
        <p:sp>
          <p:nvSpPr>
            <p:cNvPr id="310" name="Freeform: Shape 309">
              <a:extLst>
                <a:ext uri="{FF2B5EF4-FFF2-40B4-BE49-F238E27FC236}">
                  <a16:creationId xmlns:a16="http://schemas.microsoft.com/office/drawing/2014/main" id="{6B3792FF-E925-4F81-B5D0-E50D968A30B4}"/>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44546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Freeform 61">
              <a:extLst>
                <a:ext uri="{FF2B5EF4-FFF2-40B4-BE49-F238E27FC236}">
                  <a16:creationId xmlns:a16="http://schemas.microsoft.com/office/drawing/2014/main" id="{2E6A5AE0-03BE-49E6-82BB-0CF97C382591}"/>
                </a:ext>
              </a:extLst>
            </p:cNvPr>
            <p:cNvSpPr>
              <a:spLocks noChangeAspect="1" noEditPoints="1"/>
            </p:cNvSpPr>
            <p:nvPr/>
          </p:nvSpPr>
          <p:spPr bwMode="auto">
            <a:xfrm rot="1238934">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Shape 311">
              <a:extLst>
                <a:ext uri="{FF2B5EF4-FFF2-40B4-BE49-F238E27FC236}">
                  <a16:creationId xmlns:a16="http://schemas.microsoft.com/office/drawing/2014/main" id="{913BC626-326C-46CD-9F4B-8D4AF94A2999}"/>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9" name="TextBox 308">
              <a:extLst>
                <a:ext uri="{FF2B5EF4-FFF2-40B4-BE49-F238E27FC236}">
                  <a16:creationId xmlns:a16="http://schemas.microsoft.com/office/drawing/2014/main" id="{495847D5-B601-4C3D-A365-D96316526AE6}"/>
                </a:ext>
              </a:extLst>
            </p:cNvPr>
            <p:cNvSpPr txBox="1"/>
            <p:nvPr/>
          </p:nvSpPr>
          <p:spPr>
            <a:xfrm>
              <a:off x="10008869" y="3687136"/>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b="1" dirty="0">
                  <a:solidFill>
                    <a:schemeClr val="bg1"/>
                  </a:solidFill>
                </a:rPr>
                <a:t>OPTION</a:t>
              </a:r>
            </a:p>
          </p:txBody>
        </p:sp>
      </p:grpSp>
      <p:grpSp>
        <p:nvGrpSpPr>
          <p:cNvPr id="61" name="Group 60">
            <a:extLst>
              <a:ext uri="{FF2B5EF4-FFF2-40B4-BE49-F238E27FC236}">
                <a16:creationId xmlns:a16="http://schemas.microsoft.com/office/drawing/2014/main" id="{A0543357-ABF2-44B5-8D65-559CC042FC90}"/>
              </a:ext>
            </a:extLst>
          </p:cNvPr>
          <p:cNvGrpSpPr/>
          <p:nvPr/>
        </p:nvGrpSpPr>
        <p:grpSpPr>
          <a:xfrm>
            <a:off x="304800" y="3716693"/>
            <a:ext cx="1853323" cy="985884"/>
            <a:chOff x="304800" y="3716693"/>
            <a:chExt cx="1853323" cy="985884"/>
          </a:xfrm>
        </p:grpSpPr>
        <p:sp>
          <p:nvSpPr>
            <p:cNvPr id="314" name="Freeform: Shape 313">
              <a:extLst>
                <a:ext uri="{FF2B5EF4-FFF2-40B4-BE49-F238E27FC236}">
                  <a16:creationId xmlns:a16="http://schemas.microsoft.com/office/drawing/2014/main" id="{1FCCFCD3-D5CD-4AE4-869A-3072AA5551C5}"/>
                </a:ext>
              </a:extLst>
            </p:cNvPr>
            <p:cNvSpPr>
              <a:spLocks noChangeAspect="1"/>
            </p:cNvSpPr>
            <p:nvPr/>
          </p:nvSpPr>
          <p:spPr>
            <a:xfrm rot="5400000">
              <a:off x="619384" y="3402109"/>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5" name="Freeform: Shape 314">
              <a:extLst>
                <a:ext uri="{FF2B5EF4-FFF2-40B4-BE49-F238E27FC236}">
                  <a16:creationId xmlns:a16="http://schemas.microsoft.com/office/drawing/2014/main" id="{C2AA7155-B880-4CA0-965E-1B2BE664C743}"/>
                </a:ext>
              </a:extLst>
            </p:cNvPr>
            <p:cNvSpPr/>
            <p:nvPr/>
          </p:nvSpPr>
          <p:spPr>
            <a:xfrm rot="5400000">
              <a:off x="1542129" y="3977040"/>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TextBox 316">
              <a:extLst>
                <a:ext uri="{FF2B5EF4-FFF2-40B4-BE49-F238E27FC236}">
                  <a16:creationId xmlns:a16="http://schemas.microsoft.com/office/drawing/2014/main" id="{54AE2568-653E-4E20-8087-F2DC6A23813F}"/>
                </a:ext>
              </a:extLst>
            </p:cNvPr>
            <p:cNvSpPr txBox="1"/>
            <p:nvPr/>
          </p:nvSpPr>
          <p:spPr>
            <a:xfrm>
              <a:off x="389813" y="4122940"/>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pic>
          <p:nvPicPr>
            <p:cNvPr id="322" name="Graphic 321" descr="Needle">
              <a:extLst>
                <a:ext uri="{FF2B5EF4-FFF2-40B4-BE49-F238E27FC236}">
                  <a16:creationId xmlns:a16="http://schemas.microsoft.com/office/drawing/2014/main" id="{A27FCCEA-1709-44CB-92AA-C928F56D797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9848" y="3819207"/>
              <a:ext cx="320040" cy="320040"/>
            </a:xfrm>
            <a:prstGeom prst="rect">
              <a:avLst/>
            </a:prstGeom>
          </p:spPr>
        </p:pic>
      </p:grpSp>
      <p:grpSp>
        <p:nvGrpSpPr>
          <p:cNvPr id="366" name="Group 365">
            <a:extLst>
              <a:ext uri="{FF2B5EF4-FFF2-40B4-BE49-F238E27FC236}">
                <a16:creationId xmlns:a16="http://schemas.microsoft.com/office/drawing/2014/main" id="{0DF2D396-FDD9-40D5-8353-A2A65AB53F0F}"/>
              </a:ext>
            </a:extLst>
          </p:cNvPr>
          <p:cNvGrpSpPr/>
          <p:nvPr/>
        </p:nvGrpSpPr>
        <p:grpSpPr>
          <a:xfrm>
            <a:off x="7164321" y="5340553"/>
            <a:ext cx="4736507" cy="923738"/>
            <a:chOff x="2056368" y="5008006"/>
            <a:chExt cx="7020139" cy="1369102"/>
          </a:xfrm>
        </p:grpSpPr>
        <p:sp>
          <p:nvSpPr>
            <p:cNvPr id="377" name="Freeform: Shape 376">
              <a:extLst>
                <a:ext uri="{FF2B5EF4-FFF2-40B4-BE49-F238E27FC236}">
                  <a16:creationId xmlns:a16="http://schemas.microsoft.com/office/drawing/2014/main" id="{A529A263-E708-4F0E-9D54-9BDD843E4C27}"/>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8" name="TextBox 377">
              <a:extLst>
                <a:ext uri="{FF2B5EF4-FFF2-40B4-BE49-F238E27FC236}">
                  <a16:creationId xmlns:a16="http://schemas.microsoft.com/office/drawing/2014/main" id="{9DC5FB50-C79E-4A00-A096-8FA2F75EFABC}"/>
                </a:ext>
              </a:extLst>
            </p:cNvPr>
            <p:cNvSpPr txBox="1"/>
            <p:nvPr/>
          </p:nvSpPr>
          <p:spPr>
            <a:xfrm>
              <a:off x="2828093" y="5031115"/>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67" name="Group 366">
            <a:extLst>
              <a:ext uri="{FF2B5EF4-FFF2-40B4-BE49-F238E27FC236}">
                <a16:creationId xmlns:a16="http://schemas.microsoft.com/office/drawing/2014/main" id="{53B553C1-A945-46F3-85AF-BC6DBFF3601A}"/>
              </a:ext>
            </a:extLst>
          </p:cNvPr>
          <p:cNvGrpSpPr/>
          <p:nvPr/>
        </p:nvGrpSpPr>
        <p:grpSpPr>
          <a:xfrm>
            <a:off x="6177900" y="5087509"/>
            <a:ext cx="1449828" cy="1449829"/>
            <a:chOff x="594360" y="4632960"/>
            <a:chExt cx="2148840" cy="2148840"/>
          </a:xfrm>
        </p:grpSpPr>
        <p:sp>
          <p:nvSpPr>
            <p:cNvPr id="373" name="Freeform: Shape 372">
              <a:extLst>
                <a:ext uri="{FF2B5EF4-FFF2-40B4-BE49-F238E27FC236}">
                  <a16:creationId xmlns:a16="http://schemas.microsoft.com/office/drawing/2014/main" id="{65598E0E-145E-4012-A1E7-9049E96CBEEB}"/>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BFBFBF">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4" name="Freeform 61">
              <a:extLst>
                <a:ext uri="{FF2B5EF4-FFF2-40B4-BE49-F238E27FC236}">
                  <a16:creationId xmlns:a16="http://schemas.microsoft.com/office/drawing/2014/main" id="{8DC9C804-DC34-41F5-88D4-0D2697CE620D}"/>
                </a:ext>
              </a:extLst>
            </p:cNvPr>
            <p:cNvSpPr>
              <a:spLocks noChangeAspect="1" noEditPoints="1"/>
            </p:cNvSpPr>
            <p:nvPr/>
          </p:nvSpPr>
          <p:spPr bwMode="auto">
            <a:xfrm>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Shape 374">
              <a:extLst>
                <a:ext uri="{FF2B5EF4-FFF2-40B4-BE49-F238E27FC236}">
                  <a16:creationId xmlns:a16="http://schemas.microsoft.com/office/drawing/2014/main" id="{80C41921-BEAE-4F86-9B16-282A9CCD8705}"/>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6" name="TextBox 375">
              <a:extLst>
                <a:ext uri="{FF2B5EF4-FFF2-40B4-BE49-F238E27FC236}">
                  <a16:creationId xmlns:a16="http://schemas.microsoft.com/office/drawing/2014/main" id="{E0084137-1992-412B-95A7-F57FD1B1D88E}"/>
                </a:ext>
              </a:extLst>
            </p:cNvPr>
            <p:cNvSpPr txBox="1"/>
            <p:nvPr/>
          </p:nvSpPr>
          <p:spPr>
            <a:xfrm>
              <a:off x="1158524" y="5346152"/>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06</a:t>
              </a:r>
            </a:p>
            <a:p>
              <a:pPr algn="ctr"/>
              <a:r>
                <a:rPr lang="en-US" sz="900" b="1" dirty="0">
                  <a:solidFill>
                    <a:schemeClr val="bg1"/>
                  </a:solidFill>
                </a:rPr>
                <a:t>OPTION</a:t>
              </a:r>
            </a:p>
          </p:txBody>
        </p:sp>
      </p:grpSp>
      <p:grpSp>
        <p:nvGrpSpPr>
          <p:cNvPr id="65" name="Group 64">
            <a:extLst>
              <a:ext uri="{FF2B5EF4-FFF2-40B4-BE49-F238E27FC236}">
                <a16:creationId xmlns:a16="http://schemas.microsoft.com/office/drawing/2014/main" id="{A6A4DAB7-95C0-4883-804B-FB96249A633E}"/>
              </a:ext>
            </a:extLst>
          </p:cNvPr>
          <p:cNvGrpSpPr/>
          <p:nvPr/>
        </p:nvGrpSpPr>
        <p:grpSpPr>
          <a:xfrm>
            <a:off x="10039577" y="5309481"/>
            <a:ext cx="1853322" cy="985884"/>
            <a:chOff x="10039577" y="5309481"/>
            <a:chExt cx="1853322" cy="985884"/>
          </a:xfrm>
        </p:grpSpPr>
        <p:sp>
          <p:nvSpPr>
            <p:cNvPr id="369" name="Freeform: Shape 368">
              <a:extLst>
                <a:ext uri="{FF2B5EF4-FFF2-40B4-BE49-F238E27FC236}">
                  <a16:creationId xmlns:a16="http://schemas.microsoft.com/office/drawing/2014/main" id="{5E7FD1F6-EB51-4D73-BE62-C517DC30438D}"/>
                </a:ext>
              </a:extLst>
            </p:cNvPr>
            <p:cNvSpPr>
              <a:spLocks noChangeAspect="1"/>
            </p:cNvSpPr>
            <p:nvPr/>
          </p:nvSpPr>
          <p:spPr>
            <a:xfrm rot="16200000">
              <a:off x="10592432" y="4994897"/>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0" name="Freeform: Shape 369">
              <a:extLst>
                <a:ext uri="{FF2B5EF4-FFF2-40B4-BE49-F238E27FC236}">
                  <a16:creationId xmlns:a16="http://schemas.microsoft.com/office/drawing/2014/main" id="{BDEC4D3A-A471-4CC6-9144-60AB19F1091D}"/>
                </a:ext>
              </a:extLst>
            </p:cNvPr>
            <p:cNvSpPr/>
            <p:nvPr/>
          </p:nvSpPr>
          <p:spPr>
            <a:xfrm rot="16200000">
              <a:off x="9888773" y="5569828"/>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1" name="TextBox 370">
              <a:extLst>
                <a:ext uri="{FF2B5EF4-FFF2-40B4-BE49-F238E27FC236}">
                  <a16:creationId xmlns:a16="http://schemas.microsoft.com/office/drawing/2014/main" id="{E9E4B083-F6DE-4235-AB6D-A2A4F1493A8F}"/>
                </a:ext>
              </a:extLst>
            </p:cNvPr>
            <p:cNvSpPr txBox="1"/>
            <p:nvPr/>
          </p:nvSpPr>
          <p:spPr>
            <a:xfrm>
              <a:off x="10690883" y="5681670"/>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06</a:t>
              </a:r>
              <a:endParaRPr lang="en-US" sz="1400" dirty="0">
                <a:solidFill>
                  <a:srgbClr val="454545"/>
                </a:solidFill>
                <a:latin typeface="Candara" panose="020E0502030303020204" pitchFamily="34" charset="0"/>
              </a:endParaRPr>
            </a:p>
          </p:txBody>
        </p:sp>
        <p:pic>
          <p:nvPicPr>
            <p:cNvPr id="372" name="Graphic 371" descr="Heartbeat">
              <a:extLst>
                <a:ext uri="{FF2B5EF4-FFF2-40B4-BE49-F238E27FC236}">
                  <a16:creationId xmlns:a16="http://schemas.microsoft.com/office/drawing/2014/main" id="{3A58CB3A-D545-425D-A6A9-A6621E5C2C8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33828" y="5419024"/>
              <a:ext cx="320813" cy="320813"/>
            </a:xfrm>
            <a:prstGeom prst="rect">
              <a:avLst/>
            </a:prstGeom>
          </p:spPr>
        </p:pic>
      </p:grpSp>
      <p:grpSp>
        <p:nvGrpSpPr>
          <p:cNvPr id="380" name="Group 379">
            <a:extLst>
              <a:ext uri="{FF2B5EF4-FFF2-40B4-BE49-F238E27FC236}">
                <a16:creationId xmlns:a16="http://schemas.microsoft.com/office/drawing/2014/main" id="{06C05CC6-DA2A-4552-A9BD-9715A9FAA524}"/>
              </a:ext>
            </a:extLst>
          </p:cNvPr>
          <p:cNvGrpSpPr/>
          <p:nvPr/>
        </p:nvGrpSpPr>
        <p:grpSpPr>
          <a:xfrm>
            <a:off x="325802" y="5369057"/>
            <a:ext cx="4736507" cy="923738"/>
            <a:chOff x="3089848" y="3361250"/>
            <a:chExt cx="7020139" cy="1369102"/>
          </a:xfrm>
        </p:grpSpPr>
        <p:sp>
          <p:nvSpPr>
            <p:cNvPr id="391" name="Freeform: Shape 390">
              <a:extLst>
                <a:ext uri="{FF2B5EF4-FFF2-40B4-BE49-F238E27FC236}">
                  <a16:creationId xmlns:a16="http://schemas.microsoft.com/office/drawing/2014/main" id="{26A5720E-A23E-4DE3-8929-1F4E6AF033A2}"/>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2" name="TextBox 391">
              <a:extLst>
                <a:ext uri="{FF2B5EF4-FFF2-40B4-BE49-F238E27FC236}">
                  <a16:creationId xmlns:a16="http://schemas.microsoft.com/office/drawing/2014/main" id="{9C35C2AA-F574-4972-A602-0336420EF91D}"/>
                </a:ext>
              </a:extLst>
            </p:cNvPr>
            <p:cNvSpPr txBox="1"/>
            <p:nvPr/>
          </p:nvSpPr>
          <p:spPr>
            <a:xfrm>
              <a:off x="5811959" y="3402556"/>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81" name="Group 380">
            <a:extLst>
              <a:ext uri="{FF2B5EF4-FFF2-40B4-BE49-F238E27FC236}">
                <a16:creationId xmlns:a16="http://schemas.microsoft.com/office/drawing/2014/main" id="{D6EA17C1-BFE9-4DC8-95BE-63D3B8631574}"/>
              </a:ext>
            </a:extLst>
          </p:cNvPr>
          <p:cNvGrpSpPr/>
          <p:nvPr/>
        </p:nvGrpSpPr>
        <p:grpSpPr>
          <a:xfrm>
            <a:off x="4598902" y="5096011"/>
            <a:ext cx="1449828" cy="1449829"/>
            <a:chOff x="9423155" y="2956560"/>
            <a:chExt cx="2148840" cy="2148840"/>
          </a:xfrm>
        </p:grpSpPr>
        <p:sp>
          <p:nvSpPr>
            <p:cNvPr id="387" name="Freeform: Shape 386">
              <a:extLst>
                <a:ext uri="{FF2B5EF4-FFF2-40B4-BE49-F238E27FC236}">
                  <a16:creationId xmlns:a16="http://schemas.microsoft.com/office/drawing/2014/main" id="{E441D50E-8BF2-4019-815D-5829CB7D5426}"/>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93939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8" name="Freeform 61">
              <a:extLst>
                <a:ext uri="{FF2B5EF4-FFF2-40B4-BE49-F238E27FC236}">
                  <a16:creationId xmlns:a16="http://schemas.microsoft.com/office/drawing/2014/main" id="{78DF0C2D-06B1-4FDC-83DA-73E9ACFF0AA9}"/>
                </a:ext>
              </a:extLst>
            </p:cNvPr>
            <p:cNvSpPr>
              <a:spLocks noChangeAspect="1" noEditPoints="1"/>
            </p:cNvSpPr>
            <p:nvPr/>
          </p:nvSpPr>
          <p:spPr bwMode="auto">
            <a:xfrm>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Shape 388">
              <a:extLst>
                <a:ext uri="{FF2B5EF4-FFF2-40B4-BE49-F238E27FC236}">
                  <a16:creationId xmlns:a16="http://schemas.microsoft.com/office/drawing/2014/main" id="{0EE19478-0A0B-4A5E-B35D-8D471DF78F73}"/>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0" name="TextBox 389">
              <a:extLst>
                <a:ext uri="{FF2B5EF4-FFF2-40B4-BE49-F238E27FC236}">
                  <a16:creationId xmlns:a16="http://schemas.microsoft.com/office/drawing/2014/main" id="{7368007D-EC0A-47FF-BB7F-9BC1469F0DE1}"/>
                </a:ext>
              </a:extLst>
            </p:cNvPr>
            <p:cNvSpPr txBox="1"/>
            <p:nvPr/>
          </p:nvSpPr>
          <p:spPr>
            <a:xfrm>
              <a:off x="10008869" y="3687136"/>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05</a:t>
              </a:r>
            </a:p>
            <a:p>
              <a:pPr algn="ctr"/>
              <a:r>
                <a:rPr lang="en-US" sz="900" b="1" dirty="0">
                  <a:solidFill>
                    <a:schemeClr val="bg1"/>
                  </a:solidFill>
                </a:rPr>
                <a:t>OPTION</a:t>
              </a:r>
            </a:p>
          </p:txBody>
        </p:sp>
      </p:grpSp>
      <p:grpSp>
        <p:nvGrpSpPr>
          <p:cNvPr id="394" name="Group 393">
            <a:extLst>
              <a:ext uri="{FF2B5EF4-FFF2-40B4-BE49-F238E27FC236}">
                <a16:creationId xmlns:a16="http://schemas.microsoft.com/office/drawing/2014/main" id="{2CC791C8-7027-4B79-80C9-3A774B62F20F}"/>
              </a:ext>
            </a:extLst>
          </p:cNvPr>
          <p:cNvGrpSpPr/>
          <p:nvPr/>
        </p:nvGrpSpPr>
        <p:grpSpPr>
          <a:xfrm>
            <a:off x="7145348" y="2097757"/>
            <a:ext cx="4736507" cy="923738"/>
            <a:chOff x="2056368" y="5008006"/>
            <a:chExt cx="7020139" cy="1369102"/>
          </a:xfrm>
        </p:grpSpPr>
        <p:sp>
          <p:nvSpPr>
            <p:cNvPr id="405" name="Freeform: Shape 404">
              <a:extLst>
                <a:ext uri="{FF2B5EF4-FFF2-40B4-BE49-F238E27FC236}">
                  <a16:creationId xmlns:a16="http://schemas.microsoft.com/office/drawing/2014/main" id="{16DC1BC1-5E3E-4D15-8048-183E3FEE4640}"/>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6" name="TextBox 405">
              <a:extLst>
                <a:ext uri="{FF2B5EF4-FFF2-40B4-BE49-F238E27FC236}">
                  <a16:creationId xmlns:a16="http://schemas.microsoft.com/office/drawing/2014/main" id="{50B1F0CF-4928-46B2-AB9A-201780736334}"/>
                </a:ext>
              </a:extLst>
            </p:cNvPr>
            <p:cNvSpPr txBox="1"/>
            <p:nvPr/>
          </p:nvSpPr>
          <p:spPr>
            <a:xfrm>
              <a:off x="2828093" y="5031115"/>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95" name="Group 394">
            <a:extLst>
              <a:ext uri="{FF2B5EF4-FFF2-40B4-BE49-F238E27FC236}">
                <a16:creationId xmlns:a16="http://schemas.microsoft.com/office/drawing/2014/main" id="{9E0652F7-2748-4CCF-848D-DADB83BCC80A}"/>
              </a:ext>
            </a:extLst>
          </p:cNvPr>
          <p:cNvGrpSpPr/>
          <p:nvPr/>
        </p:nvGrpSpPr>
        <p:grpSpPr>
          <a:xfrm>
            <a:off x="6158927" y="1844713"/>
            <a:ext cx="1449828" cy="1449829"/>
            <a:chOff x="594360" y="4632960"/>
            <a:chExt cx="2148840" cy="2148840"/>
          </a:xfrm>
        </p:grpSpPr>
        <p:sp>
          <p:nvSpPr>
            <p:cNvPr id="401" name="Freeform: Shape 400">
              <a:extLst>
                <a:ext uri="{FF2B5EF4-FFF2-40B4-BE49-F238E27FC236}">
                  <a16:creationId xmlns:a16="http://schemas.microsoft.com/office/drawing/2014/main" id="{48F27E37-11B3-45C3-95B6-95D43C7FEEF7}"/>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5C9AD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2" name="Freeform 61">
              <a:extLst>
                <a:ext uri="{FF2B5EF4-FFF2-40B4-BE49-F238E27FC236}">
                  <a16:creationId xmlns:a16="http://schemas.microsoft.com/office/drawing/2014/main" id="{AF87736E-D47F-4263-90F2-08EFC2013995}"/>
                </a:ext>
              </a:extLst>
            </p:cNvPr>
            <p:cNvSpPr>
              <a:spLocks noChangeAspect="1" noEditPoints="1"/>
            </p:cNvSpPr>
            <p:nvPr/>
          </p:nvSpPr>
          <p:spPr bwMode="auto">
            <a:xfrm>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Shape 402">
              <a:extLst>
                <a:ext uri="{FF2B5EF4-FFF2-40B4-BE49-F238E27FC236}">
                  <a16:creationId xmlns:a16="http://schemas.microsoft.com/office/drawing/2014/main" id="{9BDC93CF-2C89-4FE0-A7F4-8C43D52C32F7}"/>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4" name="TextBox 403">
              <a:extLst>
                <a:ext uri="{FF2B5EF4-FFF2-40B4-BE49-F238E27FC236}">
                  <a16:creationId xmlns:a16="http://schemas.microsoft.com/office/drawing/2014/main" id="{88514A85-E403-4640-B866-F5157B9F25B2}"/>
                </a:ext>
              </a:extLst>
            </p:cNvPr>
            <p:cNvSpPr txBox="1"/>
            <p:nvPr/>
          </p:nvSpPr>
          <p:spPr>
            <a:xfrm>
              <a:off x="1158524" y="5346152"/>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grpSp>
      <p:grpSp>
        <p:nvGrpSpPr>
          <p:cNvPr id="408" name="Group 407">
            <a:extLst>
              <a:ext uri="{FF2B5EF4-FFF2-40B4-BE49-F238E27FC236}">
                <a16:creationId xmlns:a16="http://schemas.microsoft.com/office/drawing/2014/main" id="{208DE506-7ED5-4526-9F25-D975FDDE2B0B}"/>
              </a:ext>
            </a:extLst>
          </p:cNvPr>
          <p:cNvGrpSpPr/>
          <p:nvPr/>
        </p:nvGrpSpPr>
        <p:grpSpPr>
          <a:xfrm>
            <a:off x="306829" y="2126261"/>
            <a:ext cx="4736507" cy="923738"/>
            <a:chOff x="3089848" y="3361250"/>
            <a:chExt cx="7020139" cy="1369102"/>
          </a:xfrm>
        </p:grpSpPr>
        <p:sp>
          <p:nvSpPr>
            <p:cNvPr id="419" name="Freeform: Shape 418">
              <a:extLst>
                <a:ext uri="{FF2B5EF4-FFF2-40B4-BE49-F238E27FC236}">
                  <a16:creationId xmlns:a16="http://schemas.microsoft.com/office/drawing/2014/main" id="{3B790EAB-A343-412C-AEF9-6C011A603220}"/>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0" name="TextBox 419">
              <a:extLst>
                <a:ext uri="{FF2B5EF4-FFF2-40B4-BE49-F238E27FC236}">
                  <a16:creationId xmlns:a16="http://schemas.microsoft.com/office/drawing/2014/main" id="{FDB5BD27-65C5-464E-B996-B7E9225F9FF7}"/>
                </a:ext>
              </a:extLst>
            </p:cNvPr>
            <p:cNvSpPr txBox="1"/>
            <p:nvPr/>
          </p:nvSpPr>
          <p:spPr>
            <a:xfrm>
              <a:off x="5811959" y="3402556"/>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9" name="Group 408">
            <a:extLst>
              <a:ext uri="{FF2B5EF4-FFF2-40B4-BE49-F238E27FC236}">
                <a16:creationId xmlns:a16="http://schemas.microsoft.com/office/drawing/2014/main" id="{A0715E8C-5E93-409E-8890-6F1AFA502876}"/>
              </a:ext>
            </a:extLst>
          </p:cNvPr>
          <p:cNvGrpSpPr/>
          <p:nvPr/>
        </p:nvGrpSpPr>
        <p:grpSpPr>
          <a:xfrm>
            <a:off x="4579929" y="1853215"/>
            <a:ext cx="1449828" cy="1449829"/>
            <a:chOff x="9423155" y="2956560"/>
            <a:chExt cx="2148840" cy="2148840"/>
          </a:xfrm>
        </p:grpSpPr>
        <p:sp>
          <p:nvSpPr>
            <p:cNvPr id="415" name="Freeform: Shape 414">
              <a:extLst>
                <a:ext uri="{FF2B5EF4-FFF2-40B4-BE49-F238E27FC236}">
                  <a16:creationId xmlns:a16="http://schemas.microsoft.com/office/drawing/2014/main" id="{59A7604E-01EA-43A3-B5A2-534CE994C69F}"/>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FE4A1E">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6" name="Freeform 61">
              <a:extLst>
                <a:ext uri="{FF2B5EF4-FFF2-40B4-BE49-F238E27FC236}">
                  <a16:creationId xmlns:a16="http://schemas.microsoft.com/office/drawing/2014/main" id="{6611A241-8C25-44F3-BEB5-B3E82C490D8F}"/>
                </a:ext>
              </a:extLst>
            </p:cNvPr>
            <p:cNvSpPr>
              <a:spLocks noChangeAspect="1" noEditPoints="1"/>
            </p:cNvSpPr>
            <p:nvPr/>
          </p:nvSpPr>
          <p:spPr bwMode="auto">
            <a:xfrm>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Shape 416">
              <a:extLst>
                <a:ext uri="{FF2B5EF4-FFF2-40B4-BE49-F238E27FC236}">
                  <a16:creationId xmlns:a16="http://schemas.microsoft.com/office/drawing/2014/main" id="{E6FB3A03-A599-4C79-81D5-EE418005F9EE}"/>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8" name="TextBox 417">
              <a:extLst>
                <a:ext uri="{FF2B5EF4-FFF2-40B4-BE49-F238E27FC236}">
                  <a16:creationId xmlns:a16="http://schemas.microsoft.com/office/drawing/2014/main" id="{8E7B2815-0539-4AE1-AAC1-945E2A5F52F8}"/>
                </a:ext>
              </a:extLst>
            </p:cNvPr>
            <p:cNvSpPr txBox="1"/>
            <p:nvPr/>
          </p:nvSpPr>
          <p:spPr>
            <a:xfrm>
              <a:off x="10008869" y="3687136"/>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grpSp>
      <p:grpSp>
        <p:nvGrpSpPr>
          <p:cNvPr id="58" name="Group 57">
            <a:extLst>
              <a:ext uri="{FF2B5EF4-FFF2-40B4-BE49-F238E27FC236}">
                <a16:creationId xmlns:a16="http://schemas.microsoft.com/office/drawing/2014/main" id="{1F89918F-D0C1-49CD-973B-6BFBCA4704CE}"/>
              </a:ext>
            </a:extLst>
          </p:cNvPr>
          <p:cNvGrpSpPr/>
          <p:nvPr/>
        </p:nvGrpSpPr>
        <p:grpSpPr>
          <a:xfrm>
            <a:off x="291527" y="2095188"/>
            <a:ext cx="1853323" cy="985884"/>
            <a:chOff x="291527" y="2095188"/>
            <a:chExt cx="1853323" cy="985884"/>
          </a:xfrm>
        </p:grpSpPr>
        <p:sp>
          <p:nvSpPr>
            <p:cNvPr id="412" name="Freeform: Shape 411">
              <a:extLst>
                <a:ext uri="{FF2B5EF4-FFF2-40B4-BE49-F238E27FC236}">
                  <a16:creationId xmlns:a16="http://schemas.microsoft.com/office/drawing/2014/main" id="{DEA8DA6A-8223-48D7-A657-AB6FD2605196}"/>
                </a:ext>
              </a:extLst>
            </p:cNvPr>
            <p:cNvSpPr/>
            <p:nvPr/>
          </p:nvSpPr>
          <p:spPr>
            <a:xfrm rot="5400000">
              <a:off x="1528856" y="2355535"/>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445AEAC8-9BBC-4FE0-B04B-34A84FD84AA4}"/>
                </a:ext>
              </a:extLst>
            </p:cNvPr>
            <p:cNvGrpSpPr/>
            <p:nvPr/>
          </p:nvGrpSpPr>
          <p:grpSpPr>
            <a:xfrm>
              <a:off x="291527" y="2095188"/>
              <a:ext cx="1615051" cy="985884"/>
              <a:chOff x="291527" y="2095188"/>
              <a:chExt cx="1615051" cy="985884"/>
            </a:xfrm>
          </p:grpSpPr>
          <p:sp>
            <p:nvSpPr>
              <p:cNvPr id="411" name="Freeform: Shape 410">
                <a:extLst>
                  <a:ext uri="{FF2B5EF4-FFF2-40B4-BE49-F238E27FC236}">
                    <a16:creationId xmlns:a16="http://schemas.microsoft.com/office/drawing/2014/main" id="{5CA59415-8AEA-4DF2-8BBD-A1D75A052FD2}"/>
                  </a:ext>
                </a:extLst>
              </p:cNvPr>
              <p:cNvSpPr>
                <a:spLocks noChangeAspect="1"/>
              </p:cNvSpPr>
              <p:nvPr/>
            </p:nvSpPr>
            <p:spPr>
              <a:xfrm rot="5400000">
                <a:off x="606111" y="1780604"/>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3" name="TextBox 412">
                <a:extLst>
                  <a:ext uri="{FF2B5EF4-FFF2-40B4-BE49-F238E27FC236}">
                    <a16:creationId xmlns:a16="http://schemas.microsoft.com/office/drawing/2014/main" id="{DE55DEB6-E5AE-4326-AE3A-55EEDB41B94C}"/>
                  </a:ext>
                </a:extLst>
              </p:cNvPr>
              <p:cNvSpPr txBox="1"/>
              <p:nvPr/>
            </p:nvSpPr>
            <p:spPr>
              <a:xfrm>
                <a:off x="389813" y="2491848"/>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pic>
            <p:nvPicPr>
              <p:cNvPr id="421" name="Graphic 420" descr="Microscope">
                <a:extLst>
                  <a:ext uri="{FF2B5EF4-FFF2-40B4-BE49-F238E27FC236}">
                    <a16:creationId xmlns:a16="http://schemas.microsoft.com/office/drawing/2014/main" id="{84B95F9E-EE0A-4776-AE99-0FF24173626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7962" y="2177398"/>
                <a:ext cx="320040" cy="320040"/>
              </a:xfrm>
              <a:prstGeom prst="rect">
                <a:avLst/>
              </a:prstGeom>
            </p:spPr>
          </p:pic>
        </p:grpSp>
      </p:grpSp>
      <p:grpSp>
        <p:nvGrpSpPr>
          <p:cNvPr id="60" name="Group 59">
            <a:extLst>
              <a:ext uri="{FF2B5EF4-FFF2-40B4-BE49-F238E27FC236}">
                <a16:creationId xmlns:a16="http://schemas.microsoft.com/office/drawing/2014/main" id="{D54B8AFF-7EFE-4451-AD92-718E7D9EF203}"/>
              </a:ext>
            </a:extLst>
          </p:cNvPr>
          <p:cNvGrpSpPr/>
          <p:nvPr/>
        </p:nvGrpSpPr>
        <p:grpSpPr>
          <a:xfrm>
            <a:off x="10020604" y="2066685"/>
            <a:ext cx="1853322" cy="985884"/>
            <a:chOff x="10020604" y="2066685"/>
            <a:chExt cx="1853322" cy="985884"/>
          </a:xfrm>
        </p:grpSpPr>
        <p:sp>
          <p:nvSpPr>
            <p:cNvPr id="397" name="Freeform: Shape 396">
              <a:extLst>
                <a:ext uri="{FF2B5EF4-FFF2-40B4-BE49-F238E27FC236}">
                  <a16:creationId xmlns:a16="http://schemas.microsoft.com/office/drawing/2014/main" id="{5ABFB953-0FF1-49EF-8204-3D5BF3812415}"/>
                </a:ext>
              </a:extLst>
            </p:cNvPr>
            <p:cNvSpPr>
              <a:spLocks noChangeAspect="1"/>
            </p:cNvSpPr>
            <p:nvPr/>
          </p:nvSpPr>
          <p:spPr>
            <a:xfrm rot="16200000">
              <a:off x="10573459" y="1752101"/>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8" name="Freeform: Shape 397">
              <a:extLst>
                <a:ext uri="{FF2B5EF4-FFF2-40B4-BE49-F238E27FC236}">
                  <a16:creationId xmlns:a16="http://schemas.microsoft.com/office/drawing/2014/main" id="{8ABA9736-208D-433F-B518-392FD58540E5}"/>
                </a:ext>
              </a:extLst>
            </p:cNvPr>
            <p:cNvSpPr/>
            <p:nvPr/>
          </p:nvSpPr>
          <p:spPr>
            <a:xfrm rot="16200000">
              <a:off x="9869800" y="2327032"/>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 name="TextBox 398">
              <a:extLst>
                <a:ext uri="{FF2B5EF4-FFF2-40B4-BE49-F238E27FC236}">
                  <a16:creationId xmlns:a16="http://schemas.microsoft.com/office/drawing/2014/main" id="{CCD1CAF3-9971-4793-A1FC-652390C1E007}"/>
                </a:ext>
              </a:extLst>
            </p:cNvPr>
            <p:cNvSpPr txBox="1"/>
            <p:nvPr/>
          </p:nvSpPr>
          <p:spPr>
            <a:xfrm>
              <a:off x="10671910" y="2491848"/>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pic>
          <p:nvPicPr>
            <p:cNvPr id="422" name="Graphic 421" descr="Stethoscope">
              <a:extLst>
                <a:ext uri="{FF2B5EF4-FFF2-40B4-BE49-F238E27FC236}">
                  <a16:creationId xmlns:a16="http://schemas.microsoft.com/office/drawing/2014/main" id="{95455304-36E0-4234-AF24-01E1D595CC9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033828" y="2171808"/>
              <a:ext cx="320040" cy="320040"/>
            </a:xfrm>
            <a:prstGeom prst="rect">
              <a:avLst/>
            </a:prstGeom>
          </p:spPr>
        </p:pic>
      </p:grpSp>
      <p:grpSp>
        <p:nvGrpSpPr>
          <p:cNvPr id="62" name="Group 61">
            <a:extLst>
              <a:ext uri="{FF2B5EF4-FFF2-40B4-BE49-F238E27FC236}">
                <a16:creationId xmlns:a16="http://schemas.microsoft.com/office/drawing/2014/main" id="{952579E9-E88D-415F-BFE1-9E17D8F2C36C}"/>
              </a:ext>
            </a:extLst>
          </p:cNvPr>
          <p:cNvGrpSpPr/>
          <p:nvPr/>
        </p:nvGrpSpPr>
        <p:grpSpPr>
          <a:xfrm>
            <a:off x="10033877" y="3688190"/>
            <a:ext cx="1853322" cy="985884"/>
            <a:chOff x="10033877" y="3688190"/>
            <a:chExt cx="1853322" cy="985884"/>
          </a:xfrm>
        </p:grpSpPr>
        <p:sp>
          <p:nvSpPr>
            <p:cNvPr id="301" name="Freeform: Shape 300">
              <a:extLst>
                <a:ext uri="{FF2B5EF4-FFF2-40B4-BE49-F238E27FC236}">
                  <a16:creationId xmlns:a16="http://schemas.microsoft.com/office/drawing/2014/main" id="{F7C84DDF-5250-4587-9C3B-29123EDEA8AF}"/>
                </a:ext>
              </a:extLst>
            </p:cNvPr>
            <p:cNvSpPr>
              <a:spLocks noChangeAspect="1"/>
            </p:cNvSpPr>
            <p:nvPr/>
          </p:nvSpPr>
          <p:spPr>
            <a:xfrm rot="16200000">
              <a:off x="10586732" y="3373606"/>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2" name="Freeform: Shape 301">
              <a:extLst>
                <a:ext uri="{FF2B5EF4-FFF2-40B4-BE49-F238E27FC236}">
                  <a16:creationId xmlns:a16="http://schemas.microsoft.com/office/drawing/2014/main" id="{554F5D36-7CCF-47F1-AFBE-E2F382C40980}"/>
                </a:ext>
              </a:extLst>
            </p:cNvPr>
            <p:cNvSpPr/>
            <p:nvPr/>
          </p:nvSpPr>
          <p:spPr>
            <a:xfrm rot="16200000">
              <a:off x="9883073" y="3948537"/>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TextBox 303">
              <a:extLst>
                <a:ext uri="{FF2B5EF4-FFF2-40B4-BE49-F238E27FC236}">
                  <a16:creationId xmlns:a16="http://schemas.microsoft.com/office/drawing/2014/main" id="{B26B78FF-1BFD-4F8F-A9A0-AFD18F3F268C}"/>
                </a:ext>
              </a:extLst>
            </p:cNvPr>
            <p:cNvSpPr txBox="1"/>
            <p:nvPr/>
          </p:nvSpPr>
          <p:spPr>
            <a:xfrm>
              <a:off x="10726684" y="4117216"/>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pic>
          <p:nvPicPr>
            <p:cNvPr id="423" name="Graphic 422" descr="IV">
              <a:extLst>
                <a:ext uri="{FF2B5EF4-FFF2-40B4-BE49-F238E27FC236}">
                  <a16:creationId xmlns:a16="http://schemas.microsoft.com/office/drawing/2014/main" id="{D39B9A1C-1E08-4DD0-8556-3AD2CE4D858B}"/>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065071" y="3783380"/>
              <a:ext cx="320040" cy="320040"/>
            </a:xfrm>
            <a:prstGeom prst="rect">
              <a:avLst/>
            </a:prstGeom>
          </p:spPr>
        </p:pic>
      </p:grpSp>
      <p:grpSp>
        <p:nvGrpSpPr>
          <p:cNvPr id="64" name="Group 63">
            <a:extLst>
              <a:ext uri="{FF2B5EF4-FFF2-40B4-BE49-F238E27FC236}">
                <a16:creationId xmlns:a16="http://schemas.microsoft.com/office/drawing/2014/main" id="{4B010070-4DDF-4494-BB8C-00B9CD346754}"/>
              </a:ext>
            </a:extLst>
          </p:cNvPr>
          <p:cNvGrpSpPr/>
          <p:nvPr/>
        </p:nvGrpSpPr>
        <p:grpSpPr>
          <a:xfrm>
            <a:off x="310500" y="5337984"/>
            <a:ext cx="1853323" cy="985884"/>
            <a:chOff x="310500" y="5337984"/>
            <a:chExt cx="1853323" cy="985884"/>
          </a:xfrm>
        </p:grpSpPr>
        <p:sp>
          <p:nvSpPr>
            <p:cNvPr id="383" name="Freeform: Shape 382">
              <a:extLst>
                <a:ext uri="{FF2B5EF4-FFF2-40B4-BE49-F238E27FC236}">
                  <a16:creationId xmlns:a16="http://schemas.microsoft.com/office/drawing/2014/main" id="{35111832-4FA4-4F81-AC8E-41660099F2ED}"/>
                </a:ext>
              </a:extLst>
            </p:cNvPr>
            <p:cNvSpPr>
              <a:spLocks noChangeAspect="1"/>
            </p:cNvSpPr>
            <p:nvPr/>
          </p:nvSpPr>
          <p:spPr>
            <a:xfrm rot="5400000">
              <a:off x="625084" y="5023400"/>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4" name="Freeform: Shape 383">
              <a:extLst>
                <a:ext uri="{FF2B5EF4-FFF2-40B4-BE49-F238E27FC236}">
                  <a16:creationId xmlns:a16="http://schemas.microsoft.com/office/drawing/2014/main" id="{960CBCF0-AF1A-42B7-8087-52ECC1632E1C}"/>
                </a:ext>
              </a:extLst>
            </p:cNvPr>
            <p:cNvSpPr/>
            <p:nvPr/>
          </p:nvSpPr>
          <p:spPr>
            <a:xfrm rot="5400000">
              <a:off x="1547829" y="5598331"/>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5" name="TextBox 384">
              <a:extLst>
                <a:ext uri="{FF2B5EF4-FFF2-40B4-BE49-F238E27FC236}">
                  <a16:creationId xmlns:a16="http://schemas.microsoft.com/office/drawing/2014/main" id="{5BCCF6B0-FE37-432C-A773-06F38E5CEC02}"/>
                </a:ext>
              </a:extLst>
            </p:cNvPr>
            <p:cNvSpPr txBox="1"/>
            <p:nvPr/>
          </p:nvSpPr>
          <p:spPr>
            <a:xfrm>
              <a:off x="408786" y="5735375"/>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05</a:t>
              </a:r>
              <a:endParaRPr lang="en-US" sz="1400" dirty="0">
                <a:solidFill>
                  <a:srgbClr val="454545"/>
                </a:solidFill>
                <a:latin typeface="Candara" panose="020E0502030303020204" pitchFamily="34" charset="0"/>
              </a:endParaRPr>
            </a:p>
          </p:txBody>
        </p:sp>
        <p:pic>
          <p:nvPicPr>
            <p:cNvPr id="424" name="Graphic 423" descr="Medicine">
              <a:extLst>
                <a:ext uri="{FF2B5EF4-FFF2-40B4-BE49-F238E27FC236}">
                  <a16:creationId xmlns:a16="http://schemas.microsoft.com/office/drawing/2014/main" id="{ACBE0E47-7A84-4C69-BD27-4FF08B217D0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69027" y="5471526"/>
              <a:ext cx="320040" cy="320040"/>
            </a:xfrm>
            <a:prstGeom prst="rect">
              <a:avLst/>
            </a:prstGeom>
          </p:spPr>
        </p:pic>
      </p:grpSp>
    </p:spTree>
    <p:extLst>
      <p:ext uri="{BB962C8B-B14F-4D97-AF65-F5344CB8AC3E}">
        <p14:creationId xmlns:p14="http://schemas.microsoft.com/office/powerpoint/2010/main" val="276795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19"/>
                                        </p:tgtEl>
                                        <p:attrNameLst>
                                          <p:attrName>style.visibility</p:attrName>
                                        </p:attrNameLst>
                                      </p:cBhvr>
                                      <p:to>
                                        <p:strVal val="visible"/>
                                      </p:to>
                                    </p:set>
                                    <p:animEffect transition="in" filter="wipe(right)">
                                      <p:cBhvr>
                                        <p:cTn id="7" dur="1000"/>
                                        <p:tgtEl>
                                          <p:spTgt spid="31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409"/>
                                        </p:tgtEl>
                                        <p:attrNameLst>
                                          <p:attrName>style.visibility</p:attrName>
                                        </p:attrNameLst>
                                      </p:cBhvr>
                                      <p:to>
                                        <p:strVal val="visible"/>
                                      </p:to>
                                    </p:set>
                                    <p:anim calcmode="lin" valueType="num">
                                      <p:cBhvr>
                                        <p:cTn id="11" dur="1000" fill="hold"/>
                                        <p:tgtEl>
                                          <p:spTgt spid="409"/>
                                        </p:tgtEl>
                                        <p:attrNameLst>
                                          <p:attrName>ppt_w</p:attrName>
                                        </p:attrNameLst>
                                      </p:cBhvr>
                                      <p:tavLst>
                                        <p:tav tm="0">
                                          <p:val>
                                            <p:fltVal val="0"/>
                                          </p:val>
                                        </p:tav>
                                        <p:tav tm="100000">
                                          <p:val>
                                            <p:strVal val="#ppt_w"/>
                                          </p:val>
                                        </p:tav>
                                      </p:tavLst>
                                    </p:anim>
                                    <p:anim calcmode="lin" valueType="num">
                                      <p:cBhvr>
                                        <p:cTn id="12" dur="1000" fill="hold"/>
                                        <p:tgtEl>
                                          <p:spTgt spid="409"/>
                                        </p:tgtEl>
                                        <p:attrNameLst>
                                          <p:attrName>ppt_h</p:attrName>
                                        </p:attrNameLst>
                                      </p:cBhvr>
                                      <p:tavLst>
                                        <p:tav tm="0">
                                          <p:val>
                                            <p:fltVal val="0"/>
                                          </p:val>
                                        </p:tav>
                                        <p:tav tm="100000">
                                          <p:val>
                                            <p:strVal val="#ppt_h"/>
                                          </p:val>
                                        </p:tav>
                                      </p:tavLst>
                                    </p:anim>
                                    <p:anim calcmode="lin" valueType="num">
                                      <p:cBhvr>
                                        <p:cTn id="13" dur="1000" fill="hold"/>
                                        <p:tgtEl>
                                          <p:spTgt spid="409"/>
                                        </p:tgtEl>
                                        <p:attrNameLst>
                                          <p:attrName>style.rotation</p:attrName>
                                        </p:attrNameLst>
                                      </p:cBhvr>
                                      <p:tavLst>
                                        <p:tav tm="0">
                                          <p:val>
                                            <p:fltVal val="90"/>
                                          </p:val>
                                        </p:tav>
                                        <p:tav tm="100000">
                                          <p:val>
                                            <p:fltVal val="0"/>
                                          </p:val>
                                        </p:tav>
                                      </p:tavLst>
                                    </p:anim>
                                    <p:animEffect transition="in" filter="fade">
                                      <p:cBhvr>
                                        <p:cTn id="14" dur="1000"/>
                                        <p:tgtEl>
                                          <p:spTgt spid="409"/>
                                        </p:tgtEl>
                                      </p:cBhvr>
                                    </p:animEffect>
                                  </p:childTnLst>
                                </p:cTn>
                              </p:par>
                            </p:childTnLst>
                          </p:cTn>
                        </p:par>
                        <p:par>
                          <p:cTn id="15" fill="hold">
                            <p:stCondLst>
                              <p:cond delay="2000"/>
                            </p:stCondLst>
                            <p:childTnLst>
                              <p:par>
                                <p:cTn id="16" presetID="22" presetClass="entr" presetSubtype="2" fill="hold" nodeType="afterEffect">
                                  <p:stCondLst>
                                    <p:cond delay="0"/>
                                  </p:stCondLst>
                                  <p:childTnLst>
                                    <p:set>
                                      <p:cBhvr>
                                        <p:cTn id="17" dur="1" fill="hold">
                                          <p:stCondLst>
                                            <p:cond delay="0"/>
                                          </p:stCondLst>
                                        </p:cTn>
                                        <p:tgtEl>
                                          <p:spTgt spid="408"/>
                                        </p:tgtEl>
                                        <p:attrNameLst>
                                          <p:attrName>style.visibility</p:attrName>
                                        </p:attrNameLst>
                                      </p:cBhvr>
                                      <p:to>
                                        <p:strVal val="visible"/>
                                      </p:to>
                                    </p:set>
                                    <p:animEffect transition="in" filter="wipe(right)">
                                      <p:cBhvr>
                                        <p:cTn id="18" dur="1500"/>
                                        <p:tgtEl>
                                          <p:spTgt spid="408"/>
                                        </p:tgtEl>
                                      </p:cBhvr>
                                    </p:animEffect>
                                  </p:childTnLst>
                                </p:cTn>
                              </p:par>
                              <p:par>
                                <p:cTn id="19" presetID="2" presetClass="entr" presetSubtype="8" fill="hold" nodeType="withEffect">
                                  <p:stCondLst>
                                    <p:cond delay="0"/>
                                  </p:stCondLst>
                                  <p:childTnLst>
                                    <p:set>
                                      <p:cBhvr>
                                        <p:cTn id="20" dur="1" fill="hold">
                                          <p:stCondLst>
                                            <p:cond delay="0"/>
                                          </p:stCondLst>
                                        </p:cTn>
                                        <p:tgtEl>
                                          <p:spTgt spid="58"/>
                                        </p:tgtEl>
                                        <p:attrNameLst>
                                          <p:attrName>style.visibility</p:attrName>
                                        </p:attrNameLst>
                                      </p:cBhvr>
                                      <p:to>
                                        <p:strVal val="visible"/>
                                      </p:to>
                                    </p:set>
                                    <p:anim calcmode="lin" valueType="num">
                                      <p:cBhvr additive="base">
                                        <p:cTn id="21" dur="1250" fill="hold"/>
                                        <p:tgtEl>
                                          <p:spTgt spid="58"/>
                                        </p:tgtEl>
                                        <p:attrNameLst>
                                          <p:attrName>ppt_x</p:attrName>
                                        </p:attrNameLst>
                                      </p:cBhvr>
                                      <p:tavLst>
                                        <p:tav tm="0">
                                          <p:val>
                                            <p:strVal val="0-#ppt_w/2"/>
                                          </p:val>
                                        </p:tav>
                                        <p:tav tm="100000">
                                          <p:val>
                                            <p:strVal val="#ppt_x"/>
                                          </p:val>
                                        </p:tav>
                                      </p:tavLst>
                                    </p:anim>
                                    <p:anim calcmode="lin" valueType="num">
                                      <p:cBhvr additive="base">
                                        <p:cTn id="22" dur="1250" fill="hold"/>
                                        <p:tgtEl>
                                          <p:spTgt spid="58"/>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31" presetClass="entr" presetSubtype="0" fill="hold" nodeType="afterEffect">
                                  <p:stCondLst>
                                    <p:cond delay="250"/>
                                  </p:stCondLst>
                                  <p:childTnLst>
                                    <p:set>
                                      <p:cBhvr>
                                        <p:cTn id="25" dur="1" fill="hold">
                                          <p:stCondLst>
                                            <p:cond delay="0"/>
                                          </p:stCondLst>
                                        </p:cTn>
                                        <p:tgtEl>
                                          <p:spTgt spid="395"/>
                                        </p:tgtEl>
                                        <p:attrNameLst>
                                          <p:attrName>style.visibility</p:attrName>
                                        </p:attrNameLst>
                                      </p:cBhvr>
                                      <p:to>
                                        <p:strVal val="visible"/>
                                      </p:to>
                                    </p:set>
                                    <p:anim calcmode="lin" valueType="num">
                                      <p:cBhvr>
                                        <p:cTn id="26" dur="1000" fill="hold"/>
                                        <p:tgtEl>
                                          <p:spTgt spid="395"/>
                                        </p:tgtEl>
                                        <p:attrNameLst>
                                          <p:attrName>ppt_w</p:attrName>
                                        </p:attrNameLst>
                                      </p:cBhvr>
                                      <p:tavLst>
                                        <p:tav tm="0">
                                          <p:val>
                                            <p:fltVal val="0"/>
                                          </p:val>
                                        </p:tav>
                                        <p:tav tm="100000">
                                          <p:val>
                                            <p:strVal val="#ppt_w"/>
                                          </p:val>
                                        </p:tav>
                                      </p:tavLst>
                                    </p:anim>
                                    <p:anim calcmode="lin" valueType="num">
                                      <p:cBhvr>
                                        <p:cTn id="27" dur="1000" fill="hold"/>
                                        <p:tgtEl>
                                          <p:spTgt spid="395"/>
                                        </p:tgtEl>
                                        <p:attrNameLst>
                                          <p:attrName>ppt_h</p:attrName>
                                        </p:attrNameLst>
                                      </p:cBhvr>
                                      <p:tavLst>
                                        <p:tav tm="0">
                                          <p:val>
                                            <p:fltVal val="0"/>
                                          </p:val>
                                        </p:tav>
                                        <p:tav tm="100000">
                                          <p:val>
                                            <p:strVal val="#ppt_h"/>
                                          </p:val>
                                        </p:tav>
                                      </p:tavLst>
                                    </p:anim>
                                    <p:anim calcmode="lin" valueType="num">
                                      <p:cBhvr>
                                        <p:cTn id="28" dur="1000" fill="hold"/>
                                        <p:tgtEl>
                                          <p:spTgt spid="395"/>
                                        </p:tgtEl>
                                        <p:attrNameLst>
                                          <p:attrName>style.rotation</p:attrName>
                                        </p:attrNameLst>
                                      </p:cBhvr>
                                      <p:tavLst>
                                        <p:tav tm="0">
                                          <p:val>
                                            <p:fltVal val="90"/>
                                          </p:val>
                                        </p:tav>
                                        <p:tav tm="100000">
                                          <p:val>
                                            <p:fltVal val="0"/>
                                          </p:val>
                                        </p:tav>
                                      </p:tavLst>
                                    </p:anim>
                                    <p:animEffect transition="in" filter="fade">
                                      <p:cBhvr>
                                        <p:cTn id="29" dur="1000"/>
                                        <p:tgtEl>
                                          <p:spTgt spid="395"/>
                                        </p:tgtEl>
                                      </p:cBhvr>
                                    </p:animEffect>
                                  </p:childTnLst>
                                </p:cTn>
                              </p:par>
                            </p:childTnLst>
                          </p:cTn>
                        </p:par>
                        <p:par>
                          <p:cTn id="30" fill="hold">
                            <p:stCondLst>
                              <p:cond delay="4750"/>
                            </p:stCondLst>
                            <p:childTnLst>
                              <p:par>
                                <p:cTn id="31" presetID="22" presetClass="entr" presetSubtype="8" fill="hold" nodeType="afterEffect">
                                  <p:stCondLst>
                                    <p:cond delay="0"/>
                                  </p:stCondLst>
                                  <p:childTnLst>
                                    <p:set>
                                      <p:cBhvr>
                                        <p:cTn id="32" dur="1" fill="hold">
                                          <p:stCondLst>
                                            <p:cond delay="0"/>
                                          </p:stCondLst>
                                        </p:cTn>
                                        <p:tgtEl>
                                          <p:spTgt spid="394"/>
                                        </p:tgtEl>
                                        <p:attrNameLst>
                                          <p:attrName>style.visibility</p:attrName>
                                        </p:attrNameLst>
                                      </p:cBhvr>
                                      <p:to>
                                        <p:strVal val="visible"/>
                                      </p:to>
                                    </p:set>
                                    <p:animEffect transition="in" filter="wipe(left)">
                                      <p:cBhvr>
                                        <p:cTn id="33" dur="1500"/>
                                        <p:tgtEl>
                                          <p:spTgt spid="394"/>
                                        </p:tgtEl>
                                      </p:cBhvr>
                                    </p:animEffect>
                                  </p:childTnLst>
                                </p:cTn>
                              </p:par>
                              <p:par>
                                <p:cTn id="34" presetID="2" presetClass="entr" presetSubtype="2" fill="hold" nodeType="with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additive="base">
                                        <p:cTn id="36" dur="1250" fill="hold"/>
                                        <p:tgtEl>
                                          <p:spTgt spid="60"/>
                                        </p:tgtEl>
                                        <p:attrNameLst>
                                          <p:attrName>ppt_x</p:attrName>
                                        </p:attrNameLst>
                                      </p:cBhvr>
                                      <p:tavLst>
                                        <p:tav tm="0">
                                          <p:val>
                                            <p:strVal val="1+#ppt_w/2"/>
                                          </p:val>
                                        </p:tav>
                                        <p:tav tm="100000">
                                          <p:val>
                                            <p:strVal val="#ppt_x"/>
                                          </p:val>
                                        </p:tav>
                                      </p:tavLst>
                                    </p:anim>
                                    <p:anim calcmode="lin" valueType="num">
                                      <p:cBhvr additive="base">
                                        <p:cTn id="37" dur="1250" fill="hold"/>
                                        <p:tgtEl>
                                          <p:spTgt spid="60"/>
                                        </p:tgtEl>
                                        <p:attrNameLst>
                                          <p:attrName>ppt_y</p:attrName>
                                        </p:attrNameLst>
                                      </p:cBhvr>
                                      <p:tavLst>
                                        <p:tav tm="0">
                                          <p:val>
                                            <p:strVal val="#ppt_y"/>
                                          </p:val>
                                        </p:tav>
                                        <p:tav tm="100000">
                                          <p:val>
                                            <p:strVal val="#ppt_y"/>
                                          </p:val>
                                        </p:tav>
                                      </p:tavLst>
                                    </p:anim>
                                  </p:childTnLst>
                                </p:cTn>
                              </p:par>
                            </p:childTnLst>
                          </p:cTn>
                        </p:par>
                        <p:par>
                          <p:cTn id="38" fill="hold">
                            <p:stCondLst>
                              <p:cond delay="6250"/>
                            </p:stCondLst>
                            <p:childTnLst>
                              <p:par>
                                <p:cTn id="39" presetID="31" presetClass="entr" presetSubtype="0" fill="hold" nodeType="afterEffect">
                                  <p:stCondLst>
                                    <p:cond delay="250"/>
                                  </p:stCondLst>
                                  <p:childTnLst>
                                    <p:set>
                                      <p:cBhvr>
                                        <p:cTn id="40" dur="1" fill="hold">
                                          <p:stCondLst>
                                            <p:cond delay="0"/>
                                          </p:stCondLst>
                                        </p:cTn>
                                        <p:tgtEl>
                                          <p:spTgt spid="41"/>
                                        </p:tgtEl>
                                        <p:attrNameLst>
                                          <p:attrName>style.visibility</p:attrName>
                                        </p:attrNameLst>
                                      </p:cBhvr>
                                      <p:to>
                                        <p:strVal val="visible"/>
                                      </p:to>
                                    </p:set>
                                    <p:anim calcmode="lin" valueType="num">
                                      <p:cBhvr>
                                        <p:cTn id="41" dur="1000" fill="hold"/>
                                        <p:tgtEl>
                                          <p:spTgt spid="41"/>
                                        </p:tgtEl>
                                        <p:attrNameLst>
                                          <p:attrName>ppt_w</p:attrName>
                                        </p:attrNameLst>
                                      </p:cBhvr>
                                      <p:tavLst>
                                        <p:tav tm="0">
                                          <p:val>
                                            <p:fltVal val="0"/>
                                          </p:val>
                                        </p:tav>
                                        <p:tav tm="100000">
                                          <p:val>
                                            <p:strVal val="#ppt_w"/>
                                          </p:val>
                                        </p:tav>
                                      </p:tavLst>
                                    </p:anim>
                                    <p:anim calcmode="lin" valueType="num">
                                      <p:cBhvr>
                                        <p:cTn id="42" dur="1000" fill="hold"/>
                                        <p:tgtEl>
                                          <p:spTgt spid="41"/>
                                        </p:tgtEl>
                                        <p:attrNameLst>
                                          <p:attrName>ppt_h</p:attrName>
                                        </p:attrNameLst>
                                      </p:cBhvr>
                                      <p:tavLst>
                                        <p:tav tm="0">
                                          <p:val>
                                            <p:fltVal val="0"/>
                                          </p:val>
                                        </p:tav>
                                        <p:tav tm="100000">
                                          <p:val>
                                            <p:strVal val="#ppt_h"/>
                                          </p:val>
                                        </p:tav>
                                      </p:tavLst>
                                    </p:anim>
                                    <p:anim calcmode="lin" valueType="num">
                                      <p:cBhvr>
                                        <p:cTn id="43" dur="1000" fill="hold"/>
                                        <p:tgtEl>
                                          <p:spTgt spid="41"/>
                                        </p:tgtEl>
                                        <p:attrNameLst>
                                          <p:attrName>style.rotation</p:attrName>
                                        </p:attrNameLst>
                                      </p:cBhvr>
                                      <p:tavLst>
                                        <p:tav tm="0">
                                          <p:val>
                                            <p:fltVal val="90"/>
                                          </p:val>
                                        </p:tav>
                                        <p:tav tm="100000">
                                          <p:val>
                                            <p:fltVal val="0"/>
                                          </p:val>
                                        </p:tav>
                                      </p:tavLst>
                                    </p:anim>
                                    <p:animEffect transition="in" filter="fade">
                                      <p:cBhvr>
                                        <p:cTn id="44" dur="1000"/>
                                        <p:tgtEl>
                                          <p:spTgt spid="41"/>
                                        </p:tgtEl>
                                      </p:cBhvr>
                                    </p:animEffect>
                                  </p:childTnLst>
                                </p:cTn>
                              </p:par>
                            </p:childTnLst>
                          </p:cTn>
                        </p:par>
                        <p:par>
                          <p:cTn id="45" fill="hold">
                            <p:stCondLst>
                              <p:cond delay="7500"/>
                            </p:stCondLst>
                            <p:childTnLst>
                              <p:par>
                                <p:cTn id="46" presetID="22" presetClass="entr" presetSubtype="2" fill="hold" nodeType="after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wipe(right)">
                                      <p:cBhvr>
                                        <p:cTn id="48" dur="1500"/>
                                        <p:tgtEl>
                                          <p:spTgt spid="44"/>
                                        </p:tgtEl>
                                      </p:cBhvr>
                                    </p:animEffect>
                                  </p:childTnLst>
                                </p:cTn>
                              </p:par>
                              <p:par>
                                <p:cTn id="49" presetID="2" presetClass="entr" presetSubtype="8" fill="hold" nodeType="with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1250" fill="hold"/>
                                        <p:tgtEl>
                                          <p:spTgt spid="61"/>
                                        </p:tgtEl>
                                        <p:attrNameLst>
                                          <p:attrName>ppt_x</p:attrName>
                                        </p:attrNameLst>
                                      </p:cBhvr>
                                      <p:tavLst>
                                        <p:tav tm="0">
                                          <p:val>
                                            <p:strVal val="0-#ppt_w/2"/>
                                          </p:val>
                                        </p:tav>
                                        <p:tav tm="100000">
                                          <p:val>
                                            <p:strVal val="#ppt_x"/>
                                          </p:val>
                                        </p:tav>
                                      </p:tavLst>
                                    </p:anim>
                                    <p:anim calcmode="lin" valueType="num">
                                      <p:cBhvr additive="base">
                                        <p:cTn id="52" dur="1250" fill="hold"/>
                                        <p:tgtEl>
                                          <p:spTgt spid="61"/>
                                        </p:tgtEl>
                                        <p:attrNameLst>
                                          <p:attrName>ppt_y</p:attrName>
                                        </p:attrNameLst>
                                      </p:cBhvr>
                                      <p:tavLst>
                                        <p:tav tm="0">
                                          <p:val>
                                            <p:strVal val="#ppt_y"/>
                                          </p:val>
                                        </p:tav>
                                        <p:tav tm="100000">
                                          <p:val>
                                            <p:strVal val="#ppt_y"/>
                                          </p:val>
                                        </p:tav>
                                      </p:tavLst>
                                    </p:anim>
                                  </p:childTnLst>
                                </p:cTn>
                              </p:par>
                            </p:childTnLst>
                          </p:cTn>
                        </p:par>
                        <p:par>
                          <p:cTn id="53" fill="hold">
                            <p:stCondLst>
                              <p:cond delay="9000"/>
                            </p:stCondLst>
                            <p:childTnLst>
                              <p:par>
                                <p:cTn id="54" presetID="31" presetClass="entr" presetSubtype="0" fill="hold" nodeType="afterEffect">
                                  <p:stCondLst>
                                    <p:cond delay="250"/>
                                  </p:stCondLst>
                                  <p:childTnLst>
                                    <p:set>
                                      <p:cBhvr>
                                        <p:cTn id="55" dur="1" fill="hold">
                                          <p:stCondLst>
                                            <p:cond delay="0"/>
                                          </p:stCondLst>
                                        </p:cTn>
                                        <p:tgtEl>
                                          <p:spTgt spid="42"/>
                                        </p:tgtEl>
                                        <p:attrNameLst>
                                          <p:attrName>style.visibility</p:attrName>
                                        </p:attrNameLst>
                                      </p:cBhvr>
                                      <p:to>
                                        <p:strVal val="visible"/>
                                      </p:to>
                                    </p:set>
                                    <p:anim calcmode="lin" valueType="num">
                                      <p:cBhvr>
                                        <p:cTn id="56" dur="1000" fill="hold"/>
                                        <p:tgtEl>
                                          <p:spTgt spid="42"/>
                                        </p:tgtEl>
                                        <p:attrNameLst>
                                          <p:attrName>ppt_w</p:attrName>
                                        </p:attrNameLst>
                                      </p:cBhvr>
                                      <p:tavLst>
                                        <p:tav tm="0">
                                          <p:val>
                                            <p:fltVal val="0"/>
                                          </p:val>
                                        </p:tav>
                                        <p:tav tm="100000">
                                          <p:val>
                                            <p:strVal val="#ppt_w"/>
                                          </p:val>
                                        </p:tav>
                                      </p:tavLst>
                                    </p:anim>
                                    <p:anim calcmode="lin" valueType="num">
                                      <p:cBhvr>
                                        <p:cTn id="57" dur="1000" fill="hold"/>
                                        <p:tgtEl>
                                          <p:spTgt spid="42"/>
                                        </p:tgtEl>
                                        <p:attrNameLst>
                                          <p:attrName>ppt_h</p:attrName>
                                        </p:attrNameLst>
                                      </p:cBhvr>
                                      <p:tavLst>
                                        <p:tav tm="0">
                                          <p:val>
                                            <p:fltVal val="0"/>
                                          </p:val>
                                        </p:tav>
                                        <p:tav tm="100000">
                                          <p:val>
                                            <p:strVal val="#ppt_h"/>
                                          </p:val>
                                        </p:tav>
                                      </p:tavLst>
                                    </p:anim>
                                    <p:anim calcmode="lin" valueType="num">
                                      <p:cBhvr>
                                        <p:cTn id="58" dur="1000" fill="hold"/>
                                        <p:tgtEl>
                                          <p:spTgt spid="42"/>
                                        </p:tgtEl>
                                        <p:attrNameLst>
                                          <p:attrName>style.rotation</p:attrName>
                                        </p:attrNameLst>
                                      </p:cBhvr>
                                      <p:tavLst>
                                        <p:tav tm="0">
                                          <p:val>
                                            <p:fltVal val="90"/>
                                          </p:val>
                                        </p:tav>
                                        <p:tav tm="100000">
                                          <p:val>
                                            <p:fltVal val="0"/>
                                          </p:val>
                                        </p:tav>
                                      </p:tavLst>
                                    </p:anim>
                                    <p:animEffect transition="in" filter="fade">
                                      <p:cBhvr>
                                        <p:cTn id="59" dur="1000"/>
                                        <p:tgtEl>
                                          <p:spTgt spid="42"/>
                                        </p:tgtEl>
                                      </p:cBhvr>
                                    </p:animEffect>
                                  </p:childTnLst>
                                </p:cTn>
                              </p:par>
                            </p:childTnLst>
                          </p:cTn>
                        </p:par>
                        <p:par>
                          <p:cTn id="60" fill="hold">
                            <p:stCondLst>
                              <p:cond delay="10250"/>
                            </p:stCondLst>
                            <p:childTnLst>
                              <p:par>
                                <p:cTn id="61" presetID="22" presetClass="entr" presetSubtype="8" fill="hold" nodeType="after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wipe(left)">
                                      <p:cBhvr>
                                        <p:cTn id="63" dur="1500"/>
                                        <p:tgtEl>
                                          <p:spTgt spid="45"/>
                                        </p:tgtEl>
                                      </p:cBhvr>
                                    </p:animEffect>
                                  </p:childTnLst>
                                </p:cTn>
                              </p:par>
                              <p:par>
                                <p:cTn id="64" presetID="2" presetClass="entr" presetSubtype="2" fill="hold" nodeType="withEffect">
                                  <p:stCondLst>
                                    <p:cond delay="0"/>
                                  </p:stCondLst>
                                  <p:childTnLst>
                                    <p:set>
                                      <p:cBhvr>
                                        <p:cTn id="65" dur="1" fill="hold">
                                          <p:stCondLst>
                                            <p:cond delay="0"/>
                                          </p:stCondLst>
                                        </p:cTn>
                                        <p:tgtEl>
                                          <p:spTgt spid="62"/>
                                        </p:tgtEl>
                                        <p:attrNameLst>
                                          <p:attrName>style.visibility</p:attrName>
                                        </p:attrNameLst>
                                      </p:cBhvr>
                                      <p:to>
                                        <p:strVal val="visible"/>
                                      </p:to>
                                    </p:set>
                                    <p:anim calcmode="lin" valueType="num">
                                      <p:cBhvr additive="base">
                                        <p:cTn id="66" dur="1250" fill="hold"/>
                                        <p:tgtEl>
                                          <p:spTgt spid="62"/>
                                        </p:tgtEl>
                                        <p:attrNameLst>
                                          <p:attrName>ppt_x</p:attrName>
                                        </p:attrNameLst>
                                      </p:cBhvr>
                                      <p:tavLst>
                                        <p:tav tm="0">
                                          <p:val>
                                            <p:strVal val="1+#ppt_w/2"/>
                                          </p:val>
                                        </p:tav>
                                        <p:tav tm="100000">
                                          <p:val>
                                            <p:strVal val="#ppt_x"/>
                                          </p:val>
                                        </p:tav>
                                      </p:tavLst>
                                    </p:anim>
                                    <p:anim calcmode="lin" valueType="num">
                                      <p:cBhvr additive="base">
                                        <p:cTn id="67" dur="1250" fill="hold"/>
                                        <p:tgtEl>
                                          <p:spTgt spid="62"/>
                                        </p:tgtEl>
                                        <p:attrNameLst>
                                          <p:attrName>ppt_y</p:attrName>
                                        </p:attrNameLst>
                                      </p:cBhvr>
                                      <p:tavLst>
                                        <p:tav tm="0">
                                          <p:val>
                                            <p:strVal val="#ppt_y"/>
                                          </p:val>
                                        </p:tav>
                                        <p:tav tm="100000">
                                          <p:val>
                                            <p:strVal val="#ppt_y"/>
                                          </p:val>
                                        </p:tav>
                                      </p:tavLst>
                                    </p:anim>
                                  </p:childTnLst>
                                </p:cTn>
                              </p:par>
                            </p:childTnLst>
                          </p:cTn>
                        </p:par>
                        <p:par>
                          <p:cTn id="68" fill="hold">
                            <p:stCondLst>
                              <p:cond delay="11750"/>
                            </p:stCondLst>
                            <p:childTnLst>
                              <p:par>
                                <p:cTn id="69" presetID="31" presetClass="entr" presetSubtype="0" fill="hold" nodeType="afterEffect">
                                  <p:stCondLst>
                                    <p:cond delay="250"/>
                                  </p:stCondLst>
                                  <p:childTnLst>
                                    <p:set>
                                      <p:cBhvr>
                                        <p:cTn id="70" dur="1" fill="hold">
                                          <p:stCondLst>
                                            <p:cond delay="0"/>
                                          </p:stCondLst>
                                        </p:cTn>
                                        <p:tgtEl>
                                          <p:spTgt spid="381"/>
                                        </p:tgtEl>
                                        <p:attrNameLst>
                                          <p:attrName>style.visibility</p:attrName>
                                        </p:attrNameLst>
                                      </p:cBhvr>
                                      <p:to>
                                        <p:strVal val="visible"/>
                                      </p:to>
                                    </p:set>
                                    <p:anim calcmode="lin" valueType="num">
                                      <p:cBhvr>
                                        <p:cTn id="71" dur="1000" fill="hold"/>
                                        <p:tgtEl>
                                          <p:spTgt spid="381"/>
                                        </p:tgtEl>
                                        <p:attrNameLst>
                                          <p:attrName>ppt_w</p:attrName>
                                        </p:attrNameLst>
                                      </p:cBhvr>
                                      <p:tavLst>
                                        <p:tav tm="0">
                                          <p:val>
                                            <p:fltVal val="0"/>
                                          </p:val>
                                        </p:tav>
                                        <p:tav tm="100000">
                                          <p:val>
                                            <p:strVal val="#ppt_w"/>
                                          </p:val>
                                        </p:tav>
                                      </p:tavLst>
                                    </p:anim>
                                    <p:anim calcmode="lin" valueType="num">
                                      <p:cBhvr>
                                        <p:cTn id="72" dur="1000" fill="hold"/>
                                        <p:tgtEl>
                                          <p:spTgt spid="381"/>
                                        </p:tgtEl>
                                        <p:attrNameLst>
                                          <p:attrName>ppt_h</p:attrName>
                                        </p:attrNameLst>
                                      </p:cBhvr>
                                      <p:tavLst>
                                        <p:tav tm="0">
                                          <p:val>
                                            <p:fltVal val="0"/>
                                          </p:val>
                                        </p:tav>
                                        <p:tav tm="100000">
                                          <p:val>
                                            <p:strVal val="#ppt_h"/>
                                          </p:val>
                                        </p:tav>
                                      </p:tavLst>
                                    </p:anim>
                                    <p:anim calcmode="lin" valueType="num">
                                      <p:cBhvr>
                                        <p:cTn id="73" dur="1000" fill="hold"/>
                                        <p:tgtEl>
                                          <p:spTgt spid="381"/>
                                        </p:tgtEl>
                                        <p:attrNameLst>
                                          <p:attrName>style.rotation</p:attrName>
                                        </p:attrNameLst>
                                      </p:cBhvr>
                                      <p:tavLst>
                                        <p:tav tm="0">
                                          <p:val>
                                            <p:fltVal val="90"/>
                                          </p:val>
                                        </p:tav>
                                        <p:tav tm="100000">
                                          <p:val>
                                            <p:fltVal val="0"/>
                                          </p:val>
                                        </p:tav>
                                      </p:tavLst>
                                    </p:anim>
                                    <p:animEffect transition="in" filter="fade">
                                      <p:cBhvr>
                                        <p:cTn id="74" dur="1000"/>
                                        <p:tgtEl>
                                          <p:spTgt spid="381"/>
                                        </p:tgtEl>
                                      </p:cBhvr>
                                    </p:animEffect>
                                  </p:childTnLst>
                                </p:cTn>
                              </p:par>
                            </p:childTnLst>
                          </p:cTn>
                        </p:par>
                        <p:par>
                          <p:cTn id="75" fill="hold">
                            <p:stCondLst>
                              <p:cond delay="13000"/>
                            </p:stCondLst>
                            <p:childTnLst>
                              <p:par>
                                <p:cTn id="76" presetID="22" presetClass="entr" presetSubtype="2" fill="hold" nodeType="afterEffect">
                                  <p:stCondLst>
                                    <p:cond delay="0"/>
                                  </p:stCondLst>
                                  <p:childTnLst>
                                    <p:set>
                                      <p:cBhvr>
                                        <p:cTn id="77" dur="1" fill="hold">
                                          <p:stCondLst>
                                            <p:cond delay="0"/>
                                          </p:stCondLst>
                                        </p:cTn>
                                        <p:tgtEl>
                                          <p:spTgt spid="380"/>
                                        </p:tgtEl>
                                        <p:attrNameLst>
                                          <p:attrName>style.visibility</p:attrName>
                                        </p:attrNameLst>
                                      </p:cBhvr>
                                      <p:to>
                                        <p:strVal val="visible"/>
                                      </p:to>
                                    </p:set>
                                    <p:animEffect transition="in" filter="wipe(right)">
                                      <p:cBhvr>
                                        <p:cTn id="78" dur="1500"/>
                                        <p:tgtEl>
                                          <p:spTgt spid="380"/>
                                        </p:tgtEl>
                                      </p:cBhvr>
                                    </p:animEffect>
                                  </p:childTnLst>
                                </p:cTn>
                              </p:par>
                              <p:par>
                                <p:cTn id="79" presetID="2" presetClass="entr" presetSubtype="8" fill="hold" nodeType="withEffect">
                                  <p:stCondLst>
                                    <p:cond delay="0"/>
                                  </p:stCondLst>
                                  <p:childTnLst>
                                    <p:set>
                                      <p:cBhvr>
                                        <p:cTn id="80" dur="1" fill="hold">
                                          <p:stCondLst>
                                            <p:cond delay="0"/>
                                          </p:stCondLst>
                                        </p:cTn>
                                        <p:tgtEl>
                                          <p:spTgt spid="64"/>
                                        </p:tgtEl>
                                        <p:attrNameLst>
                                          <p:attrName>style.visibility</p:attrName>
                                        </p:attrNameLst>
                                      </p:cBhvr>
                                      <p:to>
                                        <p:strVal val="visible"/>
                                      </p:to>
                                    </p:set>
                                    <p:anim calcmode="lin" valueType="num">
                                      <p:cBhvr additive="base">
                                        <p:cTn id="81" dur="1250" fill="hold"/>
                                        <p:tgtEl>
                                          <p:spTgt spid="64"/>
                                        </p:tgtEl>
                                        <p:attrNameLst>
                                          <p:attrName>ppt_x</p:attrName>
                                        </p:attrNameLst>
                                      </p:cBhvr>
                                      <p:tavLst>
                                        <p:tav tm="0">
                                          <p:val>
                                            <p:strVal val="0-#ppt_w/2"/>
                                          </p:val>
                                        </p:tav>
                                        <p:tav tm="100000">
                                          <p:val>
                                            <p:strVal val="#ppt_x"/>
                                          </p:val>
                                        </p:tav>
                                      </p:tavLst>
                                    </p:anim>
                                    <p:anim calcmode="lin" valueType="num">
                                      <p:cBhvr additive="base">
                                        <p:cTn id="82" dur="1250" fill="hold"/>
                                        <p:tgtEl>
                                          <p:spTgt spid="64"/>
                                        </p:tgtEl>
                                        <p:attrNameLst>
                                          <p:attrName>ppt_y</p:attrName>
                                        </p:attrNameLst>
                                      </p:cBhvr>
                                      <p:tavLst>
                                        <p:tav tm="0">
                                          <p:val>
                                            <p:strVal val="#ppt_y"/>
                                          </p:val>
                                        </p:tav>
                                        <p:tav tm="100000">
                                          <p:val>
                                            <p:strVal val="#ppt_y"/>
                                          </p:val>
                                        </p:tav>
                                      </p:tavLst>
                                    </p:anim>
                                  </p:childTnLst>
                                </p:cTn>
                              </p:par>
                            </p:childTnLst>
                          </p:cTn>
                        </p:par>
                        <p:par>
                          <p:cTn id="83" fill="hold">
                            <p:stCondLst>
                              <p:cond delay="14500"/>
                            </p:stCondLst>
                            <p:childTnLst>
                              <p:par>
                                <p:cTn id="84" presetID="31" presetClass="entr" presetSubtype="0" fill="hold" nodeType="afterEffect">
                                  <p:stCondLst>
                                    <p:cond delay="250"/>
                                  </p:stCondLst>
                                  <p:childTnLst>
                                    <p:set>
                                      <p:cBhvr>
                                        <p:cTn id="85" dur="1" fill="hold">
                                          <p:stCondLst>
                                            <p:cond delay="0"/>
                                          </p:stCondLst>
                                        </p:cTn>
                                        <p:tgtEl>
                                          <p:spTgt spid="367"/>
                                        </p:tgtEl>
                                        <p:attrNameLst>
                                          <p:attrName>style.visibility</p:attrName>
                                        </p:attrNameLst>
                                      </p:cBhvr>
                                      <p:to>
                                        <p:strVal val="visible"/>
                                      </p:to>
                                    </p:set>
                                    <p:anim calcmode="lin" valueType="num">
                                      <p:cBhvr>
                                        <p:cTn id="86" dur="1000" fill="hold"/>
                                        <p:tgtEl>
                                          <p:spTgt spid="367"/>
                                        </p:tgtEl>
                                        <p:attrNameLst>
                                          <p:attrName>ppt_w</p:attrName>
                                        </p:attrNameLst>
                                      </p:cBhvr>
                                      <p:tavLst>
                                        <p:tav tm="0">
                                          <p:val>
                                            <p:fltVal val="0"/>
                                          </p:val>
                                        </p:tav>
                                        <p:tav tm="100000">
                                          <p:val>
                                            <p:strVal val="#ppt_w"/>
                                          </p:val>
                                        </p:tav>
                                      </p:tavLst>
                                    </p:anim>
                                    <p:anim calcmode="lin" valueType="num">
                                      <p:cBhvr>
                                        <p:cTn id="87" dur="1000" fill="hold"/>
                                        <p:tgtEl>
                                          <p:spTgt spid="367"/>
                                        </p:tgtEl>
                                        <p:attrNameLst>
                                          <p:attrName>ppt_h</p:attrName>
                                        </p:attrNameLst>
                                      </p:cBhvr>
                                      <p:tavLst>
                                        <p:tav tm="0">
                                          <p:val>
                                            <p:fltVal val="0"/>
                                          </p:val>
                                        </p:tav>
                                        <p:tav tm="100000">
                                          <p:val>
                                            <p:strVal val="#ppt_h"/>
                                          </p:val>
                                        </p:tav>
                                      </p:tavLst>
                                    </p:anim>
                                    <p:anim calcmode="lin" valueType="num">
                                      <p:cBhvr>
                                        <p:cTn id="88" dur="1000" fill="hold"/>
                                        <p:tgtEl>
                                          <p:spTgt spid="367"/>
                                        </p:tgtEl>
                                        <p:attrNameLst>
                                          <p:attrName>style.rotation</p:attrName>
                                        </p:attrNameLst>
                                      </p:cBhvr>
                                      <p:tavLst>
                                        <p:tav tm="0">
                                          <p:val>
                                            <p:fltVal val="90"/>
                                          </p:val>
                                        </p:tav>
                                        <p:tav tm="100000">
                                          <p:val>
                                            <p:fltVal val="0"/>
                                          </p:val>
                                        </p:tav>
                                      </p:tavLst>
                                    </p:anim>
                                    <p:animEffect transition="in" filter="fade">
                                      <p:cBhvr>
                                        <p:cTn id="89" dur="1000"/>
                                        <p:tgtEl>
                                          <p:spTgt spid="367"/>
                                        </p:tgtEl>
                                      </p:cBhvr>
                                    </p:animEffect>
                                  </p:childTnLst>
                                </p:cTn>
                              </p:par>
                            </p:childTnLst>
                          </p:cTn>
                        </p:par>
                        <p:par>
                          <p:cTn id="90" fill="hold">
                            <p:stCondLst>
                              <p:cond delay="15750"/>
                            </p:stCondLst>
                            <p:childTnLst>
                              <p:par>
                                <p:cTn id="91" presetID="22" presetClass="entr" presetSubtype="8" fill="hold" nodeType="afterEffect">
                                  <p:stCondLst>
                                    <p:cond delay="0"/>
                                  </p:stCondLst>
                                  <p:childTnLst>
                                    <p:set>
                                      <p:cBhvr>
                                        <p:cTn id="92" dur="1" fill="hold">
                                          <p:stCondLst>
                                            <p:cond delay="0"/>
                                          </p:stCondLst>
                                        </p:cTn>
                                        <p:tgtEl>
                                          <p:spTgt spid="366"/>
                                        </p:tgtEl>
                                        <p:attrNameLst>
                                          <p:attrName>style.visibility</p:attrName>
                                        </p:attrNameLst>
                                      </p:cBhvr>
                                      <p:to>
                                        <p:strVal val="visible"/>
                                      </p:to>
                                    </p:set>
                                    <p:animEffect transition="in" filter="wipe(left)">
                                      <p:cBhvr>
                                        <p:cTn id="93" dur="1500"/>
                                        <p:tgtEl>
                                          <p:spTgt spid="366"/>
                                        </p:tgtEl>
                                      </p:cBhvr>
                                    </p:animEffect>
                                  </p:childTnLst>
                                </p:cTn>
                              </p:par>
                              <p:par>
                                <p:cTn id="94" presetID="2" presetClass="entr" presetSubtype="2" fill="hold" nodeType="withEffect">
                                  <p:stCondLst>
                                    <p:cond delay="0"/>
                                  </p:stCondLst>
                                  <p:childTnLst>
                                    <p:set>
                                      <p:cBhvr>
                                        <p:cTn id="95" dur="1" fill="hold">
                                          <p:stCondLst>
                                            <p:cond delay="0"/>
                                          </p:stCondLst>
                                        </p:cTn>
                                        <p:tgtEl>
                                          <p:spTgt spid="65"/>
                                        </p:tgtEl>
                                        <p:attrNameLst>
                                          <p:attrName>style.visibility</p:attrName>
                                        </p:attrNameLst>
                                      </p:cBhvr>
                                      <p:to>
                                        <p:strVal val="visible"/>
                                      </p:to>
                                    </p:set>
                                    <p:anim calcmode="lin" valueType="num">
                                      <p:cBhvr additive="base">
                                        <p:cTn id="96" dur="1250" fill="hold"/>
                                        <p:tgtEl>
                                          <p:spTgt spid="65"/>
                                        </p:tgtEl>
                                        <p:attrNameLst>
                                          <p:attrName>ppt_x</p:attrName>
                                        </p:attrNameLst>
                                      </p:cBhvr>
                                      <p:tavLst>
                                        <p:tav tm="0">
                                          <p:val>
                                            <p:strVal val="1+#ppt_w/2"/>
                                          </p:val>
                                        </p:tav>
                                        <p:tav tm="100000">
                                          <p:val>
                                            <p:strVal val="#ppt_x"/>
                                          </p:val>
                                        </p:tav>
                                      </p:tavLst>
                                    </p:anim>
                                    <p:anim calcmode="lin" valueType="num">
                                      <p:cBhvr additive="base">
                                        <p:cTn id="97" dur="1250" fill="hold"/>
                                        <p:tgtEl>
                                          <p:spTgt spid="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1454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2019-10-31T20:35:47Z</dcterms:modified>
</cp:coreProperties>
</file>