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12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EEC188-9A67-41EF-8403-E20C84BA9FD4}"/>
              </a:ext>
            </a:extLst>
          </p:cNvPr>
          <p:cNvSpPr/>
          <p:nvPr/>
        </p:nvSpPr>
        <p:spPr>
          <a:xfrm>
            <a:off x="533400" y="1996259"/>
            <a:ext cx="5562600" cy="4343400"/>
          </a:xfrm>
          <a:prstGeom prst="rect">
            <a:avLst/>
          </a:prstGeom>
          <a:blipFill>
            <a:blip r:embed="rId2"/>
            <a:stretch>
              <a:fillRect/>
            </a:stretch>
          </a:blipFill>
          <a:ln w="6350">
            <a:solidFill>
              <a:schemeClr val="bg1">
                <a:alpha val="50000"/>
              </a:schemeClr>
            </a:solidFill>
          </a:ln>
          <a:effectLst>
            <a:outerShdw blurRad="762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C8F83F02-2D10-4B70-87AA-31A22AA7C741}"/>
              </a:ext>
            </a:extLst>
          </p:cNvPr>
          <p:cNvSpPr>
            <a:spLocks noChangeAspect="1"/>
          </p:cNvSpPr>
          <p:nvPr/>
        </p:nvSpPr>
        <p:spPr>
          <a:xfrm rot="18892188">
            <a:off x="4627180" y="1110558"/>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102DC3C-ED84-43D2-8015-DC5363D3C64E}"/>
              </a:ext>
            </a:extLst>
          </p:cNvPr>
          <p:cNvSpPr>
            <a:spLocks noChangeAspect="1"/>
          </p:cNvSpPr>
          <p:nvPr/>
        </p:nvSpPr>
        <p:spPr>
          <a:xfrm rot="18892188">
            <a:off x="6240940" y="1911779"/>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B86C7377-1F79-4B86-B28D-3D549A433ECE}"/>
              </a:ext>
            </a:extLst>
          </p:cNvPr>
          <p:cNvSpPr/>
          <p:nvPr/>
        </p:nvSpPr>
        <p:spPr>
          <a:xfrm rot="18892188">
            <a:off x="3583654"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4B012E8-849F-425C-B7F5-5AD85566E597}"/>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2" name="TextBox 11">
            <a:extLst>
              <a:ext uri="{FF2B5EF4-FFF2-40B4-BE49-F238E27FC236}">
                <a16:creationId xmlns:a16="http://schemas.microsoft.com/office/drawing/2014/main" id="{0B214C65-087A-4210-98A0-7F2195ED66BA}"/>
              </a:ext>
            </a:extLst>
          </p:cNvPr>
          <p:cNvSpPr txBox="1"/>
          <p:nvPr/>
        </p:nvSpPr>
        <p:spPr>
          <a:xfrm>
            <a:off x="7791450" y="3429000"/>
            <a:ext cx="3771900" cy="281615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Tree>
    <p:extLst>
      <p:ext uri="{BB962C8B-B14F-4D97-AF65-F5344CB8AC3E}">
        <p14:creationId xmlns:p14="http://schemas.microsoft.com/office/powerpoint/2010/main" val="363483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18" presetClass="entr" presetSubtype="1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Left)">
                                      <p:cBhvr>
                                        <p:cTn id="16" dur="750"/>
                                        <p:tgtEl>
                                          <p:spTgt spid="7"/>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trips(downLeft)">
                                      <p:cBhvr>
                                        <p:cTn id="19" dur="750"/>
                                        <p:tgtEl>
                                          <p:spTgt spid="10"/>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Left)">
                                      <p:cBhvr>
                                        <p:cTn id="22" dur="750"/>
                                        <p:tgtEl>
                                          <p:spTgt spid="9"/>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1374</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2019-10-31T20:34:57Z</dcterms:modified>
</cp:coreProperties>
</file>