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37"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947250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184FF09-1961-4439-95EA-AD4BABB98D57}"/>
              </a:ext>
            </a:extLst>
          </p:cNvPr>
          <p:cNvGrpSpPr/>
          <p:nvPr/>
        </p:nvGrpSpPr>
        <p:grpSpPr>
          <a:xfrm>
            <a:off x="3610435" y="1349598"/>
            <a:ext cx="5385523" cy="5167026"/>
            <a:chOff x="3610435" y="1349598"/>
            <a:chExt cx="5385523" cy="5167026"/>
          </a:xfrm>
        </p:grpSpPr>
        <p:sp>
          <p:nvSpPr>
            <p:cNvPr id="13" name="Freeform: Shape 12">
              <a:extLst>
                <a:ext uri="{FF2B5EF4-FFF2-40B4-BE49-F238E27FC236}">
                  <a16:creationId xmlns:a16="http://schemas.microsoft.com/office/drawing/2014/main" id="{F7B587D5-52B0-4EC1-BA33-E227D99C591B}"/>
                </a:ext>
              </a:extLst>
            </p:cNvPr>
            <p:cNvSpPr>
              <a:spLocks noChangeAspect="1"/>
            </p:cNvSpPr>
            <p:nvPr/>
          </p:nvSpPr>
          <p:spPr>
            <a:xfrm>
              <a:off x="3610435" y="1349598"/>
              <a:ext cx="5385523" cy="5167026"/>
            </a:xfrm>
            <a:custGeom>
              <a:avLst/>
              <a:gdLst>
                <a:gd name="connsiteX0" fmla="*/ 2722894 w 5385523"/>
                <a:gd name="connsiteY0" fmla="*/ 0 h 5167026"/>
                <a:gd name="connsiteX1" fmla="*/ 3439552 w 5385523"/>
                <a:gd name="connsiteY1" fmla="*/ 584093 h 5167026"/>
                <a:gd name="connsiteX2" fmla="*/ 3450099 w 5385523"/>
                <a:gd name="connsiteY2" fmla="*/ 688717 h 5167026"/>
                <a:gd name="connsiteX3" fmla="*/ 3464566 w 5385523"/>
                <a:gd name="connsiteY3" fmla="*/ 747042 h 5167026"/>
                <a:gd name="connsiteX4" fmla="*/ 3806201 w 5385523"/>
                <a:gd name="connsiteY4" fmla="*/ 1240804 h 5167026"/>
                <a:gd name="connsiteX5" fmla="*/ 4381367 w 5385523"/>
                <a:gd name="connsiteY5" fmla="*/ 1413137 h 5167026"/>
                <a:gd name="connsiteX6" fmla="*/ 4446545 w 5385523"/>
                <a:gd name="connsiteY6" fmla="*/ 1408500 h 5167026"/>
                <a:gd name="connsiteX7" fmla="*/ 4449969 w 5385523"/>
                <a:gd name="connsiteY7" fmla="*/ 1413079 h 5167026"/>
                <a:gd name="connsiteX8" fmla="*/ 4506577 w 5385523"/>
                <a:gd name="connsiteY8" fmla="*/ 1395507 h 5167026"/>
                <a:gd name="connsiteX9" fmla="*/ 4654003 w 5385523"/>
                <a:gd name="connsiteY9" fmla="*/ 1380645 h 5167026"/>
                <a:gd name="connsiteX10" fmla="*/ 5385523 w 5385523"/>
                <a:gd name="connsiteY10" fmla="*/ 2112165 h 5167026"/>
                <a:gd name="connsiteX11" fmla="*/ 4938744 w 5385523"/>
                <a:gd name="connsiteY11" fmla="*/ 2786199 h 5167026"/>
                <a:gd name="connsiteX12" fmla="*/ 4923815 w 5385523"/>
                <a:gd name="connsiteY12" fmla="*/ 2790833 h 5167026"/>
                <a:gd name="connsiteX13" fmla="*/ 4923213 w 5385523"/>
                <a:gd name="connsiteY13" fmla="*/ 2802759 h 5167026"/>
                <a:gd name="connsiteX14" fmla="*/ 4868675 w 5385523"/>
                <a:gd name="connsiteY14" fmla="*/ 2836746 h 5167026"/>
                <a:gd name="connsiteX15" fmla="*/ 4504650 w 5385523"/>
                <a:gd name="connsiteY15" fmla="*/ 3314241 h 5167026"/>
                <a:gd name="connsiteX16" fmla="*/ 4518487 w 5385523"/>
                <a:gd name="connsiteY16" fmla="*/ 3914511 h 5167026"/>
                <a:gd name="connsiteX17" fmla="*/ 4554633 w 5385523"/>
                <a:gd name="connsiteY17" fmla="*/ 4003662 h 5167026"/>
                <a:gd name="connsiteX18" fmla="*/ 4573481 w 5385523"/>
                <a:gd name="connsiteY18" fmla="*/ 4026507 h 5167026"/>
                <a:gd name="connsiteX19" fmla="*/ 4698413 w 5385523"/>
                <a:gd name="connsiteY19" fmla="*/ 4435506 h 5167026"/>
                <a:gd name="connsiteX20" fmla="*/ 3966893 w 5385523"/>
                <a:gd name="connsiteY20" fmla="*/ 5167026 h 5167026"/>
                <a:gd name="connsiteX21" fmla="*/ 3449631 w 5385523"/>
                <a:gd name="connsiteY21" fmla="*/ 4952769 h 5167026"/>
                <a:gd name="connsiteX22" fmla="*/ 3409267 w 5385523"/>
                <a:gd name="connsiteY22" fmla="*/ 4903848 h 5167026"/>
                <a:gd name="connsiteX23" fmla="*/ 3396370 w 5385523"/>
                <a:gd name="connsiteY23" fmla="*/ 4908032 h 5167026"/>
                <a:gd name="connsiteX24" fmla="*/ 3299068 w 5385523"/>
                <a:gd name="connsiteY24" fmla="*/ 4826184 h 5167026"/>
                <a:gd name="connsiteX25" fmla="*/ 2732453 w 5385523"/>
                <a:gd name="connsiteY25" fmla="*/ 4627530 h 5167026"/>
                <a:gd name="connsiteX26" fmla="*/ 2067829 w 5385523"/>
                <a:gd name="connsiteY26" fmla="*/ 4908627 h 5167026"/>
                <a:gd name="connsiteX27" fmla="*/ 2045047 w 5385523"/>
                <a:gd name="connsiteY27" fmla="*/ 4932215 h 5167026"/>
                <a:gd name="connsiteX28" fmla="*/ 2034712 w 5385523"/>
                <a:gd name="connsiteY28" fmla="*/ 4929212 h 5167026"/>
                <a:gd name="connsiteX29" fmla="*/ 2015276 w 5385523"/>
                <a:gd name="connsiteY29" fmla="*/ 4952769 h 5167026"/>
                <a:gd name="connsiteX30" fmla="*/ 1498013 w 5385523"/>
                <a:gd name="connsiteY30" fmla="*/ 5167026 h 5167026"/>
                <a:gd name="connsiteX31" fmla="*/ 766493 w 5385523"/>
                <a:gd name="connsiteY31" fmla="*/ 4435506 h 5167026"/>
                <a:gd name="connsiteX32" fmla="*/ 823980 w 5385523"/>
                <a:gd name="connsiteY32" fmla="*/ 4150766 h 5167026"/>
                <a:gd name="connsiteX33" fmla="*/ 859538 w 5385523"/>
                <a:gd name="connsiteY33" fmla="*/ 4085255 h 5167026"/>
                <a:gd name="connsiteX34" fmla="*/ 859005 w 5385523"/>
                <a:gd name="connsiteY34" fmla="*/ 4084542 h 5167026"/>
                <a:gd name="connsiteX35" fmla="*/ 882411 w 5385523"/>
                <a:gd name="connsiteY35" fmla="*/ 4026812 h 5167026"/>
                <a:gd name="connsiteX36" fmla="*/ 896248 w 5385523"/>
                <a:gd name="connsiteY36" fmla="*/ 3426542 h 5167026"/>
                <a:gd name="connsiteX37" fmla="*/ 532224 w 5385523"/>
                <a:gd name="connsiteY37" fmla="*/ 2949047 h 5167026"/>
                <a:gd name="connsiteX38" fmla="*/ 448924 w 5385523"/>
                <a:gd name="connsiteY38" fmla="*/ 2897136 h 5167026"/>
                <a:gd name="connsiteX39" fmla="*/ 448462 w 5385523"/>
                <a:gd name="connsiteY39" fmla="*/ 2887993 h 5167026"/>
                <a:gd name="connsiteX40" fmla="*/ 446780 w 5385523"/>
                <a:gd name="connsiteY40" fmla="*/ 2887471 h 5167026"/>
                <a:gd name="connsiteX41" fmla="*/ 0 w 5385523"/>
                <a:gd name="connsiteY41" fmla="*/ 2213437 h 5167026"/>
                <a:gd name="connsiteX42" fmla="*/ 731520 w 5385523"/>
                <a:gd name="connsiteY42" fmla="*/ 1481917 h 5167026"/>
                <a:gd name="connsiteX43" fmla="*/ 878947 w 5385523"/>
                <a:gd name="connsiteY43" fmla="*/ 1496779 h 5167026"/>
                <a:gd name="connsiteX44" fmla="*/ 917124 w 5385523"/>
                <a:gd name="connsiteY44" fmla="*/ 1508630 h 5167026"/>
                <a:gd name="connsiteX45" fmla="*/ 1008203 w 5385523"/>
                <a:gd name="connsiteY45" fmla="*/ 1516335 h 5167026"/>
                <a:gd name="connsiteX46" fmla="*/ 1615069 w 5385523"/>
                <a:gd name="connsiteY46" fmla="*/ 1344965 h 5167026"/>
                <a:gd name="connsiteX47" fmla="*/ 1987537 w 5385523"/>
                <a:gd name="connsiteY47" fmla="*/ 726896 h 5167026"/>
                <a:gd name="connsiteX48" fmla="*/ 1997563 w 5385523"/>
                <a:gd name="connsiteY48" fmla="*/ 655590 h 5167026"/>
                <a:gd name="connsiteX49" fmla="*/ 1999085 w 5385523"/>
                <a:gd name="connsiteY49" fmla="*/ 655034 h 5167026"/>
                <a:gd name="connsiteX50" fmla="*/ 2006236 w 5385523"/>
                <a:gd name="connsiteY50" fmla="*/ 584093 h 5167026"/>
                <a:gd name="connsiteX51" fmla="*/ 2722894 w 5385523"/>
                <a:gd name="connsiteY51" fmla="*/ 0 h 5167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5385523" h="5167026">
                  <a:moveTo>
                    <a:pt x="2722894" y="0"/>
                  </a:moveTo>
                  <a:cubicBezTo>
                    <a:pt x="3076400" y="0"/>
                    <a:pt x="3371341" y="250752"/>
                    <a:pt x="3439552" y="584093"/>
                  </a:cubicBezTo>
                  <a:lnTo>
                    <a:pt x="3450099" y="688717"/>
                  </a:lnTo>
                  <a:lnTo>
                    <a:pt x="3464566" y="747042"/>
                  </a:lnTo>
                  <a:cubicBezTo>
                    <a:pt x="3526364" y="948539"/>
                    <a:pt x="3640223" y="1120214"/>
                    <a:pt x="3806201" y="1240804"/>
                  </a:cubicBezTo>
                  <a:cubicBezTo>
                    <a:pt x="3972179" y="1361393"/>
                    <a:pt x="4170635" y="1416629"/>
                    <a:pt x="4381367" y="1413137"/>
                  </a:cubicBezTo>
                  <a:lnTo>
                    <a:pt x="4446545" y="1408500"/>
                  </a:lnTo>
                  <a:lnTo>
                    <a:pt x="4449969" y="1413079"/>
                  </a:lnTo>
                  <a:lnTo>
                    <a:pt x="4506577" y="1395507"/>
                  </a:lnTo>
                  <a:cubicBezTo>
                    <a:pt x="4554197" y="1385763"/>
                    <a:pt x="4603502" y="1380645"/>
                    <a:pt x="4654003" y="1380645"/>
                  </a:cubicBezTo>
                  <a:cubicBezTo>
                    <a:pt x="5058010" y="1380645"/>
                    <a:pt x="5385523" y="1708158"/>
                    <a:pt x="5385523" y="2112165"/>
                  </a:cubicBezTo>
                  <a:cubicBezTo>
                    <a:pt x="5385523" y="2415170"/>
                    <a:pt x="5201297" y="2675148"/>
                    <a:pt x="4938744" y="2786199"/>
                  </a:cubicBezTo>
                  <a:lnTo>
                    <a:pt x="4923815" y="2790833"/>
                  </a:lnTo>
                  <a:lnTo>
                    <a:pt x="4923213" y="2802759"/>
                  </a:lnTo>
                  <a:lnTo>
                    <a:pt x="4868675" y="2836746"/>
                  </a:lnTo>
                  <a:cubicBezTo>
                    <a:pt x="4696136" y="2957786"/>
                    <a:pt x="4568048" y="3119122"/>
                    <a:pt x="4504650" y="3314241"/>
                  </a:cubicBezTo>
                  <a:cubicBezTo>
                    <a:pt x="4441252" y="3509360"/>
                    <a:pt x="4450047" y="3715172"/>
                    <a:pt x="4518487" y="3914511"/>
                  </a:cubicBezTo>
                  <a:lnTo>
                    <a:pt x="4554633" y="4003662"/>
                  </a:lnTo>
                  <a:lnTo>
                    <a:pt x="4573481" y="4026507"/>
                  </a:lnTo>
                  <a:cubicBezTo>
                    <a:pt x="4652357" y="4143258"/>
                    <a:pt x="4698413" y="4284004"/>
                    <a:pt x="4698413" y="4435506"/>
                  </a:cubicBezTo>
                  <a:cubicBezTo>
                    <a:pt x="4698413" y="4839513"/>
                    <a:pt x="4370900" y="5167026"/>
                    <a:pt x="3966893" y="5167026"/>
                  </a:cubicBezTo>
                  <a:cubicBezTo>
                    <a:pt x="3764890" y="5167026"/>
                    <a:pt x="3582010" y="5085148"/>
                    <a:pt x="3449631" y="4952769"/>
                  </a:cubicBezTo>
                  <a:lnTo>
                    <a:pt x="3409267" y="4903848"/>
                  </a:lnTo>
                  <a:lnTo>
                    <a:pt x="3396370" y="4908032"/>
                  </a:lnTo>
                  <a:lnTo>
                    <a:pt x="3299068" y="4826184"/>
                  </a:lnTo>
                  <a:cubicBezTo>
                    <a:pt x="3130634" y="4699493"/>
                    <a:pt x="2937613" y="4627530"/>
                    <a:pt x="2732453" y="4627530"/>
                  </a:cubicBezTo>
                  <a:cubicBezTo>
                    <a:pt x="2486261" y="4627530"/>
                    <a:pt x="2257550" y="4731157"/>
                    <a:pt x="2067829" y="4908627"/>
                  </a:cubicBezTo>
                  <a:lnTo>
                    <a:pt x="2045047" y="4932215"/>
                  </a:lnTo>
                  <a:lnTo>
                    <a:pt x="2034712" y="4929212"/>
                  </a:lnTo>
                  <a:lnTo>
                    <a:pt x="2015276" y="4952769"/>
                  </a:lnTo>
                  <a:cubicBezTo>
                    <a:pt x="1882897" y="5085148"/>
                    <a:pt x="1700017" y="5167026"/>
                    <a:pt x="1498013" y="5167026"/>
                  </a:cubicBezTo>
                  <a:cubicBezTo>
                    <a:pt x="1094006" y="5167026"/>
                    <a:pt x="766493" y="4839513"/>
                    <a:pt x="766493" y="4435506"/>
                  </a:cubicBezTo>
                  <a:cubicBezTo>
                    <a:pt x="766493" y="4334505"/>
                    <a:pt x="786963" y="4238284"/>
                    <a:pt x="823980" y="4150766"/>
                  </a:cubicBezTo>
                  <a:lnTo>
                    <a:pt x="859538" y="4085255"/>
                  </a:lnTo>
                  <a:lnTo>
                    <a:pt x="859005" y="4084542"/>
                  </a:lnTo>
                  <a:lnTo>
                    <a:pt x="882411" y="4026812"/>
                  </a:lnTo>
                  <a:cubicBezTo>
                    <a:pt x="950852" y="3827472"/>
                    <a:pt x="959646" y="3621661"/>
                    <a:pt x="896248" y="3426542"/>
                  </a:cubicBezTo>
                  <a:cubicBezTo>
                    <a:pt x="832850" y="3231423"/>
                    <a:pt x="704762" y="3070087"/>
                    <a:pt x="532224" y="2949047"/>
                  </a:cubicBezTo>
                  <a:lnTo>
                    <a:pt x="448924" y="2897136"/>
                  </a:lnTo>
                  <a:lnTo>
                    <a:pt x="448462" y="2887993"/>
                  </a:lnTo>
                  <a:lnTo>
                    <a:pt x="446780" y="2887471"/>
                  </a:lnTo>
                  <a:cubicBezTo>
                    <a:pt x="184226" y="2776420"/>
                    <a:pt x="0" y="2516442"/>
                    <a:pt x="0" y="2213437"/>
                  </a:cubicBezTo>
                  <a:cubicBezTo>
                    <a:pt x="0" y="1809430"/>
                    <a:pt x="327513" y="1481917"/>
                    <a:pt x="731520" y="1481917"/>
                  </a:cubicBezTo>
                  <a:cubicBezTo>
                    <a:pt x="782021" y="1481917"/>
                    <a:pt x="831327" y="1487035"/>
                    <a:pt x="878947" y="1496779"/>
                  </a:cubicBezTo>
                  <a:lnTo>
                    <a:pt x="917124" y="1508630"/>
                  </a:lnTo>
                  <a:lnTo>
                    <a:pt x="1008203" y="1516335"/>
                  </a:lnTo>
                  <a:cubicBezTo>
                    <a:pt x="1230708" y="1526150"/>
                    <a:pt x="1440792" y="1471585"/>
                    <a:pt x="1615069" y="1344965"/>
                  </a:cubicBezTo>
                  <a:cubicBezTo>
                    <a:pt x="1814242" y="1200257"/>
                    <a:pt x="1938364" y="981987"/>
                    <a:pt x="1987537" y="726896"/>
                  </a:cubicBezTo>
                  <a:lnTo>
                    <a:pt x="1997563" y="655590"/>
                  </a:lnTo>
                  <a:lnTo>
                    <a:pt x="1999085" y="655034"/>
                  </a:lnTo>
                  <a:lnTo>
                    <a:pt x="2006236" y="584093"/>
                  </a:lnTo>
                  <a:cubicBezTo>
                    <a:pt x="2074448" y="250752"/>
                    <a:pt x="2369388" y="0"/>
                    <a:pt x="2722894" y="0"/>
                  </a:cubicBezTo>
                  <a:close/>
                </a:path>
              </a:pathLst>
            </a:custGeom>
            <a:solidFill>
              <a:schemeClr val="bg1"/>
            </a:solidFill>
            <a:ln>
              <a:noFill/>
            </a:ln>
            <a:effectLst>
              <a:outerShdw blurRad="38100" sx="102000" sy="102000" algn="ctr" rotWithShape="0">
                <a:prstClr val="black">
                  <a:alpha val="3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742B0E86-F299-41D0-970D-4A574E090BBB}"/>
                </a:ext>
              </a:extLst>
            </p:cNvPr>
            <p:cNvSpPr>
              <a:spLocks noChangeAspect="1"/>
            </p:cNvSpPr>
            <p:nvPr/>
          </p:nvSpPr>
          <p:spPr>
            <a:xfrm>
              <a:off x="4532062" y="2310384"/>
              <a:ext cx="3621652" cy="3474720"/>
            </a:xfrm>
            <a:custGeom>
              <a:avLst/>
              <a:gdLst>
                <a:gd name="connsiteX0" fmla="*/ 2722894 w 5385523"/>
                <a:gd name="connsiteY0" fmla="*/ 0 h 5167026"/>
                <a:gd name="connsiteX1" fmla="*/ 3439552 w 5385523"/>
                <a:gd name="connsiteY1" fmla="*/ 584093 h 5167026"/>
                <a:gd name="connsiteX2" fmla="*/ 3450099 w 5385523"/>
                <a:gd name="connsiteY2" fmla="*/ 688717 h 5167026"/>
                <a:gd name="connsiteX3" fmla="*/ 3464566 w 5385523"/>
                <a:gd name="connsiteY3" fmla="*/ 747042 h 5167026"/>
                <a:gd name="connsiteX4" fmla="*/ 3806201 w 5385523"/>
                <a:gd name="connsiteY4" fmla="*/ 1240804 h 5167026"/>
                <a:gd name="connsiteX5" fmla="*/ 4381367 w 5385523"/>
                <a:gd name="connsiteY5" fmla="*/ 1413137 h 5167026"/>
                <a:gd name="connsiteX6" fmla="*/ 4446545 w 5385523"/>
                <a:gd name="connsiteY6" fmla="*/ 1408500 h 5167026"/>
                <a:gd name="connsiteX7" fmla="*/ 4449969 w 5385523"/>
                <a:gd name="connsiteY7" fmla="*/ 1413079 h 5167026"/>
                <a:gd name="connsiteX8" fmla="*/ 4506577 w 5385523"/>
                <a:gd name="connsiteY8" fmla="*/ 1395507 h 5167026"/>
                <a:gd name="connsiteX9" fmla="*/ 4654003 w 5385523"/>
                <a:gd name="connsiteY9" fmla="*/ 1380645 h 5167026"/>
                <a:gd name="connsiteX10" fmla="*/ 5385523 w 5385523"/>
                <a:gd name="connsiteY10" fmla="*/ 2112165 h 5167026"/>
                <a:gd name="connsiteX11" fmla="*/ 4938744 w 5385523"/>
                <a:gd name="connsiteY11" fmla="*/ 2786199 h 5167026"/>
                <a:gd name="connsiteX12" fmla="*/ 4923815 w 5385523"/>
                <a:gd name="connsiteY12" fmla="*/ 2790833 h 5167026"/>
                <a:gd name="connsiteX13" fmla="*/ 4923213 w 5385523"/>
                <a:gd name="connsiteY13" fmla="*/ 2802759 h 5167026"/>
                <a:gd name="connsiteX14" fmla="*/ 4868675 w 5385523"/>
                <a:gd name="connsiteY14" fmla="*/ 2836746 h 5167026"/>
                <a:gd name="connsiteX15" fmla="*/ 4504650 w 5385523"/>
                <a:gd name="connsiteY15" fmla="*/ 3314241 h 5167026"/>
                <a:gd name="connsiteX16" fmla="*/ 4518487 w 5385523"/>
                <a:gd name="connsiteY16" fmla="*/ 3914511 h 5167026"/>
                <a:gd name="connsiteX17" fmla="*/ 4554633 w 5385523"/>
                <a:gd name="connsiteY17" fmla="*/ 4003662 h 5167026"/>
                <a:gd name="connsiteX18" fmla="*/ 4573481 w 5385523"/>
                <a:gd name="connsiteY18" fmla="*/ 4026507 h 5167026"/>
                <a:gd name="connsiteX19" fmla="*/ 4698413 w 5385523"/>
                <a:gd name="connsiteY19" fmla="*/ 4435506 h 5167026"/>
                <a:gd name="connsiteX20" fmla="*/ 3966893 w 5385523"/>
                <a:gd name="connsiteY20" fmla="*/ 5167026 h 5167026"/>
                <a:gd name="connsiteX21" fmla="*/ 3449631 w 5385523"/>
                <a:gd name="connsiteY21" fmla="*/ 4952769 h 5167026"/>
                <a:gd name="connsiteX22" fmla="*/ 3409267 w 5385523"/>
                <a:gd name="connsiteY22" fmla="*/ 4903848 h 5167026"/>
                <a:gd name="connsiteX23" fmla="*/ 3396370 w 5385523"/>
                <a:gd name="connsiteY23" fmla="*/ 4908032 h 5167026"/>
                <a:gd name="connsiteX24" fmla="*/ 3299068 w 5385523"/>
                <a:gd name="connsiteY24" fmla="*/ 4826184 h 5167026"/>
                <a:gd name="connsiteX25" fmla="*/ 2732453 w 5385523"/>
                <a:gd name="connsiteY25" fmla="*/ 4627530 h 5167026"/>
                <a:gd name="connsiteX26" fmla="*/ 2067829 w 5385523"/>
                <a:gd name="connsiteY26" fmla="*/ 4908627 h 5167026"/>
                <a:gd name="connsiteX27" fmla="*/ 2045047 w 5385523"/>
                <a:gd name="connsiteY27" fmla="*/ 4932215 h 5167026"/>
                <a:gd name="connsiteX28" fmla="*/ 2034712 w 5385523"/>
                <a:gd name="connsiteY28" fmla="*/ 4929212 h 5167026"/>
                <a:gd name="connsiteX29" fmla="*/ 2015276 w 5385523"/>
                <a:gd name="connsiteY29" fmla="*/ 4952769 h 5167026"/>
                <a:gd name="connsiteX30" fmla="*/ 1498013 w 5385523"/>
                <a:gd name="connsiteY30" fmla="*/ 5167026 h 5167026"/>
                <a:gd name="connsiteX31" fmla="*/ 766493 w 5385523"/>
                <a:gd name="connsiteY31" fmla="*/ 4435506 h 5167026"/>
                <a:gd name="connsiteX32" fmla="*/ 823980 w 5385523"/>
                <a:gd name="connsiteY32" fmla="*/ 4150766 h 5167026"/>
                <a:gd name="connsiteX33" fmla="*/ 859538 w 5385523"/>
                <a:gd name="connsiteY33" fmla="*/ 4085255 h 5167026"/>
                <a:gd name="connsiteX34" fmla="*/ 859005 w 5385523"/>
                <a:gd name="connsiteY34" fmla="*/ 4084542 h 5167026"/>
                <a:gd name="connsiteX35" fmla="*/ 882411 w 5385523"/>
                <a:gd name="connsiteY35" fmla="*/ 4026812 h 5167026"/>
                <a:gd name="connsiteX36" fmla="*/ 896248 w 5385523"/>
                <a:gd name="connsiteY36" fmla="*/ 3426542 h 5167026"/>
                <a:gd name="connsiteX37" fmla="*/ 532224 w 5385523"/>
                <a:gd name="connsiteY37" fmla="*/ 2949047 h 5167026"/>
                <a:gd name="connsiteX38" fmla="*/ 448924 w 5385523"/>
                <a:gd name="connsiteY38" fmla="*/ 2897136 h 5167026"/>
                <a:gd name="connsiteX39" fmla="*/ 448462 w 5385523"/>
                <a:gd name="connsiteY39" fmla="*/ 2887993 h 5167026"/>
                <a:gd name="connsiteX40" fmla="*/ 446780 w 5385523"/>
                <a:gd name="connsiteY40" fmla="*/ 2887471 h 5167026"/>
                <a:gd name="connsiteX41" fmla="*/ 0 w 5385523"/>
                <a:gd name="connsiteY41" fmla="*/ 2213437 h 5167026"/>
                <a:gd name="connsiteX42" fmla="*/ 731520 w 5385523"/>
                <a:gd name="connsiteY42" fmla="*/ 1481917 h 5167026"/>
                <a:gd name="connsiteX43" fmla="*/ 878947 w 5385523"/>
                <a:gd name="connsiteY43" fmla="*/ 1496779 h 5167026"/>
                <a:gd name="connsiteX44" fmla="*/ 917124 w 5385523"/>
                <a:gd name="connsiteY44" fmla="*/ 1508630 h 5167026"/>
                <a:gd name="connsiteX45" fmla="*/ 1008203 w 5385523"/>
                <a:gd name="connsiteY45" fmla="*/ 1516335 h 5167026"/>
                <a:gd name="connsiteX46" fmla="*/ 1615069 w 5385523"/>
                <a:gd name="connsiteY46" fmla="*/ 1344965 h 5167026"/>
                <a:gd name="connsiteX47" fmla="*/ 1987537 w 5385523"/>
                <a:gd name="connsiteY47" fmla="*/ 726896 h 5167026"/>
                <a:gd name="connsiteX48" fmla="*/ 1997563 w 5385523"/>
                <a:gd name="connsiteY48" fmla="*/ 655590 h 5167026"/>
                <a:gd name="connsiteX49" fmla="*/ 1999085 w 5385523"/>
                <a:gd name="connsiteY49" fmla="*/ 655034 h 5167026"/>
                <a:gd name="connsiteX50" fmla="*/ 2006236 w 5385523"/>
                <a:gd name="connsiteY50" fmla="*/ 584093 h 5167026"/>
                <a:gd name="connsiteX51" fmla="*/ 2722894 w 5385523"/>
                <a:gd name="connsiteY51" fmla="*/ 0 h 51670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5385523" h="5167026">
                  <a:moveTo>
                    <a:pt x="2722894" y="0"/>
                  </a:moveTo>
                  <a:cubicBezTo>
                    <a:pt x="3076400" y="0"/>
                    <a:pt x="3371341" y="250752"/>
                    <a:pt x="3439552" y="584093"/>
                  </a:cubicBezTo>
                  <a:lnTo>
                    <a:pt x="3450099" y="688717"/>
                  </a:lnTo>
                  <a:lnTo>
                    <a:pt x="3464566" y="747042"/>
                  </a:lnTo>
                  <a:cubicBezTo>
                    <a:pt x="3526364" y="948539"/>
                    <a:pt x="3640223" y="1120214"/>
                    <a:pt x="3806201" y="1240804"/>
                  </a:cubicBezTo>
                  <a:cubicBezTo>
                    <a:pt x="3972179" y="1361393"/>
                    <a:pt x="4170635" y="1416629"/>
                    <a:pt x="4381367" y="1413137"/>
                  </a:cubicBezTo>
                  <a:lnTo>
                    <a:pt x="4446545" y="1408500"/>
                  </a:lnTo>
                  <a:lnTo>
                    <a:pt x="4449969" y="1413079"/>
                  </a:lnTo>
                  <a:lnTo>
                    <a:pt x="4506577" y="1395507"/>
                  </a:lnTo>
                  <a:cubicBezTo>
                    <a:pt x="4554197" y="1385763"/>
                    <a:pt x="4603502" y="1380645"/>
                    <a:pt x="4654003" y="1380645"/>
                  </a:cubicBezTo>
                  <a:cubicBezTo>
                    <a:pt x="5058010" y="1380645"/>
                    <a:pt x="5385523" y="1708158"/>
                    <a:pt x="5385523" y="2112165"/>
                  </a:cubicBezTo>
                  <a:cubicBezTo>
                    <a:pt x="5385523" y="2415170"/>
                    <a:pt x="5201297" y="2675148"/>
                    <a:pt x="4938744" y="2786199"/>
                  </a:cubicBezTo>
                  <a:lnTo>
                    <a:pt x="4923815" y="2790833"/>
                  </a:lnTo>
                  <a:lnTo>
                    <a:pt x="4923213" y="2802759"/>
                  </a:lnTo>
                  <a:lnTo>
                    <a:pt x="4868675" y="2836746"/>
                  </a:lnTo>
                  <a:cubicBezTo>
                    <a:pt x="4696136" y="2957786"/>
                    <a:pt x="4568048" y="3119122"/>
                    <a:pt x="4504650" y="3314241"/>
                  </a:cubicBezTo>
                  <a:cubicBezTo>
                    <a:pt x="4441252" y="3509360"/>
                    <a:pt x="4450047" y="3715172"/>
                    <a:pt x="4518487" y="3914511"/>
                  </a:cubicBezTo>
                  <a:lnTo>
                    <a:pt x="4554633" y="4003662"/>
                  </a:lnTo>
                  <a:lnTo>
                    <a:pt x="4573481" y="4026507"/>
                  </a:lnTo>
                  <a:cubicBezTo>
                    <a:pt x="4652357" y="4143258"/>
                    <a:pt x="4698413" y="4284004"/>
                    <a:pt x="4698413" y="4435506"/>
                  </a:cubicBezTo>
                  <a:cubicBezTo>
                    <a:pt x="4698413" y="4839513"/>
                    <a:pt x="4370900" y="5167026"/>
                    <a:pt x="3966893" y="5167026"/>
                  </a:cubicBezTo>
                  <a:cubicBezTo>
                    <a:pt x="3764890" y="5167026"/>
                    <a:pt x="3582010" y="5085148"/>
                    <a:pt x="3449631" y="4952769"/>
                  </a:cubicBezTo>
                  <a:lnTo>
                    <a:pt x="3409267" y="4903848"/>
                  </a:lnTo>
                  <a:lnTo>
                    <a:pt x="3396370" y="4908032"/>
                  </a:lnTo>
                  <a:lnTo>
                    <a:pt x="3299068" y="4826184"/>
                  </a:lnTo>
                  <a:cubicBezTo>
                    <a:pt x="3130634" y="4699493"/>
                    <a:pt x="2937613" y="4627530"/>
                    <a:pt x="2732453" y="4627530"/>
                  </a:cubicBezTo>
                  <a:cubicBezTo>
                    <a:pt x="2486261" y="4627530"/>
                    <a:pt x="2257550" y="4731157"/>
                    <a:pt x="2067829" y="4908627"/>
                  </a:cubicBezTo>
                  <a:lnTo>
                    <a:pt x="2045047" y="4932215"/>
                  </a:lnTo>
                  <a:lnTo>
                    <a:pt x="2034712" y="4929212"/>
                  </a:lnTo>
                  <a:lnTo>
                    <a:pt x="2015276" y="4952769"/>
                  </a:lnTo>
                  <a:cubicBezTo>
                    <a:pt x="1882897" y="5085148"/>
                    <a:pt x="1700017" y="5167026"/>
                    <a:pt x="1498013" y="5167026"/>
                  </a:cubicBezTo>
                  <a:cubicBezTo>
                    <a:pt x="1094006" y="5167026"/>
                    <a:pt x="766493" y="4839513"/>
                    <a:pt x="766493" y="4435506"/>
                  </a:cubicBezTo>
                  <a:cubicBezTo>
                    <a:pt x="766493" y="4334505"/>
                    <a:pt x="786963" y="4238284"/>
                    <a:pt x="823980" y="4150766"/>
                  </a:cubicBezTo>
                  <a:lnTo>
                    <a:pt x="859538" y="4085255"/>
                  </a:lnTo>
                  <a:lnTo>
                    <a:pt x="859005" y="4084542"/>
                  </a:lnTo>
                  <a:lnTo>
                    <a:pt x="882411" y="4026812"/>
                  </a:lnTo>
                  <a:cubicBezTo>
                    <a:pt x="950852" y="3827472"/>
                    <a:pt x="959646" y="3621661"/>
                    <a:pt x="896248" y="3426542"/>
                  </a:cubicBezTo>
                  <a:cubicBezTo>
                    <a:pt x="832850" y="3231423"/>
                    <a:pt x="704762" y="3070087"/>
                    <a:pt x="532224" y="2949047"/>
                  </a:cubicBezTo>
                  <a:lnTo>
                    <a:pt x="448924" y="2897136"/>
                  </a:lnTo>
                  <a:lnTo>
                    <a:pt x="448462" y="2887993"/>
                  </a:lnTo>
                  <a:lnTo>
                    <a:pt x="446780" y="2887471"/>
                  </a:lnTo>
                  <a:cubicBezTo>
                    <a:pt x="184226" y="2776420"/>
                    <a:pt x="0" y="2516442"/>
                    <a:pt x="0" y="2213437"/>
                  </a:cubicBezTo>
                  <a:cubicBezTo>
                    <a:pt x="0" y="1809430"/>
                    <a:pt x="327513" y="1481917"/>
                    <a:pt x="731520" y="1481917"/>
                  </a:cubicBezTo>
                  <a:cubicBezTo>
                    <a:pt x="782021" y="1481917"/>
                    <a:pt x="831327" y="1487035"/>
                    <a:pt x="878947" y="1496779"/>
                  </a:cubicBezTo>
                  <a:lnTo>
                    <a:pt x="917124" y="1508630"/>
                  </a:lnTo>
                  <a:lnTo>
                    <a:pt x="1008203" y="1516335"/>
                  </a:lnTo>
                  <a:cubicBezTo>
                    <a:pt x="1230708" y="1526150"/>
                    <a:pt x="1440792" y="1471585"/>
                    <a:pt x="1615069" y="1344965"/>
                  </a:cubicBezTo>
                  <a:cubicBezTo>
                    <a:pt x="1814242" y="1200257"/>
                    <a:pt x="1938364" y="981987"/>
                    <a:pt x="1987537" y="726896"/>
                  </a:cubicBezTo>
                  <a:lnTo>
                    <a:pt x="1997563" y="655590"/>
                  </a:lnTo>
                  <a:lnTo>
                    <a:pt x="1999085" y="655034"/>
                  </a:lnTo>
                  <a:lnTo>
                    <a:pt x="2006236" y="584093"/>
                  </a:lnTo>
                  <a:cubicBezTo>
                    <a:pt x="2074448" y="250752"/>
                    <a:pt x="2369388" y="0"/>
                    <a:pt x="2722894" y="0"/>
                  </a:cubicBezTo>
                  <a:close/>
                </a:path>
              </a:pathLst>
            </a:custGeom>
            <a:solidFill>
              <a:srgbClr val="0E0F1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a:extLst>
                <a:ext uri="{FF2B5EF4-FFF2-40B4-BE49-F238E27FC236}">
                  <a16:creationId xmlns:a16="http://schemas.microsoft.com/office/drawing/2014/main" id="{6A0D1A1C-70C2-4DB1-BE29-3D007A8F4588}"/>
                </a:ext>
              </a:extLst>
            </p:cNvPr>
            <p:cNvSpPr txBox="1"/>
            <p:nvPr/>
          </p:nvSpPr>
          <p:spPr>
            <a:xfrm>
              <a:off x="5465063" y="3617446"/>
              <a:ext cx="1737360" cy="923330"/>
            </a:xfrm>
            <a:prstGeom prst="rect">
              <a:avLst/>
            </a:prstGeom>
            <a:noFill/>
          </p:spPr>
          <p:txBody>
            <a:bodyPr wrap="square" rtlCol="0">
              <a:spAutoFit/>
            </a:bodyPr>
            <a:lstStyle/>
            <a:p>
              <a:pPr algn="ctr"/>
              <a:r>
                <a:rPr lang="en-US" sz="1500" dirty="0">
                  <a:solidFill>
                    <a:schemeClr val="bg1"/>
                  </a:solidFill>
                  <a:latin typeface="Bernard MT Condensed" panose="02050806060905020404" pitchFamily="18" charset="0"/>
                </a:rPr>
                <a:t>LOREM IPSUM DOLOR</a:t>
              </a:r>
            </a:p>
            <a:p>
              <a:pPr algn="ctr"/>
              <a:r>
                <a:rPr lang="en-US" sz="1300" dirty="0">
                  <a:solidFill>
                    <a:schemeClr val="bg1"/>
                  </a:solidFill>
                  <a:latin typeface="Candara" panose="020E0502030303020204" pitchFamily="34" charset="0"/>
                </a:rPr>
                <a:t>Lorem ipsum dolor sit amet, consectetur adipiscing elit. </a:t>
              </a:r>
              <a:endParaRPr lang="en-US" sz="1300" dirty="0">
                <a:solidFill>
                  <a:schemeClr val="bg1"/>
                </a:solidFill>
              </a:endParaRPr>
            </a:p>
          </p:txBody>
        </p:sp>
      </p:grpSp>
      <p:grpSp>
        <p:nvGrpSpPr>
          <p:cNvPr id="3" name="Group 2">
            <a:extLst>
              <a:ext uri="{FF2B5EF4-FFF2-40B4-BE49-F238E27FC236}">
                <a16:creationId xmlns:a16="http://schemas.microsoft.com/office/drawing/2014/main" id="{D7413CA9-F76C-4C68-B24E-E70493D491A2}"/>
              </a:ext>
            </a:extLst>
          </p:cNvPr>
          <p:cNvGrpSpPr/>
          <p:nvPr/>
        </p:nvGrpSpPr>
        <p:grpSpPr>
          <a:xfrm>
            <a:off x="5602224" y="1322832"/>
            <a:ext cx="1463040" cy="1463040"/>
            <a:chOff x="5602224" y="1322832"/>
            <a:chExt cx="1463040" cy="1463040"/>
          </a:xfrm>
        </p:grpSpPr>
        <p:sp>
          <p:nvSpPr>
            <p:cNvPr id="16" name="Oval 15">
              <a:extLst>
                <a:ext uri="{FF2B5EF4-FFF2-40B4-BE49-F238E27FC236}">
                  <a16:creationId xmlns:a16="http://schemas.microsoft.com/office/drawing/2014/main" id="{EB7E762E-70F6-40B1-8579-CD26E42E8AC8}"/>
                </a:ext>
              </a:extLst>
            </p:cNvPr>
            <p:cNvSpPr>
              <a:spLocks noChangeAspect="1"/>
            </p:cNvSpPr>
            <p:nvPr/>
          </p:nvSpPr>
          <p:spPr>
            <a:xfrm>
              <a:off x="5602224" y="1322832"/>
              <a:ext cx="1463040" cy="1463040"/>
            </a:xfrm>
            <a:prstGeom prst="ellipse">
              <a:avLst/>
            </a:prstGeom>
            <a:solidFill>
              <a:srgbClr val="FE4A1E"/>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 Box 10">
              <a:extLst>
                <a:ext uri="{FF2B5EF4-FFF2-40B4-BE49-F238E27FC236}">
                  <a16:creationId xmlns:a16="http://schemas.microsoft.com/office/drawing/2014/main" id="{E34662BC-89F4-4783-9652-C0281E80A61E}"/>
                </a:ext>
              </a:extLst>
            </p:cNvPr>
            <p:cNvSpPr txBox="1">
              <a:spLocks noChangeArrowheads="1"/>
            </p:cNvSpPr>
            <p:nvPr/>
          </p:nvSpPr>
          <p:spPr bwMode="auto">
            <a:xfrm>
              <a:off x="5974354" y="1437576"/>
              <a:ext cx="718777" cy="784830"/>
            </a:xfrm>
            <a:prstGeom prst="rect">
              <a:avLst/>
            </a:prstGeom>
            <a:noFill/>
            <a:ln w="9525">
              <a:noFill/>
              <a:miter lim="800000"/>
              <a:headEnd/>
              <a:tailEnd/>
            </a:ln>
          </p:spPr>
          <p:txBody>
            <a:bodyPr wrap="square" lIns="60960" tIns="30480" rIns="60960" bIns="30480">
              <a:spAutoFit/>
            </a:bodyPr>
            <a:lstStyle/>
            <a:p>
              <a:pPr algn="ctr"/>
              <a:r>
                <a:rPr lang="en-US" sz="3600" spc="150" dirty="0">
                  <a:solidFill>
                    <a:schemeClr val="bg1"/>
                  </a:solidFill>
                  <a:latin typeface="Bernard MT Condensed" panose="02050806060905020404" pitchFamily="18" charset="0"/>
                </a:rPr>
                <a:t>01</a:t>
              </a:r>
            </a:p>
            <a:p>
              <a:pPr algn="ctr"/>
              <a:r>
                <a:rPr lang="en-US" sz="1100" dirty="0">
                  <a:solidFill>
                    <a:schemeClr val="bg1"/>
                  </a:solidFill>
                </a:rPr>
                <a:t>OPTION</a:t>
              </a:r>
            </a:p>
          </p:txBody>
        </p:sp>
      </p:grpSp>
      <p:grpSp>
        <p:nvGrpSpPr>
          <p:cNvPr id="4" name="Group 3">
            <a:extLst>
              <a:ext uri="{FF2B5EF4-FFF2-40B4-BE49-F238E27FC236}">
                <a16:creationId xmlns:a16="http://schemas.microsoft.com/office/drawing/2014/main" id="{0AAC4B8E-69EA-4184-9DA0-26FC6A06A43D}"/>
              </a:ext>
            </a:extLst>
          </p:cNvPr>
          <p:cNvGrpSpPr/>
          <p:nvPr/>
        </p:nvGrpSpPr>
        <p:grpSpPr>
          <a:xfrm>
            <a:off x="7559040" y="2731008"/>
            <a:ext cx="1463040" cy="1463040"/>
            <a:chOff x="7559040" y="2731008"/>
            <a:chExt cx="1463040" cy="1463040"/>
          </a:xfrm>
        </p:grpSpPr>
        <p:sp>
          <p:nvSpPr>
            <p:cNvPr id="17" name="Oval 16">
              <a:extLst>
                <a:ext uri="{FF2B5EF4-FFF2-40B4-BE49-F238E27FC236}">
                  <a16:creationId xmlns:a16="http://schemas.microsoft.com/office/drawing/2014/main" id="{9A41BB04-0905-4BB9-BA95-33E49DA21F02}"/>
                </a:ext>
              </a:extLst>
            </p:cNvPr>
            <p:cNvSpPr>
              <a:spLocks noChangeAspect="1"/>
            </p:cNvSpPr>
            <p:nvPr/>
          </p:nvSpPr>
          <p:spPr>
            <a:xfrm>
              <a:off x="7559040" y="2731008"/>
              <a:ext cx="1463040" cy="1463040"/>
            </a:xfrm>
            <a:prstGeom prst="ellipse">
              <a:avLst/>
            </a:prstGeom>
            <a:solidFill>
              <a:srgbClr val="5C9AD3"/>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 Box 10">
              <a:extLst>
                <a:ext uri="{FF2B5EF4-FFF2-40B4-BE49-F238E27FC236}">
                  <a16:creationId xmlns:a16="http://schemas.microsoft.com/office/drawing/2014/main" id="{17EB1D6D-473D-41C2-9426-7C458C0C46DF}"/>
                </a:ext>
              </a:extLst>
            </p:cNvPr>
            <p:cNvSpPr txBox="1">
              <a:spLocks noChangeArrowheads="1"/>
            </p:cNvSpPr>
            <p:nvPr/>
          </p:nvSpPr>
          <p:spPr bwMode="auto">
            <a:xfrm>
              <a:off x="7923255" y="2883664"/>
              <a:ext cx="718777" cy="784830"/>
            </a:xfrm>
            <a:prstGeom prst="rect">
              <a:avLst/>
            </a:prstGeom>
            <a:noFill/>
            <a:ln w="9525">
              <a:noFill/>
              <a:miter lim="800000"/>
              <a:headEnd/>
              <a:tailEnd/>
            </a:ln>
          </p:spPr>
          <p:txBody>
            <a:bodyPr wrap="square" lIns="60960" tIns="30480" rIns="60960" bIns="30480">
              <a:spAutoFit/>
            </a:bodyPr>
            <a:lstStyle/>
            <a:p>
              <a:pPr algn="ctr"/>
              <a:r>
                <a:rPr lang="en-US" sz="3600" spc="150" dirty="0">
                  <a:solidFill>
                    <a:schemeClr val="bg1"/>
                  </a:solidFill>
                  <a:latin typeface="Bernard MT Condensed" panose="02050806060905020404" pitchFamily="18" charset="0"/>
                </a:rPr>
                <a:t>02</a:t>
              </a:r>
            </a:p>
            <a:p>
              <a:pPr algn="ctr"/>
              <a:r>
                <a:rPr lang="en-US" sz="1100" dirty="0">
                  <a:solidFill>
                    <a:schemeClr val="bg1"/>
                  </a:solidFill>
                </a:rPr>
                <a:t>OPTION</a:t>
              </a:r>
            </a:p>
          </p:txBody>
        </p:sp>
      </p:grpSp>
      <p:grpSp>
        <p:nvGrpSpPr>
          <p:cNvPr id="5" name="Group 4">
            <a:extLst>
              <a:ext uri="{FF2B5EF4-FFF2-40B4-BE49-F238E27FC236}">
                <a16:creationId xmlns:a16="http://schemas.microsoft.com/office/drawing/2014/main" id="{667E990A-57EB-4C4C-8C1D-9F8FDF478CD5}"/>
              </a:ext>
            </a:extLst>
          </p:cNvPr>
          <p:cNvGrpSpPr/>
          <p:nvPr/>
        </p:nvGrpSpPr>
        <p:grpSpPr>
          <a:xfrm>
            <a:off x="6854952" y="5081016"/>
            <a:ext cx="1463040" cy="1463040"/>
            <a:chOff x="6854952" y="5081016"/>
            <a:chExt cx="1463040" cy="1463040"/>
          </a:xfrm>
        </p:grpSpPr>
        <p:sp>
          <p:nvSpPr>
            <p:cNvPr id="18" name="Oval 17">
              <a:extLst>
                <a:ext uri="{FF2B5EF4-FFF2-40B4-BE49-F238E27FC236}">
                  <a16:creationId xmlns:a16="http://schemas.microsoft.com/office/drawing/2014/main" id="{1FA75CB2-9A26-4F0F-83AA-E1CE504A960A}"/>
                </a:ext>
              </a:extLst>
            </p:cNvPr>
            <p:cNvSpPr>
              <a:spLocks noChangeAspect="1"/>
            </p:cNvSpPr>
            <p:nvPr/>
          </p:nvSpPr>
          <p:spPr>
            <a:xfrm>
              <a:off x="6854952" y="5081016"/>
              <a:ext cx="1463040" cy="1463040"/>
            </a:xfrm>
            <a:prstGeom prst="ellipse">
              <a:avLst/>
            </a:prstGeom>
            <a:solidFill>
              <a:srgbClr val="44546B"/>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 Box 10">
              <a:extLst>
                <a:ext uri="{FF2B5EF4-FFF2-40B4-BE49-F238E27FC236}">
                  <a16:creationId xmlns:a16="http://schemas.microsoft.com/office/drawing/2014/main" id="{C2B94990-28D7-4F35-A31D-A8D083468E9F}"/>
                </a:ext>
              </a:extLst>
            </p:cNvPr>
            <p:cNvSpPr txBox="1">
              <a:spLocks noChangeArrowheads="1"/>
            </p:cNvSpPr>
            <p:nvPr/>
          </p:nvSpPr>
          <p:spPr bwMode="auto">
            <a:xfrm>
              <a:off x="7199651" y="5201775"/>
              <a:ext cx="718777" cy="784830"/>
            </a:xfrm>
            <a:prstGeom prst="rect">
              <a:avLst/>
            </a:prstGeom>
            <a:noFill/>
            <a:ln w="9525">
              <a:noFill/>
              <a:miter lim="800000"/>
              <a:headEnd/>
              <a:tailEnd/>
            </a:ln>
          </p:spPr>
          <p:txBody>
            <a:bodyPr wrap="square" lIns="60960" tIns="30480" rIns="60960" bIns="30480">
              <a:spAutoFit/>
            </a:bodyPr>
            <a:lstStyle/>
            <a:p>
              <a:pPr algn="ctr"/>
              <a:r>
                <a:rPr lang="en-US" sz="3600" spc="150" dirty="0">
                  <a:solidFill>
                    <a:schemeClr val="bg1"/>
                  </a:solidFill>
                  <a:latin typeface="Bernard MT Condensed" panose="02050806060905020404" pitchFamily="18" charset="0"/>
                </a:rPr>
                <a:t>03</a:t>
              </a:r>
            </a:p>
            <a:p>
              <a:pPr algn="ctr"/>
              <a:r>
                <a:rPr lang="en-US" sz="1100" dirty="0">
                  <a:solidFill>
                    <a:schemeClr val="bg1"/>
                  </a:solidFill>
                </a:rPr>
                <a:t>OPTION</a:t>
              </a:r>
            </a:p>
          </p:txBody>
        </p:sp>
      </p:grpSp>
      <p:grpSp>
        <p:nvGrpSpPr>
          <p:cNvPr id="6" name="Group 5">
            <a:extLst>
              <a:ext uri="{FF2B5EF4-FFF2-40B4-BE49-F238E27FC236}">
                <a16:creationId xmlns:a16="http://schemas.microsoft.com/office/drawing/2014/main" id="{DFFBEF93-8FD9-48FD-8BDD-4CD151E45759}"/>
              </a:ext>
            </a:extLst>
          </p:cNvPr>
          <p:cNvGrpSpPr/>
          <p:nvPr/>
        </p:nvGrpSpPr>
        <p:grpSpPr>
          <a:xfrm>
            <a:off x="4367784" y="5090160"/>
            <a:ext cx="1463040" cy="1463040"/>
            <a:chOff x="4367784" y="5090160"/>
            <a:chExt cx="1463040" cy="1463040"/>
          </a:xfrm>
        </p:grpSpPr>
        <p:sp>
          <p:nvSpPr>
            <p:cNvPr id="15" name="Oval 14">
              <a:extLst>
                <a:ext uri="{FF2B5EF4-FFF2-40B4-BE49-F238E27FC236}">
                  <a16:creationId xmlns:a16="http://schemas.microsoft.com/office/drawing/2014/main" id="{AD602772-BB9E-49AB-8F7C-5F1F8A9E91DD}"/>
                </a:ext>
              </a:extLst>
            </p:cNvPr>
            <p:cNvSpPr>
              <a:spLocks noChangeAspect="1"/>
            </p:cNvSpPr>
            <p:nvPr/>
          </p:nvSpPr>
          <p:spPr>
            <a:xfrm>
              <a:off x="4367784" y="5090160"/>
              <a:ext cx="1463040" cy="1463040"/>
            </a:xfrm>
            <a:prstGeom prst="ellipse">
              <a:avLst/>
            </a:prstGeom>
            <a:solidFill>
              <a:srgbClr val="7A7A7A"/>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 Box 10">
              <a:extLst>
                <a:ext uri="{FF2B5EF4-FFF2-40B4-BE49-F238E27FC236}">
                  <a16:creationId xmlns:a16="http://schemas.microsoft.com/office/drawing/2014/main" id="{A1D29641-C9E3-4502-95E9-9887C30DE662}"/>
                </a:ext>
              </a:extLst>
            </p:cNvPr>
            <p:cNvSpPr txBox="1">
              <a:spLocks noChangeArrowheads="1"/>
            </p:cNvSpPr>
            <p:nvPr/>
          </p:nvSpPr>
          <p:spPr bwMode="auto">
            <a:xfrm>
              <a:off x="4739915" y="5188828"/>
              <a:ext cx="718777" cy="784830"/>
            </a:xfrm>
            <a:prstGeom prst="rect">
              <a:avLst/>
            </a:prstGeom>
            <a:noFill/>
            <a:ln w="9525">
              <a:noFill/>
              <a:miter lim="800000"/>
              <a:headEnd/>
              <a:tailEnd/>
            </a:ln>
          </p:spPr>
          <p:txBody>
            <a:bodyPr wrap="square" lIns="60960" tIns="30480" rIns="60960" bIns="30480">
              <a:spAutoFit/>
            </a:bodyPr>
            <a:lstStyle/>
            <a:p>
              <a:pPr algn="ctr"/>
              <a:r>
                <a:rPr lang="en-US" sz="3600" spc="150" dirty="0">
                  <a:solidFill>
                    <a:schemeClr val="bg1"/>
                  </a:solidFill>
                  <a:latin typeface="Bernard MT Condensed" panose="02050806060905020404" pitchFamily="18" charset="0"/>
                </a:rPr>
                <a:t>04</a:t>
              </a:r>
            </a:p>
            <a:p>
              <a:pPr algn="ctr"/>
              <a:r>
                <a:rPr lang="en-US" sz="1100" dirty="0">
                  <a:solidFill>
                    <a:schemeClr val="bg1"/>
                  </a:solidFill>
                </a:rPr>
                <a:t>OPTION</a:t>
              </a:r>
            </a:p>
          </p:txBody>
        </p:sp>
      </p:grpSp>
      <p:grpSp>
        <p:nvGrpSpPr>
          <p:cNvPr id="8" name="Group 7">
            <a:extLst>
              <a:ext uri="{FF2B5EF4-FFF2-40B4-BE49-F238E27FC236}">
                <a16:creationId xmlns:a16="http://schemas.microsoft.com/office/drawing/2014/main" id="{6C6193A9-FA1E-4B86-A9B7-4EEA0B22254C}"/>
              </a:ext>
            </a:extLst>
          </p:cNvPr>
          <p:cNvGrpSpPr/>
          <p:nvPr/>
        </p:nvGrpSpPr>
        <p:grpSpPr>
          <a:xfrm>
            <a:off x="3581400" y="2831515"/>
            <a:ext cx="1463040" cy="1463040"/>
            <a:chOff x="3581400" y="2831515"/>
            <a:chExt cx="1463040" cy="1463040"/>
          </a:xfrm>
        </p:grpSpPr>
        <p:sp>
          <p:nvSpPr>
            <p:cNvPr id="14" name="Oval 13">
              <a:extLst>
                <a:ext uri="{FF2B5EF4-FFF2-40B4-BE49-F238E27FC236}">
                  <a16:creationId xmlns:a16="http://schemas.microsoft.com/office/drawing/2014/main" id="{104C212B-BB1F-46A1-9658-57EE0E20F400}"/>
                </a:ext>
              </a:extLst>
            </p:cNvPr>
            <p:cNvSpPr>
              <a:spLocks noChangeAspect="1"/>
            </p:cNvSpPr>
            <p:nvPr/>
          </p:nvSpPr>
          <p:spPr>
            <a:xfrm>
              <a:off x="3581400" y="2831515"/>
              <a:ext cx="1463040" cy="1463040"/>
            </a:xfrm>
            <a:prstGeom prst="ellipse">
              <a:avLst/>
            </a:prstGeom>
            <a:solidFill>
              <a:srgbClr val="939393"/>
            </a:solidFill>
            <a:ln>
              <a:noFill/>
            </a:ln>
            <a:effectLst>
              <a:outerShdw blurRad="254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ext Box 10">
              <a:extLst>
                <a:ext uri="{FF2B5EF4-FFF2-40B4-BE49-F238E27FC236}">
                  <a16:creationId xmlns:a16="http://schemas.microsoft.com/office/drawing/2014/main" id="{897A0BF1-A3D5-47D9-AFD1-8C6D7263BF0C}"/>
                </a:ext>
              </a:extLst>
            </p:cNvPr>
            <p:cNvSpPr txBox="1">
              <a:spLocks noChangeArrowheads="1"/>
            </p:cNvSpPr>
            <p:nvPr/>
          </p:nvSpPr>
          <p:spPr bwMode="auto">
            <a:xfrm>
              <a:off x="3953531" y="2968752"/>
              <a:ext cx="718777" cy="784830"/>
            </a:xfrm>
            <a:prstGeom prst="rect">
              <a:avLst/>
            </a:prstGeom>
            <a:noFill/>
            <a:ln w="9525">
              <a:noFill/>
              <a:miter lim="800000"/>
              <a:headEnd/>
              <a:tailEnd/>
            </a:ln>
          </p:spPr>
          <p:txBody>
            <a:bodyPr wrap="square" lIns="60960" tIns="30480" rIns="60960" bIns="30480">
              <a:spAutoFit/>
            </a:bodyPr>
            <a:lstStyle/>
            <a:p>
              <a:pPr algn="ctr"/>
              <a:r>
                <a:rPr lang="en-US" sz="3600" spc="150" dirty="0">
                  <a:solidFill>
                    <a:schemeClr val="bg1"/>
                  </a:solidFill>
                  <a:latin typeface="Bernard MT Condensed" panose="02050806060905020404" pitchFamily="18" charset="0"/>
                </a:rPr>
                <a:t>05</a:t>
              </a:r>
            </a:p>
            <a:p>
              <a:pPr algn="ctr"/>
              <a:r>
                <a:rPr lang="en-US" sz="1100" dirty="0">
                  <a:solidFill>
                    <a:schemeClr val="bg1"/>
                  </a:solidFill>
                </a:rPr>
                <a:t>OPTION</a:t>
              </a:r>
            </a:p>
          </p:txBody>
        </p:sp>
      </p:grpSp>
      <p:pic>
        <p:nvPicPr>
          <p:cNvPr id="12" name="Graphic 11" descr="Stethoscope">
            <a:extLst>
              <a:ext uri="{FF2B5EF4-FFF2-40B4-BE49-F238E27FC236}">
                <a16:creationId xmlns:a16="http://schemas.microsoft.com/office/drawing/2014/main" id="{A10C7D48-FAB6-4C3A-9C45-3ADFFB1CA90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137148" y="2251647"/>
            <a:ext cx="411480" cy="411480"/>
          </a:xfrm>
          <a:prstGeom prst="rect">
            <a:avLst/>
          </a:prstGeom>
        </p:spPr>
      </p:pic>
      <p:pic>
        <p:nvPicPr>
          <p:cNvPr id="20" name="Graphic 19" descr="Heartbeat">
            <a:extLst>
              <a:ext uri="{FF2B5EF4-FFF2-40B4-BE49-F238E27FC236}">
                <a16:creationId xmlns:a16="http://schemas.microsoft.com/office/drawing/2014/main" id="{C306D629-57E8-4A38-9EBA-DCFB99CD9220}"/>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096527" y="3704844"/>
            <a:ext cx="411480" cy="411480"/>
          </a:xfrm>
          <a:prstGeom prst="rect">
            <a:avLst/>
          </a:prstGeom>
        </p:spPr>
      </p:pic>
      <p:pic>
        <p:nvPicPr>
          <p:cNvPr id="21" name="Graphic 20" descr="Needle">
            <a:extLst>
              <a:ext uri="{FF2B5EF4-FFF2-40B4-BE49-F238E27FC236}">
                <a16:creationId xmlns:a16="http://schemas.microsoft.com/office/drawing/2014/main" id="{2F96E1B5-6709-4939-8BAA-50E10FED975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380732" y="6013371"/>
            <a:ext cx="411480" cy="411480"/>
          </a:xfrm>
          <a:prstGeom prst="rect">
            <a:avLst/>
          </a:prstGeom>
        </p:spPr>
      </p:pic>
      <p:pic>
        <p:nvPicPr>
          <p:cNvPr id="22" name="Graphic 21" descr="IV">
            <a:extLst>
              <a:ext uri="{FF2B5EF4-FFF2-40B4-BE49-F238E27FC236}">
                <a16:creationId xmlns:a16="http://schemas.microsoft.com/office/drawing/2014/main" id="{92CE04DD-CCF2-42FF-B085-79A1464B9A96}"/>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4893563" y="6039401"/>
            <a:ext cx="411480" cy="411480"/>
          </a:xfrm>
          <a:prstGeom prst="rect">
            <a:avLst/>
          </a:prstGeom>
        </p:spPr>
      </p:pic>
      <p:pic>
        <p:nvPicPr>
          <p:cNvPr id="23" name="Graphic 22" descr="Medicine">
            <a:extLst>
              <a:ext uri="{FF2B5EF4-FFF2-40B4-BE49-F238E27FC236}">
                <a16:creationId xmlns:a16="http://schemas.microsoft.com/office/drawing/2014/main" id="{4A76B77F-19D7-4DEC-BA5B-27C401376CEA}"/>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4111134" y="3758224"/>
            <a:ext cx="411480" cy="411480"/>
          </a:xfrm>
          <a:prstGeom prst="rect">
            <a:avLst/>
          </a:prstGeom>
        </p:spPr>
      </p:pic>
      <p:sp>
        <p:nvSpPr>
          <p:cNvPr id="37" name="TextBox 36">
            <a:extLst>
              <a:ext uri="{FF2B5EF4-FFF2-40B4-BE49-F238E27FC236}">
                <a16:creationId xmlns:a16="http://schemas.microsoft.com/office/drawing/2014/main" id="{9B9E07BA-C726-4F67-A601-7032F1EED199}"/>
              </a:ext>
            </a:extLst>
          </p:cNvPr>
          <p:cNvSpPr txBox="1"/>
          <p:nvPr/>
        </p:nvSpPr>
        <p:spPr>
          <a:xfrm>
            <a:off x="248601" y="5086047"/>
            <a:ext cx="3934778" cy="1400383"/>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8" name="TextBox 37">
            <a:extLst>
              <a:ext uri="{FF2B5EF4-FFF2-40B4-BE49-F238E27FC236}">
                <a16:creationId xmlns:a16="http://schemas.microsoft.com/office/drawing/2014/main" id="{090F226F-A397-4C29-9532-69F3B6DD9070}"/>
              </a:ext>
            </a:extLst>
          </p:cNvPr>
          <p:cNvSpPr txBox="1"/>
          <p:nvPr/>
        </p:nvSpPr>
        <p:spPr>
          <a:xfrm>
            <a:off x="8444208" y="5121488"/>
            <a:ext cx="3774689" cy="1400383"/>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39" name="TextBox 38">
            <a:extLst>
              <a:ext uri="{FF2B5EF4-FFF2-40B4-BE49-F238E27FC236}">
                <a16:creationId xmlns:a16="http://schemas.microsoft.com/office/drawing/2014/main" id="{958EE66F-6714-4592-A28E-327E66D5E679}"/>
              </a:ext>
            </a:extLst>
          </p:cNvPr>
          <p:cNvSpPr txBox="1"/>
          <p:nvPr/>
        </p:nvSpPr>
        <p:spPr>
          <a:xfrm>
            <a:off x="9108125" y="2676898"/>
            <a:ext cx="2998605" cy="1969770"/>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0" name="TextBox 39">
            <a:extLst>
              <a:ext uri="{FF2B5EF4-FFF2-40B4-BE49-F238E27FC236}">
                <a16:creationId xmlns:a16="http://schemas.microsoft.com/office/drawing/2014/main" id="{5ABE3468-9F25-425B-AADC-B79E2A3AD1D0}"/>
              </a:ext>
            </a:extLst>
          </p:cNvPr>
          <p:cNvSpPr txBox="1"/>
          <p:nvPr/>
        </p:nvSpPr>
        <p:spPr>
          <a:xfrm>
            <a:off x="7696200" y="805204"/>
            <a:ext cx="4297483" cy="1400383"/>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1" name="TextBox 40">
            <a:extLst>
              <a:ext uri="{FF2B5EF4-FFF2-40B4-BE49-F238E27FC236}">
                <a16:creationId xmlns:a16="http://schemas.microsoft.com/office/drawing/2014/main" id="{CA4DD6CE-5001-4A43-9B04-B87B2527F3EB}"/>
              </a:ext>
            </a:extLst>
          </p:cNvPr>
          <p:cNvSpPr txBox="1"/>
          <p:nvPr/>
        </p:nvSpPr>
        <p:spPr>
          <a:xfrm>
            <a:off x="163255" y="2923758"/>
            <a:ext cx="3554755" cy="1769715"/>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2" name="TextBox 41">
            <a:extLst>
              <a:ext uri="{FF2B5EF4-FFF2-40B4-BE49-F238E27FC236}">
                <a16:creationId xmlns:a16="http://schemas.microsoft.com/office/drawing/2014/main" id="{D1F4DB40-BBA5-492D-9206-042DFD96218D}"/>
              </a:ext>
            </a:extLst>
          </p:cNvPr>
          <p:cNvSpPr txBox="1"/>
          <p:nvPr/>
        </p:nvSpPr>
        <p:spPr>
          <a:xfrm>
            <a:off x="387496" y="305067"/>
            <a:ext cx="50989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Tree>
    <p:extLst>
      <p:ext uri="{BB962C8B-B14F-4D97-AF65-F5344CB8AC3E}">
        <p14:creationId xmlns:p14="http://schemas.microsoft.com/office/powerpoint/2010/main" val="2122307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1000"/>
                                        <p:tgtEl>
                                          <p:spTgt spid="42"/>
                                        </p:tgtEl>
                                      </p:cBhvr>
                                    </p:animEffect>
                                  </p:childTnLst>
                                </p:cTn>
                              </p:par>
                            </p:childTnLst>
                          </p:cTn>
                        </p:par>
                        <p:par>
                          <p:cTn id="8" fill="hold">
                            <p:stCondLst>
                              <p:cond delay="1000"/>
                            </p:stCondLst>
                            <p:childTnLst>
                              <p:par>
                                <p:cTn id="9" presetID="9" presetClass="entr" presetSubtype="0"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1000"/>
                                        <p:tgtEl>
                                          <p:spTgt spid="2"/>
                                        </p:tgtEl>
                                      </p:cBhvr>
                                    </p:animEffect>
                                  </p:childTnLst>
                                </p:cTn>
                              </p:par>
                            </p:childTnLst>
                          </p:cTn>
                        </p:par>
                        <p:par>
                          <p:cTn id="12" fill="hold">
                            <p:stCondLst>
                              <p:cond delay="2000"/>
                            </p:stCondLst>
                            <p:childTnLst>
                              <p:par>
                                <p:cTn id="13" presetID="31" presetClass="entr" presetSubtype="0" fill="hold" nodeType="afterEffect">
                                  <p:stCondLst>
                                    <p:cond delay="0"/>
                                  </p:stCondLst>
                                  <p:childTnLst>
                                    <p:set>
                                      <p:cBhvr>
                                        <p:cTn id="14" dur="1" fill="hold">
                                          <p:stCondLst>
                                            <p:cond delay="0"/>
                                          </p:stCondLst>
                                        </p:cTn>
                                        <p:tgtEl>
                                          <p:spTgt spid="3"/>
                                        </p:tgtEl>
                                        <p:attrNameLst>
                                          <p:attrName>style.visibility</p:attrName>
                                        </p:attrNameLst>
                                      </p:cBhvr>
                                      <p:to>
                                        <p:strVal val="visible"/>
                                      </p:to>
                                    </p:set>
                                    <p:anim calcmode="lin" valueType="num">
                                      <p:cBhvr>
                                        <p:cTn id="15" dur="1000" fill="hold"/>
                                        <p:tgtEl>
                                          <p:spTgt spid="3"/>
                                        </p:tgtEl>
                                        <p:attrNameLst>
                                          <p:attrName>ppt_w</p:attrName>
                                        </p:attrNameLst>
                                      </p:cBhvr>
                                      <p:tavLst>
                                        <p:tav tm="0">
                                          <p:val>
                                            <p:fltVal val="0"/>
                                          </p:val>
                                        </p:tav>
                                        <p:tav tm="100000">
                                          <p:val>
                                            <p:strVal val="#ppt_w"/>
                                          </p:val>
                                        </p:tav>
                                      </p:tavLst>
                                    </p:anim>
                                    <p:anim calcmode="lin" valueType="num">
                                      <p:cBhvr>
                                        <p:cTn id="16" dur="1000" fill="hold"/>
                                        <p:tgtEl>
                                          <p:spTgt spid="3"/>
                                        </p:tgtEl>
                                        <p:attrNameLst>
                                          <p:attrName>ppt_h</p:attrName>
                                        </p:attrNameLst>
                                      </p:cBhvr>
                                      <p:tavLst>
                                        <p:tav tm="0">
                                          <p:val>
                                            <p:fltVal val="0"/>
                                          </p:val>
                                        </p:tav>
                                        <p:tav tm="100000">
                                          <p:val>
                                            <p:strVal val="#ppt_h"/>
                                          </p:val>
                                        </p:tav>
                                      </p:tavLst>
                                    </p:anim>
                                    <p:anim calcmode="lin" valueType="num">
                                      <p:cBhvr>
                                        <p:cTn id="17" dur="1000" fill="hold"/>
                                        <p:tgtEl>
                                          <p:spTgt spid="3"/>
                                        </p:tgtEl>
                                        <p:attrNameLst>
                                          <p:attrName>style.rotation</p:attrName>
                                        </p:attrNameLst>
                                      </p:cBhvr>
                                      <p:tavLst>
                                        <p:tav tm="0">
                                          <p:val>
                                            <p:fltVal val="90"/>
                                          </p:val>
                                        </p:tav>
                                        <p:tav tm="100000">
                                          <p:val>
                                            <p:fltVal val="0"/>
                                          </p:val>
                                        </p:tav>
                                      </p:tavLst>
                                    </p:anim>
                                    <p:animEffect transition="in" filter="fade">
                                      <p:cBhvr>
                                        <p:cTn id="18" dur="1000"/>
                                        <p:tgtEl>
                                          <p:spTgt spid="3"/>
                                        </p:tgtEl>
                                      </p:cBhvr>
                                    </p:animEffect>
                                  </p:childTnLst>
                                </p:cTn>
                              </p:par>
                              <p:par>
                                <p:cTn id="19" presetID="3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 calcmode="lin" valueType="num">
                                      <p:cBhvr>
                                        <p:cTn id="21" dur="1000" fill="hold"/>
                                        <p:tgtEl>
                                          <p:spTgt spid="12"/>
                                        </p:tgtEl>
                                        <p:attrNameLst>
                                          <p:attrName>ppt_w</p:attrName>
                                        </p:attrNameLst>
                                      </p:cBhvr>
                                      <p:tavLst>
                                        <p:tav tm="0">
                                          <p:val>
                                            <p:fltVal val="0"/>
                                          </p:val>
                                        </p:tav>
                                        <p:tav tm="100000">
                                          <p:val>
                                            <p:strVal val="#ppt_w"/>
                                          </p:val>
                                        </p:tav>
                                      </p:tavLst>
                                    </p:anim>
                                    <p:anim calcmode="lin" valueType="num">
                                      <p:cBhvr>
                                        <p:cTn id="22" dur="1000" fill="hold"/>
                                        <p:tgtEl>
                                          <p:spTgt spid="12"/>
                                        </p:tgtEl>
                                        <p:attrNameLst>
                                          <p:attrName>ppt_h</p:attrName>
                                        </p:attrNameLst>
                                      </p:cBhvr>
                                      <p:tavLst>
                                        <p:tav tm="0">
                                          <p:val>
                                            <p:fltVal val="0"/>
                                          </p:val>
                                        </p:tav>
                                        <p:tav tm="100000">
                                          <p:val>
                                            <p:strVal val="#ppt_h"/>
                                          </p:val>
                                        </p:tav>
                                      </p:tavLst>
                                    </p:anim>
                                    <p:anim calcmode="lin" valueType="num">
                                      <p:cBhvr>
                                        <p:cTn id="23" dur="1000" fill="hold"/>
                                        <p:tgtEl>
                                          <p:spTgt spid="12"/>
                                        </p:tgtEl>
                                        <p:attrNameLst>
                                          <p:attrName>style.rotation</p:attrName>
                                        </p:attrNameLst>
                                      </p:cBhvr>
                                      <p:tavLst>
                                        <p:tav tm="0">
                                          <p:val>
                                            <p:fltVal val="90"/>
                                          </p:val>
                                        </p:tav>
                                        <p:tav tm="100000">
                                          <p:val>
                                            <p:fltVal val="0"/>
                                          </p:val>
                                        </p:tav>
                                      </p:tavLst>
                                    </p:anim>
                                    <p:animEffect transition="in" filter="fade">
                                      <p:cBhvr>
                                        <p:cTn id="24" dur="1000"/>
                                        <p:tgtEl>
                                          <p:spTgt spid="12"/>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40"/>
                                        </p:tgtEl>
                                        <p:attrNameLst>
                                          <p:attrName>style.visibility</p:attrName>
                                        </p:attrNameLst>
                                      </p:cBhvr>
                                      <p:to>
                                        <p:strVal val="visible"/>
                                      </p:to>
                                    </p:set>
                                    <p:animEffect transition="in" filter="fade">
                                      <p:cBhvr>
                                        <p:cTn id="28" dur="1000"/>
                                        <p:tgtEl>
                                          <p:spTgt spid="40"/>
                                        </p:tgtEl>
                                      </p:cBhvr>
                                    </p:animEffect>
                                    <p:anim calcmode="lin" valueType="num">
                                      <p:cBhvr>
                                        <p:cTn id="29" dur="1000" fill="hold"/>
                                        <p:tgtEl>
                                          <p:spTgt spid="40"/>
                                        </p:tgtEl>
                                        <p:attrNameLst>
                                          <p:attrName>ppt_x</p:attrName>
                                        </p:attrNameLst>
                                      </p:cBhvr>
                                      <p:tavLst>
                                        <p:tav tm="0">
                                          <p:val>
                                            <p:strVal val="#ppt_x"/>
                                          </p:val>
                                        </p:tav>
                                        <p:tav tm="100000">
                                          <p:val>
                                            <p:strVal val="#ppt_x"/>
                                          </p:val>
                                        </p:tav>
                                      </p:tavLst>
                                    </p:anim>
                                    <p:anim calcmode="lin" valueType="num">
                                      <p:cBhvr>
                                        <p:cTn id="30" dur="1000" fill="hold"/>
                                        <p:tgtEl>
                                          <p:spTgt spid="40"/>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31" presetClass="entr" presetSubtype="0" fill="hold" nodeType="afterEffect">
                                  <p:stCondLst>
                                    <p:cond delay="0"/>
                                  </p:stCondLst>
                                  <p:childTnLst>
                                    <p:set>
                                      <p:cBhvr>
                                        <p:cTn id="33" dur="1" fill="hold">
                                          <p:stCondLst>
                                            <p:cond delay="0"/>
                                          </p:stCondLst>
                                        </p:cTn>
                                        <p:tgtEl>
                                          <p:spTgt spid="4"/>
                                        </p:tgtEl>
                                        <p:attrNameLst>
                                          <p:attrName>style.visibility</p:attrName>
                                        </p:attrNameLst>
                                      </p:cBhvr>
                                      <p:to>
                                        <p:strVal val="visible"/>
                                      </p:to>
                                    </p:set>
                                    <p:anim calcmode="lin" valueType="num">
                                      <p:cBhvr>
                                        <p:cTn id="34" dur="1000" fill="hold"/>
                                        <p:tgtEl>
                                          <p:spTgt spid="4"/>
                                        </p:tgtEl>
                                        <p:attrNameLst>
                                          <p:attrName>ppt_w</p:attrName>
                                        </p:attrNameLst>
                                      </p:cBhvr>
                                      <p:tavLst>
                                        <p:tav tm="0">
                                          <p:val>
                                            <p:fltVal val="0"/>
                                          </p:val>
                                        </p:tav>
                                        <p:tav tm="100000">
                                          <p:val>
                                            <p:strVal val="#ppt_w"/>
                                          </p:val>
                                        </p:tav>
                                      </p:tavLst>
                                    </p:anim>
                                    <p:anim calcmode="lin" valueType="num">
                                      <p:cBhvr>
                                        <p:cTn id="35" dur="1000" fill="hold"/>
                                        <p:tgtEl>
                                          <p:spTgt spid="4"/>
                                        </p:tgtEl>
                                        <p:attrNameLst>
                                          <p:attrName>ppt_h</p:attrName>
                                        </p:attrNameLst>
                                      </p:cBhvr>
                                      <p:tavLst>
                                        <p:tav tm="0">
                                          <p:val>
                                            <p:fltVal val="0"/>
                                          </p:val>
                                        </p:tav>
                                        <p:tav tm="100000">
                                          <p:val>
                                            <p:strVal val="#ppt_h"/>
                                          </p:val>
                                        </p:tav>
                                      </p:tavLst>
                                    </p:anim>
                                    <p:anim calcmode="lin" valueType="num">
                                      <p:cBhvr>
                                        <p:cTn id="36" dur="1000" fill="hold"/>
                                        <p:tgtEl>
                                          <p:spTgt spid="4"/>
                                        </p:tgtEl>
                                        <p:attrNameLst>
                                          <p:attrName>style.rotation</p:attrName>
                                        </p:attrNameLst>
                                      </p:cBhvr>
                                      <p:tavLst>
                                        <p:tav tm="0">
                                          <p:val>
                                            <p:fltVal val="90"/>
                                          </p:val>
                                        </p:tav>
                                        <p:tav tm="100000">
                                          <p:val>
                                            <p:fltVal val="0"/>
                                          </p:val>
                                        </p:tav>
                                      </p:tavLst>
                                    </p:anim>
                                    <p:animEffect transition="in" filter="fade">
                                      <p:cBhvr>
                                        <p:cTn id="37" dur="1000"/>
                                        <p:tgtEl>
                                          <p:spTgt spid="4"/>
                                        </p:tgtEl>
                                      </p:cBhvr>
                                    </p:animEffect>
                                  </p:childTnLst>
                                </p:cTn>
                              </p:par>
                              <p:par>
                                <p:cTn id="38" presetID="31" presetClass="entr" presetSubtype="0" fill="hold" nodeType="withEffect">
                                  <p:stCondLst>
                                    <p:cond delay="0"/>
                                  </p:stCondLst>
                                  <p:childTnLst>
                                    <p:set>
                                      <p:cBhvr>
                                        <p:cTn id="39" dur="1" fill="hold">
                                          <p:stCondLst>
                                            <p:cond delay="0"/>
                                          </p:stCondLst>
                                        </p:cTn>
                                        <p:tgtEl>
                                          <p:spTgt spid="20"/>
                                        </p:tgtEl>
                                        <p:attrNameLst>
                                          <p:attrName>style.visibility</p:attrName>
                                        </p:attrNameLst>
                                      </p:cBhvr>
                                      <p:to>
                                        <p:strVal val="visible"/>
                                      </p:to>
                                    </p:set>
                                    <p:anim calcmode="lin" valueType="num">
                                      <p:cBhvr>
                                        <p:cTn id="40" dur="1000" fill="hold"/>
                                        <p:tgtEl>
                                          <p:spTgt spid="20"/>
                                        </p:tgtEl>
                                        <p:attrNameLst>
                                          <p:attrName>ppt_w</p:attrName>
                                        </p:attrNameLst>
                                      </p:cBhvr>
                                      <p:tavLst>
                                        <p:tav tm="0">
                                          <p:val>
                                            <p:fltVal val="0"/>
                                          </p:val>
                                        </p:tav>
                                        <p:tav tm="100000">
                                          <p:val>
                                            <p:strVal val="#ppt_w"/>
                                          </p:val>
                                        </p:tav>
                                      </p:tavLst>
                                    </p:anim>
                                    <p:anim calcmode="lin" valueType="num">
                                      <p:cBhvr>
                                        <p:cTn id="41" dur="1000" fill="hold"/>
                                        <p:tgtEl>
                                          <p:spTgt spid="20"/>
                                        </p:tgtEl>
                                        <p:attrNameLst>
                                          <p:attrName>ppt_h</p:attrName>
                                        </p:attrNameLst>
                                      </p:cBhvr>
                                      <p:tavLst>
                                        <p:tav tm="0">
                                          <p:val>
                                            <p:fltVal val="0"/>
                                          </p:val>
                                        </p:tav>
                                        <p:tav tm="100000">
                                          <p:val>
                                            <p:strVal val="#ppt_h"/>
                                          </p:val>
                                        </p:tav>
                                      </p:tavLst>
                                    </p:anim>
                                    <p:anim calcmode="lin" valueType="num">
                                      <p:cBhvr>
                                        <p:cTn id="42" dur="1000" fill="hold"/>
                                        <p:tgtEl>
                                          <p:spTgt spid="20"/>
                                        </p:tgtEl>
                                        <p:attrNameLst>
                                          <p:attrName>style.rotation</p:attrName>
                                        </p:attrNameLst>
                                      </p:cBhvr>
                                      <p:tavLst>
                                        <p:tav tm="0">
                                          <p:val>
                                            <p:fltVal val="90"/>
                                          </p:val>
                                        </p:tav>
                                        <p:tav tm="100000">
                                          <p:val>
                                            <p:fltVal val="0"/>
                                          </p:val>
                                        </p:tav>
                                      </p:tavLst>
                                    </p:anim>
                                    <p:animEffect transition="in" filter="fade">
                                      <p:cBhvr>
                                        <p:cTn id="43" dur="1000"/>
                                        <p:tgtEl>
                                          <p:spTgt spid="20"/>
                                        </p:tgtEl>
                                      </p:cBhvr>
                                    </p:animEffect>
                                  </p:childTnLst>
                                </p:cTn>
                              </p:par>
                            </p:childTnLst>
                          </p:cTn>
                        </p:par>
                        <p:par>
                          <p:cTn id="44" fill="hold">
                            <p:stCondLst>
                              <p:cond delay="5000"/>
                            </p:stCondLst>
                            <p:childTnLst>
                              <p:par>
                                <p:cTn id="45" presetID="42" presetClass="entr" presetSubtype="0" fill="hold" grpId="0" nodeType="after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fade">
                                      <p:cBhvr>
                                        <p:cTn id="47" dur="1000"/>
                                        <p:tgtEl>
                                          <p:spTgt spid="39"/>
                                        </p:tgtEl>
                                      </p:cBhvr>
                                    </p:animEffect>
                                    <p:anim calcmode="lin" valueType="num">
                                      <p:cBhvr>
                                        <p:cTn id="48" dur="1000" fill="hold"/>
                                        <p:tgtEl>
                                          <p:spTgt spid="39"/>
                                        </p:tgtEl>
                                        <p:attrNameLst>
                                          <p:attrName>ppt_x</p:attrName>
                                        </p:attrNameLst>
                                      </p:cBhvr>
                                      <p:tavLst>
                                        <p:tav tm="0">
                                          <p:val>
                                            <p:strVal val="#ppt_x"/>
                                          </p:val>
                                        </p:tav>
                                        <p:tav tm="100000">
                                          <p:val>
                                            <p:strVal val="#ppt_x"/>
                                          </p:val>
                                        </p:tav>
                                      </p:tavLst>
                                    </p:anim>
                                    <p:anim calcmode="lin" valueType="num">
                                      <p:cBhvr>
                                        <p:cTn id="49" dur="1000" fill="hold"/>
                                        <p:tgtEl>
                                          <p:spTgt spid="39"/>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31" presetClass="entr" presetSubtype="0" fill="hold" nodeType="afterEffect">
                                  <p:stCondLst>
                                    <p:cond delay="0"/>
                                  </p:stCondLst>
                                  <p:childTnLst>
                                    <p:set>
                                      <p:cBhvr>
                                        <p:cTn id="52" dur="1" fill="hold">
                                          <p:stCondLst>
                                            <p:cond delay="0"/>
                                          </p:stCondLst>
                                        </p:cTn>
                                        <p:tgtEl>
                                          <p:spTgt spid="5"/>
                                        </p:tgtEl>
                                        <p:attrNameLst>
                                          <p:attrName>style.visibility</p:attrName>
                                        </p:attrNameLst>
                                      </p:cBhvr>
                                      <p:to>
                                        <p:strVal val="visible"/>
                                      </p:to>
                                    </p:set>
                                    <p:anim calcmode="lin" valueType="num">
                                      <p:cBhvr>
                                        <p:cTn id="53" dur="1000" fill="hold"/>
                                        <p:tgtEl>
                                          <p:spTgt spid="5"/>
                                        </p:tgtEl>
                                        <p:attrNameLst>
                                          <p:attrName>ppt_w</p:attrName>
                                        </p:attrNameLst>
                                      </p:cBhvr>
                                      <p:tavLst>
                                        <p:tav tm="0">
                                          <p:val>
                                            <p:fltVal val="0"/>
                                          </p:val>
                                        </p:tav>
                                        <p:tav tm="100000">
                                          <p:val>
                                            <p:strVal val="#ppt_w"/>
                                          </p:val>
                                        </p:tav>
                                      </p:tavLst>
                                    </p:anim>
                                    <p:anim calcmode="lin" valueType="num">
                                      <p:cBhvr>
                                        <p:cTn id="54" dur="1000" fill="hold"/>
                                        <p:tgtEl>
                                          <p:spTgt spid="5"/>
                                        </p:tgtEl>
                                        <p:attrNameLst>
                                          <p:attrName>ppt_h</p:attrName>
                                        </p:attrNameLst>
                                      </p:cBhvr>
                                      <p:tavLst>
                                        <p:tav tm="0">
                                          <p:val>
                                            <p:fltVal val="0"/>
                                          </p:val>
                                        </p:tav>
                                        <p:tav tm="100000">
                                          <p:val>
                                            <p:strVal val="#ppt_h"/>
                                          </p:val>
                                        </p:tav>
                                      </p:tavLst>
                                    </p:anim>
                                    <p:anim calcmode="lin" valueType="num">
                                      <p:cBhvr>
                                        <p:cTn id="55" dur="1000" fill="hold"/>
                                        <p:tgtEl>
                                          <p:spTgt spid="5"/>
                                        </p:tgtEl>
                                        <p:attrNameLst>
                                          <p:attrName>style.rotation</p:attrName>
                                        </p:attrNameLst>
                                      </p:cBhvr>
                                      <p:tavLst>
                                        <p:tav tm="0">
                                          <p:val>
                                            <p:fltVal val="90"/>
                                          </p:val>
                                        </p:tav>
                                        <p:tav tm="100000">
                                          <p:val>
                                            <p:fltVal val="0"/>
                                          </p:val>
                                        </p:tav>
                                      </p:tavLst>
                                    </p:anim>
                                    <p:animEffect transition="in" filter="fade">
                                      <p:cBhvr>
                                        <p:cTn id="56" dur="1000"/>
                                        <p:tgtEl>
                                          <p:spTgt spid="5"/>
                                        </p:tgtEl>
                                      </p:cBhvr>
                                    </p:animEffect>
                                  </p:childTnLst>
                                </p:cTn>
                              </p:par>
                              <p:par>
                                <p:cTn id="57" presetID="31" presetClass="entr" presetSubtype="0" fill="hold" nodeType="with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p:cTn id="59" dur="1000" fill="hold"/>
                                        <p:tgtEl>
                                          <p:spTgt spid="21"/>
                                        </p:tgtEl>
                                        <p:attrNameLst>
                                          <p:attrName>ppt_w</p:attrName>
                                        </p:attrNameLst>
                                      </p:cBhvr>
                                      <p:tavLst>
                                        <p:tav tm="0">
                                          <p:val>
                                            <p:fltVal val="0"/>
                                          </p:val>
                                        </p:tav>
                                        <p:tav tm="100000">
                                          <p:val>
                                            <p:strVal val="#ppt_w"/>
                                          </p:val>
                                        </p:tav>
                                      </p:tavLst>
                                    </p:anim>
                                    <p:anim calcmode="lin" valueType="num">
                                      <p:cBhvr>
                                        <p:cTn id="60" dur="1000" fill="hold"/>
                                        <p:tgtEl>
                                          <p:spTgt spid="21"/>
                                        </p:tgtEl>
                                        <p:attrNameLst>
                                          <p:attrName>ppt_h</p:attrName>
                                        </p:attrNameLst>
                                      </p:cBhvr>
                                      <p:tavLst>
                                        <p:tav tm="0">
                                          <p:val>
                                            <p:fltVal val="0"/>
                                          </p:val>
                                        </p:tav>
                                        <p:tav tm="100000">
                                          <p:val>
                                            <p:strVal val="#ppt_h"/>
                                          </p:val>
                                        </p:tav>
                                      </p:tavLst>
                                    </p:anim>
                                    <p:anim calcmode="lin" valueType="num">
                                      <p:cBhvr>
                                        <p:cTn id="61" dur="1000" fill="hold"/>
                                        <p:tgtEl>
                                          <p:spTgt spid="21"/>
                                        </p:tgtEl>
                                        <p:attrNameLst>
                                          <p:attrName>style.rotation</p:attrName>
                                        </p:attrNameLst>
                                      </p:cBhvr>
                                      <p:tavLst>
                                        <p:tav tm="0">
                                          <p:val>
                                            <p:fltVal val="90"/>
                                          </p:val>
                                        </p:tav>
                                        <p:tav tm="100000">
                                          <p:val>
                                            <p:fltVal val="0"/>
                                          </p:val>
                                        </p:tav>
                                      </p:tavLst>
                                    </p:anim>
                                    <p:animEffect transition="in" filter="fade">
                                      <p:cBhvr>
                                        <p:cTn id="62" dur="1000"/>
                                        <p:tgtEl>
                                          <p:spTgt spid="21"/>
                                        </p:tgtEl>
                                      </p:cBhvr>
                                    </p:animEffect>
                                  </p:childTnLst>
                                </p:cTn>
                              </p:par>
                            </p:childTnLst>
                          </p:cTn>
                        </p:par>
                        <p:par>
                          <p:cTn id="63" fill="hold">
                            <p:stCondLst>
                              <p:cond delay="7000"/>
                            </p:stCondLst>
                            <p:childTnLst>
                              <p:par>
                                <p:cTn id="64" presetID="42" presetClass="entr" presetSubtype="0" fill="hold" grpId="0" nodeType="afterEffect">
                                  <p:stCondLst>
                                    <p:cond delay="0"/>
                                  </p:stCondLst>
                                  <p:childTnLst>
                                    <p:set>
                                      <p:cBhvr>
                                        <p:cTn id="65" dur="1" fill="hold">
                                          <p:stCondLst>
                                            <p:cond delay="0"/>
                                          </p:stCondLst>
                                        </p:cTn>
                                        <p:tgtEl>
                                          <p:spTgt spid="38"/>
                                        </p:tgtEl>
                                        <p:attrNameLst>
                                          <p:attrName>style.visibility</p:attrName>
                                        </p:attrNameLst>
                                      </p:cBhvr>
                                      <p:to>
                                        <p:strVal val="visible"/>
                                      </p:to>
                                    </p:set>
                                    <p:animEffect transition="in" filter="fade">
                                      <p:cBhvr>
                                        <p:cTn id="66" dur="1000"/>
                                        <p:tgtEl>
                                          <p:spTgt spid="38"/>
                                        </p:tgtEl>
                                      </p:cBhvr>
                                    </p:animEffect>
                                    <p:anim calcmode="lin" valueType="num">
                                      <p:cBhvr>
                                        <p:cTn id="67" dur="1000" fill="hold"/>
                                        <p:tgtEl>
                                          <p:spTgt spid="38"/>
                                        </p:tgtEl>
                                        <p:attrNameLst>
                                          <p:attrName>ppt_x</p:attrName>
                                        </p:attrNameLst>
                                      </p:cBhvr>
                                      <p:tavLst>
                                        <p:tav tm="0">
                                          <p:val>
                                            <p:strVal val="#ppt_x"/>
                                          </p:val>
                                        </p:tav>
                                        <p:tav tm="100000">
                                          <p:val>
                                            <p:strVal val="#ppt_x"/>
                                          </p:val>
                                        </p:tav>
                                      </p:tavLst>
                                    </p:anim>
                                    <p:anim calcmode="lin" valueType="num">
                                      <p:cBhvr>
                                        <p:cTn id="68" dur="1000" fill="hold"/>
                                        <p:tgtEl>
                                          <p:spTgt spid="38"/>
                                        </p:tgtEl>
                                        <p:attrNameLst>
                                          <p:attrName>ppt_y</p:attrName>
                                        </p:attrNameLst>
                                      </p:cBhvr>
                                      <p:tavLst>
                                        <p:tav tm="0">
                                          <p:val>
                                            <p:strVal val="#ppt_y+.1"/>
                                          </p:val>
                                        </p:tav>
                                        <p:tav tm="100000">
                                          <p:val>
                                            <p:strVal val="#ppt_y"/>
                                          </p:val>
                                        </p:tav>
                                      </p:tavLst>
                                    </p:anim>
                                  </p:childTnLst>
                                </p:cTn>
                              </p:par>
                            </p:childTnLst>
                          </p:cTn>
                        </p:par>
                        <p:par>
                          <p:cTn id="69" fill="hold">
                            <p:stCondLst>
                              <p:cond delay="8000"/>
                            </p:stCondLst>
                            <p:childTnLst>
                              <p:par>
                                <p:cTn id="70" presetID="31" presetClass="entr" presetSubtype="0" fill="hold" nodeType="afterEffect">
                                  <p:stCondLst>
                                    <p:cond delay="0"/>
                                  </p:stCondLst>
                                  <p:childTnLst>
                                    <p:set>
                                      <p:cBhvr>
                                        <p:cTn id="71" dur="1" fill="hold">
                                          <p:stCondLst>
                                            <p:cond delay="0"/>
                                          </p:stCondLst>
                                        </p:cTn>
                                        <p:tgtEl>
                                          <p:spTgt spid="6"/>
                                        </p:tgtEl>
                                        <p:attrNameLst>
                                          <p:attrName>style.visibility</p:attrName>
                                        </p:attrNameLst>
                                      </p:cBhvr>
                                      <p:to>
                                        <p:strVal val="visible"/>
                                      </p:to>
                                    </p:set>
                                    <p:anim calcmode="lin" valueType="num">
                                      <p:cBhvr>
                                        <p:cTn id="72" dur="1000" fill="hold"/>
                                        <p:tgtEl>
                                          <p:spTgt spid="6"/>
                                        </p:tgtEl>
                                        <p:attrNameLst>
                                          <p:attrName>ppt_w</p:attrName>
                                        </p:attrNameLst>
                                      </p:cBhvr>
                                      <p:tavLst>
                                        <p:tav tm="0">
                                          <p:val>
                                            <p:fltVal val="0"/>
                                          </p:val>
                                        </p:tav>
                                        <p:tav tm="100000">
                                          <p:val>
                                            <p:strVal val="#ppt_w"/>
                                          </p:val>
                                        </p:tav>
                                      </p:tavLst>
                                    </p:anim>
                                    <p:anim calcmode="lin" valueType="num">
                                      <p:cBhvr>
                                        <p:cTn id="73" dur="1000" fill="hold"/>
                                        <p:tgtEl>
                                          <p:spTgt spid="6"/>
                                        </p:tgtEl>
                                        <p:attrNameLst>
                                          <p:attrName>ppt_h</p:attrName>
                                        </p:attrNameLst>
                                      </p:cBhvr>
                                      <p:tavLst>
                                        <p:tav tm="0">
                                          <p:val>
                                            <p:fltVal val="0"/>
                                          </p:val>
                                        </p:tav>
                                        <p:tav tm="100000">
                                          <p:val>
                                            <p:strVal val="#ppt_h"/>
                                          </p:val>
                                        </p:tav>
                                      </p:tavLst>
                                    </p:anim>
                                    <p:anim calcmode="lin" valueType="num">
                                      <p:cBhvr>
                                        <p:cTn id="74" dur="1000" fill="hold"/>
                                        <p:tgtEl>
                                          <p:spTgt spid="6"/>
                                        </p:tgtEl>
                                        <p:attrNameLst>
                                          <p:attrName>style.rotation</p:attrName>
                                        </p:attrNameLst>
                                      </p:cBhvr>
                                      <p:tavLst>
                                        <p:tav tm="0">
                                          <p:val>
                                            <p:fltVal val="90"/>
                                          </p:val>
                                        </p:tav>
                                        <p:tav tm="100000">
                                          <p:val>
                                            <p:fltVal val="0"/>
                                          </p:val>
                                        </p:tav>
                                      </p:tavLst>
                                    </p:anim>
                                    <p:animEffect transition="in" filter="fade">
                                      <p:cBhvr>
                                        <p:cTn id="75" dur="1000"/>
                                        <p:tgtEl>
                                          <p:spTgt spid="6"/>
                                        </p:tgtEl>
                                      </p:cBhvr>
                                    </p:animEffect>
                                  </p:childTnLst>
                                </p:cTn>
                              </p:par>
                              <p:par>
                                <p:cTn id="76" presetID="31" presetClass="entr" presetSubtype="0" fill="hold" nodeType="withEffect">
                                  <p:stCondLst>
                                    <p:cond delay="0"/>
                                  </p:stCondLst>
                                  <p:childTnLst>
                                    <p:set>
                                      <p:cBhvr>
                                        <p:cTn id="77" dur="1" fill="hold">
                                          <p:stCondLst>
                                            <p:cond delay="0"/>
                                          </p:stCondLst>
                                        </p:cTn>
                                        <p:tgtEl>
                                          <p:spTgt spid="22"/>
                                        </p:tgtEl>
                                        <p:attrNameLst>
                                          <p:attrName>style.visibility</p:attrName>
                                        </p:attrNameLst>
                                      </p:cBhvr>
                                      <p:to>
                                        <p:strVal val="visible"/>
                                      </p:to>
                                    </p:set>
                                    <p:anim calcmode="lin" valueType="num">
                                      <p:cBhvr>
                                        <p:cTn id="78" dur="1000" fill="hold"/>
                                        <p:tgtEl>
                                          <p:spTgt spid="22"/>
                                        </p:tgtEl>
                                        <p:attrNameLst>
                                          <p:attrName>ppt_w</p:attrName>
                                        </p:attrNameLst>
                                      </p:cBhvr>
                                      <p:tavLst>
                                        <p:tav tm="0">
                                          <p:val>
                                            <p:fltVal val="0"/>
                                          </p:val>
                                        </p:tav>
                                        <p:tav tm="100000">
                                          <p:val>
                                            <p:strVal val="#ppt_w"/>
                                          </p:val>
                                        </p:tav>
                                      </p:tavLst>
                                    </p:anim>
                                    <p:anim calcmode="lin" valueType="num">
                                      <p:cBhvr>
                                        <p:cTn id="79" dur="1000" fill="hold"/>
                                        <p:tgtEl>
                                          <p:spTgt spid="22"/>
                                        </p:tgtEl>
                                        <p:attrNameLst>
                                          <p:attrName>ppt_h</p:attrName>
                                        </p:attrNameLst>
                                      </p:cBhvr>
                                      <p:tavLst>
                                        <p:tav tm="0">
                                          <p:val>
                                            <p:fltVal val="0"/>
                                          </p:val>
                                        </p:tav>
                                        <p:tav tm="100000">
                                          <p:val>
                                            <p:strVal val="#ppt_h"/>
                                          </p:val>
                                        </p:tav>
                                      </p:tavLst>
                                    </p:anim>
                                    <p:anim calcmode="lin" valueType="num">
                                      <p:cBhvr>
                                        <p:cTn id="80" dur="1000" fill="hold"/>
                                        <p:tgtEl>
                                          <p:spTgt spid="22"/>
                                        </p:tgtEl>
                                        <p:attrNameLst>
                                          <p:attrName>style.rotation</p:attrName>
                                        </p:attrNameLst>
                                      </p:cBhvr>
                                      <p:tavLst>
                                        <p:tav tm="0">
                                          <p:val>
                                            <p:fltVal val="90"/>
                                          </p:val>
                                        </p:tav>
                                        <p:tav tm="100000">
                                          <p:val>
                                            <p:fltVal val="0"/>
                                          </p:val>
                                        </p:tav>
                                      </p:tavLst>
                                    </p:anim>
                                    <p:animEffect transition="in" filter="fade">
                                      <p:cBhvr>
                                        <p:cTn id="81" dur="1000"/>
                                        <p:tgtEl>
                                          <p:spTgt spid="22"/>
                                        </p:tgtEl>
                                      </p:cBhvr>
                                    </p:animEffect>
                                  </p:childTnLst>
                                </p:cTn>
                              </p:par>
                            </p:childTnLst>
                          </p:cTn>
                        </p:par>
                        <p:par>
                          <p:cTn id="82" fill="hold">
                            <p:stCondLst>
                              <p:cond delay="9000"/>
                            </p:stCondLst>
                            <p:childTnLst>
                              <p:par>
                                <p:cTn id="83" presetID="42" presetClass="entr" presetSubtype="0" fill="hold" grpId="0" nodeType="afterEffect">
                                  <p:stCondLst>
                                    <p:cond delay="0"/>
                                  </p:stCondLst>
                                  <p:childTnLst>
                                    <p:set>
                                      <p:cBhvr>
                                        <p:cTn id="84" dur="1" fill="hold">
                                          <p:stCondLst>
                                            <p:cond delay="0"/>
                                          </p:stCondLst>
                                        </p:cTn>
                                        <p:tgtEl>
                                          <p:spTgt spid="37"/>
                                        </p:tgtEl>
                                        <p:attrNameLst>
                                          <p:attrName>style.visibility</p:attrName>
                                        </p:attrNameLst>
                                      </p:cBhvr>
                                      <p:to>
                                        <p:strVal val="visible"/>
                                      </p:to>
                                    </p:set>
                                    <p:animEffect transition="in" filter="fade">
                                      <p:cBhvr>
                                        <p:cTn id="85" dur="1000"/>
                                        <p:tgtEl>
                                          <p:spTgt spid="37"/>
                                        </p:tgtEl>
                                      </p:cBhvr>
                                    </p:animEffect>
                                    <p:anim calcmode="lin" valueType="num">
                                      <p:cBhvr>
                                        <p:cTn id="86" dur="1000" fill="hold"/>
                                        <p:tgtEl>
                                          <p:spTgt spid="37"/>
                                        </p:tgtEl>
                                        <p:attrNameLst>
                                          <p:attrName>ppt_x</p:attrName>
                                        </p:attrNameLst>
                                      </p:cBhvr>
                                      <p:tavLst>
                                        <p:tav tm="0">
                                          <p:val>
                                            <p:strVal val="#ppt_x"/>
                                          </p:val>
                                        </p:tav>
                                        <p:tav tm="100000">
                                          <p:val>
                                            <p:strVal val="#ppt_x"/>
                                          </p:val>
                                        </p:tav>
                                      </p:tavLst>
                                    </p:anim>
                                    <p:anim calcmode="lin" valueType="num">
                                      <p:cBhvr>
                                        <p:cTn id="87" dur="1000" fill="hold"/>
                                        <p:tgtEl>
                                          <p:spTgt spid="37"/>
                                        </p:tgtEl>
                                        <p:attrNameLst>
                                          <p:attrName>ppt_y</p:attrName>
                                        </p:attrNameLst>
                                      </p:cBhvr>
                                      <p:tavLst>
                                        <p:tav tm="0">
                                          <p:val>
                                            <p:strVal val="#ppt_y+.1"/>
                                          </p:val>
                                        </p:tav>
                                        <p:tav tm="100000">
                                          <p:val>
                                            <p:strVal val="#ppt_y"/>
                                          </p:val>
                                        </p:tav>
                                      </p:tavLst>
                                    </p:anim>
                                  </p:childTnLst>
                                </p:cTn>
                              </p:par>
                            </p:childTnLst>
                          </p:cTn>
                        </p:par>
                        <p:par>
                          <p:cTn id="88" fill="hold">
                            <p:stCondLst>
                              <p:cond delay="10000"/>
                            </p:stCondLst>
                            <p:childTnLst>
                              <p:par>
                                <p:cTn id="89" presetID="31" presetClass="entr" presetSubtype="0" fill="hold" nodeType="afterEffect">
                                  <p:stCondLst>
                                    <p:cond delay="0"/>
                                  </p:stCondLst>
                                  <p:childTnLst>
                                    <p:set>
                                      <p:cBhvr>
                                        <p:cTn id="90" dur="1" fill="hold">
                                          <p:stCondLst>
                                            <p:cond delay="0"/>
                                          </p:stCondLst>
                                        </p:cTn>
                                        <p:tgtEl>
                                          <p:spTgt spid="8"/>
                                        </p:tgtEl>
                                        <p:attrNameLst>
                                          <p:attrName>style.visibility</p:attrName>
                                        </p:attrNameLst>
                                      </p:cBhvr>
                                      <p:to>
                                        <p:strVal val="visible"/>
                                      </p:to>
                                    </p:set>
                                    <p:anim calcmode="lin" valueType="num">
                                      <p:cBhvr>
                                        <p:cTn id="91" dur="1000" fill="hold"/>
                                        <p:tgtEl>
                                          <p:spTgt spid="8"/>
                                        </p:tgtEl>
                                        <p:attrNameLst>
                                          <p:attrName>ppt_w</p:attrName>
                                        </p:attrNameLst>
                                      </p:cBhvr>
                                      <p:tavLst>
                                        <p:tav tm="0">
                                          <p:val>
                                            <p:fltVal val="0"/>
                                          </p:val>
                                        </p:tav>
                                        <p:tav tm="100000">
                                          <p:val>
                                            <p:strVal val="#ppt_w"/>
                                          </p:val>
                                        </p:tav>
                                      </p:tavLst>
                                    </p:anim>
                                    <p:anim calcmode="lin" valueType="num">
                                      <p:cBhvr>
                                        <p:cTn id="92" dur="1000" fill="hold"/>
                                        <p:tgtEl>
                                          <p:spTgt spid="8"/>
                                        </p:tgtEl>
                                        <p:attrNameLst>
                                          <p:attrName>ppt_h</p:attrName>
                                        </p:attrNameLst>
                                      </p:cBhvr>
                                      <p:tavLst>
                                        <p:tav tm="0">
                                          <p:val>
                                            <p:fltVal val="0"/>
                                          </p:val>
                                        </p:tav>
                                        <p:tav tm="100000">
                                          <p:val>
                                            <p:strVal val="#ppt_h"/>
                                          </p:val>
                                        </p:tav>
                                      </p:tavLst>
                                    </p:anim>
                                    <p:anim calcmode="lin" valueType="num">
                                      <p:cBhvr>
                                        <p:cTn id="93" dur="1000" fill="hold"/>
                                        <p:tgtEl>
                                          <p:spTgt spid="8"/>
                                        </p:tgtEl>
                                        <p:attrNameLst>
                                          <p:attrName>style.rotation</p:attrName>
                                        </p:attrNameLst>
                                      </p:cBhvr>
                                      <p:tavLst>
                                        <p:tav tm="0">
                                          <p:val>
                                            <p:fltVal val="90"/>
                                          </p:val>
                                        </p:tav>
                                        <p:tav tm="100000">
                                          <p:val>
                                            <p:fltVal val="0"/>
                                          </p:val>
                                        </p:tav>
                                      </p:tavLst>
                                    </p:anim>
                                    <p:animEffect transition="in" filter="fade">
                                      <p:cBhvr>
                                        <p:cTn id="94" dur="1000"/>
                                        <p:tgtEl>
                                          <p:spTgt spid="8"/>
                                        </p:tgtEl>
                                      </p:cBhvr>
                                    </p:animEffect>
                                  </p:childTnLst>
                                </p:cTn>
                              </p:par>
                              <p:par>
                                <p:cTn id="95" presetID="31" presetClass="entr" presetSubtype="0" fill="hold" nodeType="withEffect">
                                  <p:stCondLst>
                                    <p:cond delay="0"/>
                                  </p:stCondLst>
                                  <p:childTnLst>
                                    <p:set>
                                      <p:cBhvr>
                                        <p:cTn id="96" dur="1" fill="hold">
                                          <p:stCondLst>
                                            <p:cond delay="0"/>
                                          </p:stCondLst>
                                        </p:cTn>
                                        <p:tgtEl>
                                          <p:spTgt spid="23"/>
                                        </p:tgtEl>
                                        <p:attrNameLst>
                                          <p:attrName>style.visibility</p:attrName>
                                        </p:attrNameLst>
                                      </p:cBhvr>
                                      <p:to>
                                        <p:strVal val="visible"/>
                                      </p:to>
                                    </p:set>
                                    <p:anim calcmode="lin" valueType="num">
                                      <p:cBhvr>
                                        <p:cTn id="97" dur="1000" fill="hold"/>
                                        <p:tgtEl>
                                          <p:spTgt spid="23"/>
                                        </p:tgtEl>
                                        <p:attrNameLst>
                                          <p:attrName>ppt_w</p:attrName>
                                        </p:attrNameLst>
                                      </p:cBhvr>
                                      <p:tavLst>
                                        <p:tav tm="0">
                                          <p:val>
                                            <p:fltVal val="0"/>
                                          </p:val>
                                        </p:tav>
                                        <p:tav tm="100000">
                                          <p:val>
                                            <p:strVal val="#ppt_w"/>
                                          </p:val>
                                        </p:tav>
                                      </p:tavLst>
                                    </p:anim>
                                    <p:anim calcmode="lin" valueType="num">
                                      <p:cBhvr>
                                        <p:cTn id="98" dur="1000" fill="hold"/>
                                        <p:tgtEl>
                                          <p:spTgt spid="23"/>
                                        </p:tgtEl>
                                        <p:attrNameLst>
                                          <p:attrName>ppt_h</p:attrName>
                                        </p:attrNameLst>
                                      </p:cBhvr>
                                      <p:tavLst>
                                        <p:tav tm="0">
                                          <p:val>
                                            <p:fltVal val="0"/>
                                          </p:val>
                                        </p:tav>
                                        <p:tav tm="100000">
                                          <p:val>
                                            <p:strVal val="#ppt_h"/>
                                          </p:val>
                                        </p:tav>
                                      </p:tavLst>
                                    </p:anim>
                                    <p:anim calcmode="lin" valueType="num">
                                      <p:cBhvr>
                                        <p:cTn id="99" dur="1000" fill="hold"/>
                                        <p:tgtEl>
                                          <p:spTgt spid="23"/>
                                        </p:tgtEl>
                                        <p:attrNameLst>
                                          <p:attrName>style.rotation</p:attrName>
                                        </p:attrNameLst>
                                      </p:cBhvr>
                                      <p:tavLst>
                                        <p:tav tm="0">
                                          <p:val>
                                            <p:fltVal val="90"/>
                                          </p:val>
                                        </p:tav>
                                        <p:tav tm="100000">
                                          <p:val>
                                            <p:fltVal val="0"/>
                                          </p:val>
                                        </p:tav>
                                      </p:tavLst>
                                    </p:anim>
                                    <p:animEffect transition="in" filter="fade">
                                      <p:cBhvr>
                                        <p:cTn id="100" dur="1000"/>
                                        <p:tgtEl>
                                          <p:spTgt spid="23"/>
                                        </p:tgtEl>
                                      </p:cBhvr>
                                    </p:animEffect>
                                  </p:childTnLst>
                                </p:cTn>
                              </p:par>
                            </p:childTnLst>
                          </p:cTn>
                        </p:par>
                        <p:par>
                          <p:cTn id="101" fill="hold">
                            <p:stCondLst>
                              <p:cond delay="11000"/>
                            </p:stCondLst>
                            <p:childTnLst>
                              <p:par>
                                <p:cTn id="102" presetID="42" presetClass="entr" presetSubtype="0" fill="hold" grpId="0" nodeType="afterEffect">
                                  <p:stCondLst>
                                    <p:cond delay="0"/>
                                  </p:stCondLst>
                                  <p:childTnLst>
                                    <p:set>
                                      <p:cBhvr>
                                        <p:cTn id="103" dur="1" fill="hold">
                                          <p:stCondLst>
                                            <p:cond delay="0"/>
                                          </p:stCondLst>
                                        </p:cTn>
                                        <p:tgtEl>
                                          <p:spTgt spid="41"/>
                                        </p:tgtEl>
                                        <p:attrNameLst>
                                          <p:attrName>style.visibility</p:attrName>
                                        </p:attrNameLst>
                                      </p:cBhvr>
                                      <p:to>
                                        <p:strVal val="visible"/>
                                      </p:to>
                                    </p:set>
                                    <p:animEffect transition="in" filter="fade">
                                      <p:cBhvr>
                                        <p:cTn id="104" dur="1000"/>
                                        <p:tgtEl>
                                          <p:spTgt spid="41"/>
                                        </p:tgtEl>
                                      </p:cBhvr>
                                    </p:animEffect>
                                    <p:anim calcmode="lin" valueType="num">
                                      <p:cBhvr>
                                        <p:cTn id="105" dur="1000" fill="hold"/>
                                        <p:tgtEl>
                                          <p:spTgt spid="41"/>
                                        </p:tgtEl>
                                        <p:attrNameLst>
                                          <p:attrName>ppt_x</p:attrName>
                                        </p:attrNameLst>
                                      </p:cBhvr>
                                      <p:tavLst>
                                        <p:tav tm="0">
                                          <p:val>
                                            <p:strVal val="#ppt_x"/>
                                          </p:val>
                                        </p:tav>
                                        <p:tav tm="100000">
                                          <p:val>
                                            <p:strVal val="#ppt_x"/>
                                          </p:val>
                                        </p:tav>
                                      </p:tavLst>
                                    </p:anim>
                                    <p:anim calcmode="lin" valueType="num">
                                      <p:cBhvr>
                                        <p:cTn id="106" dur="1000" fill="hold"/>
                                        <p:tgtEl>
                                          <p:spTgt spid="4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P spid="39" grpId="0"/>
      <p:bldP spid="40" grpId="0"/>
      <p:bldP spid="41" grpId="0"/>
      <p:bldP spid="4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1604</TotalTime>
  <Words>1530</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325</cp:revision>
  <dcterms:created xsi:type="dcterms:W3CDTF">2016-09-28T22:08:47Z</dcterms:created>
  <dcterms:modified xsi:type="dcterms:W3CDTF">2019-10-31T20:33:05Z</dcterms:modified>
</cp:coreProperties>
</file>