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23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5077209"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563602"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4096512"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4151376"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763201" y="2898648"/>
            <a:ext cx="1282862" cy="128016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6025896" y="1975104"/>
            <a:ext cx="1145411" cy="114300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4389120" y="2743200"/>
            <a:ext cx="989635" cy="987552"/>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4026341" y="4270248"/>
            <a:ext cx="822960" cy="821228"/>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8042671"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6239212"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4517823"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4163502"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5333728"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239539" y="1274705"/>
            <a:ext cx="3657600" cy="1384995"/>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7696985" y="4571999"/>
            <a:ext cx="3657600" cy="137160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529477" y="4641503"/>
            <a:ext cx="3657600" cy="137160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544095" y="2432304"/>
            <a:ext cx="3657600" cy="13716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Tree>
    <p:extLst>
      <p:ext uri="{BB962C8B-B14F-4D97-AF65-F5344CB8AC3E}">
        <p14:creationId xmlns:p14="http://schemas.microsoft.com/office/powerpoint/2010/main" val="70420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250" fill="hold"/>
                                        <p:tgtEl>
                                          <p:spTgt spid="2"/>
                                        </p:tgtEl>
                                        <p:attrNameLst>
                                          <p:attrName>ppt_w</p:attrName>
                                        </p:attrNameLst>
                                      </p:cBhvr>
                                      <p:tavLst>
                                        <p:tav tm="0">
                                          <p:val>
                                            <p:fltVal val="0"/>
                                          </p:val>
                                        </p:tav>
                                        <p:tav tm="100000">
                                          <p:val>
                                            <p:strVal val="#ppt_w"/>
                                          </p:val>
                                        </p:tav>
                                      </p:tavLst>
                                    </p:anim>
                                    <p:anim calcmode="lin" valueType="num">
                                      <p:cBhvr>
                                        <p:cTn id="18" dur="1250" fill="hold"/>
                                        <p:tgtEl>
                                          <p:spTgt spid="2"/>
                                        </p:tgtEl>
                                        <p:attrNameLst>
                                          <p:attrName>ppt_h</p:attrName>
                                        </p:attrNameLst>
                                      </p:cBhvr>
                                      <p:tavLst>
                                        <p:tav tm="0">
                                          <p:val>
                                            <p:fltVal val="0"/>
                                          </p:val>
                                        </p:tav>
                                        <p:tav tm="100000">
                                          <p:val>
                                            <p:strVal val="#ppt_h"/>
                                          </p:val>
                                        </p:tav>
                                      </p:tavLst>
                                    </p:anim>
                                    <p:anim calcmode="lin" valueType="num">
                                      <p:cBhvr>
                                        <p:cTn id="19" dur="1250" fill="hold"/>
                                        <p:tgtEl>
                                          <p:spTgt spid="2"/>
                                        </p:tgtEl>
                                        <p:attrNameLst>
                                          <p:attrName>style.rotation</p:attrName>
                                        </p:attrNameLst>
                                      </p:cBhvr>
                                      <p:tavLst>
                                        <p:tav tm="0">
                                          <p:val>
                                            <p:fltVal val="90"/>
                                          </p:val>
                                        </p:tav>
                                        <p:tav tm="100000">
                                          <p:val>
                                            <p:fltVal val="0"/>
                                          </p:val>
                                        </p:tav>
                                      </p:tavLst>
                                    </p:anim>
                                    <p:animEffect transition="in" filter="fade">
                                      <p:cBhvr>
                                        <p:cTn id="20" dur="1250"/>
                                        <p:tgtEl>
                                          <p:spTgt spid="2"/>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250" fill="hold"/>
                                        <p:tgtEl>
                                          <p:spTgt spid="6"/>
                                        </p:tgtEl>
                                        <p:attrNameLst>
                                          <p:attrName>ppt_w</p:attrName>
                                        </p:attrNameLst>
                                      </p:cBhvr>
                                      <p:tavLst>
                                        <p:tav tm="0">
                                          <p:val>
                                            <p:fltVal val="0"/>
                                          </p:val>
                                        </p:tav>
                                        <p:tav tm="100000">
                                          <p:val>
                                            <p:strVal val="#ppt_w"/>
                                          </p:val>
                                        </p:tav>
                                      </p:tavLst>
                                    </p:anim>
                                    <p:anim calcmode="lin" valueType="num">
                                      <p:cBhvr>
                                        <p:cTn id="24" dur="1250" fill="hold"/>
                                        <p:tgtEl>
                                          <p:spTgt spid="6"/>
                                        </p:tgtEl>
                                        <p:attrNameLst>
                                          <p:attrName>ppt_h</p:attrName>
                                        </p:attrNameLst>
                                      </p:cBhvr>
                                      <p:tavLst>
                                        <p:tav tm="0">
                                          <p:val>
                                            <p:fltVal val="0"/>
                                          </p:val>
                                        </p:tav>
                                        <p:tav tm="100000">
                                          <p:val>
                                            <p:strVal val="#ppt_h"/>
                                          </p:val>
                                        </p:tav>
                                      </p:tavLst>
                                    </p:anim>
                                    <p:anim calcmode="lin" valueType="num">
                                      <p:cBhvr>
                                        <p:cTn id="25" dur="1250" fill="hold"/>
                                        <p:tgtEl>
                                          <p:spTgt spid="6"/>
                                        </p:tgtEl>
                                        <p:attrNameLst>
                                          <p:attrName>style.rotation</p:attrName>
                                        </p:attrNameLst>
                                      </p:cBhvr>
                                      <p:tavLst>
                                        <p:tav tm="0">
                                          <p:val>
                                            <p:fltVal val="90"/>
                                          </p:val>
                                        </p:tav>
                                        <p:tav tm="100000">
                                          <p:val>
                                            <p:fltVal val="0"/>
                                          </p:val>
                                        </p:tav>
                                      </p:tavLst>
                                    </p:anim>
                                    <p:animEffect transition="in" filter="fade">
                                      <p:cBhvr>
                                        <p:cTn id="26" dur="1250"/>
                                        <p:tgtEl>
                                          <p:spTgt spid="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250" fill="hold"/>
                                        <p:tgtEl>
                                          <p:spTgt spid="10"/>
                                        </p:tgtEl>
                                        <p:attrNameLst>
                                          <p:attrName>ppt_w</p:attrName>
                                        </p:attrNameLst>
                                      </p:cBhvr>
                                      <p:tavLst>
                                        <p:tav tm="0">
                                          <p:val>
                                            <p:fltVal val="0"/>
                                          </p:val>
                                        </p:tav>
                                        <p:tav tm="100000">
                                          <p:val>
                                            <p:strVal val="#ppt_w"/>
                                          </p:val>
                                        </p:tav>
                                      </p:tavLst>
                                    </p:anim>
                                    <p:anim calcmode="lin" valueType="num">
                                      <p:cBhvr>
                                        <p:cTn id="30" dur="1250" fill="hold"/>
                                        <p:tgtEl>
                                          <p:spTgt spid="10"/>
                                        </p:tgtEl>
                                        <p:attrNameLst>
                                          <p:attrName>ppt_h</p:attrName>
                                        </p:attrNameLst>
                                      </p:cBhvr>
                                      <p:tavLst>
                                        <p:tav tm="0">
                                          <p:val>
                                            <p:fltVal val="0"/>
                                          </p:val>
                                        </p:tav>
                                        <p:tav tm="100000">
                                          <p:val>
                                            <p:strVal val="#ppt_h"/>
                                          </p:val>
                                        </p:tav>
                                      </p:tavLst>
                                    </p:anim>
                                    <p:anim calcmode="lin" valueType="num">
                                      <p:cBhvr>
                                        <p:cTn id="31" dur="1250" fill="hold"/>
                                        <p:tgtEl>
                                          <p:spTgt spid="10"/>
                                        </p:tgtEl>
                                        <p:attrNameLst>
                                          <p:attrName>style.rotation</p:attrName>
                                        </p:attrNameLst>
                                      </p:cBhvr>
                                      <p:tavLst>
                                        <p:tav tm="0">
                                          <p:val>
                                            <p:fltVal val="90"/>
                                          </p:val>
                                        </p:tav>
                                        <p:tav tm="100000">
                                          <p:val>
                                            <p:fltVal val="0"/>
                                          </p:val>
                                        </p:tav>
                                      </p:tavLst>
                                    </p:anim>
                                    <p:animEffect transition="in" filter="fade">
                                      <p:cBhvr>
                                        <p:cTn id="32" dur="1250"/>
                                        <p:tgtEl>
                                          <p:spTgt spid="10"/>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1250" fill="hold"/>
                                        <p:tgtEl>
                                          <p:spTgt spid="3"/>
                                        </p:tgtEl>
                                        <p:attrNameLst>
                                          <p:attrName>ppt_w</p:attrName>
                                        </p:attrNameLst>
                                      </p:cBhvr>
                                      <p:tavLst>
                                        <p:tav tm="0">
                                          <p:val>
                                            <p:fltVal val="0"/>
                                          </p:val>
                                        </p:tav>
                                        <p:tav tm="100000">
                                          <p:val>
                                            <p:strVal val="#ppt_w"/>
                                          </p:val>
                                        </p:tav>
                                      </p:tavLst>
                                    </p:anim>
                                    <p:anim calcmode="lin" valueType="num">
                                      <p:cBhvr>
                                        <p:cTn id="43" dur="1250" fill="hold"/>
                                        <p:tgtEl>
                                          <p:spTgt spid="3"/>
                                        </p:tgtEl>
                                        <p:attrNameLst>
                                          <p:attrName>ppt_h</p:attrName>
                                        </p:attrNameLst>
                                      </p:cBhvr>
                                      <p:tavLst>
                                        <p:tav tm="0">
                                          <p:val>
                                            <p:fltVal val="0"/>
                                          </p:val>
                                        </p:tav>
                                        <p:tav tm="100000">
                                          <p:val>
                                            <p:strVal val="#ppt_h"/>
                                          </p:val>
                                        </p:tav>
                                      </p:tavLst>
                                    </p:anim>
                                    <p:anim calcmode="lin" valueType="num">
                                      <p:cBhvr>
                                        <p:cTn id="44" dur="1250" fill="hold"/>
                                        <p:tgtEl>
                                          <p:spTgt spid="3"/>
                                        </p:tgtEl>
                                        <p:attrNameLst>
                                          <p:attrName>style.rotation</p:attrName>
                                        </p:attrNameLst>
                                      </p:cBhvr>
                                      <p:tavLst>
                                        <p:tav tm="0">
                                          <p:val>
                                            <p:fltVal val="90"/>
                                          </p:val>
                                        </p:tav>
                                        <p:tav tm="100000">
                                          <p:val>
                                            <p:fltVal val="0"/>
                                          </p:val>
                                        </p:tav>
                                      </p:tavLst>
                                    </p:anim>
                                    <p:animEffect transition="in" filter="fade">
                                      <p:cBhvr>
                                        <p:cTn id="45" dur="1250"/>
                                        <p:tgtEl>
                                          <p:spTgt spid="3"/>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1250" fill="hold"/>
                                        <p:tgtEl>
                                          <p:spTgt spid="7"/>
                                        </p:tgtEl>
                                        <p:attrNameLst>
                                          <p:attrName>ppt_w</p:attrName>
                                        </p:attrNameLst>
                                      </p:cBhvr>
                                      <p:tavLst>
                                        <p:tav tm="0">
                                          <p:val>
                                            <p:fltVal val="0"/>
                                          </p:val>
                                        </p:tav>
                                        <p:tav tm="100000">
                                          <p:val>
                                            <p:strVal val="#ppt_w"/>
                                          </p:val>
                                        </p:tav>
                                      </p:tavLst>
                                    </p:anim>
                                    <p:anim calcmode="lin" valueType="num">
                                      <p:cBhvr>
                                        <p:cTn id="49" dur="1250" fill="hold"/>
                                        <p:tgtEl>
                                          <p:spTgt spid="7"/>
                                        </p:tgtEl>
                                        <p:attrNameLst>
                                          <p:attrName>ppt_h</p:attrName>
                                        </p:attrNameLst>
                                      </p:cBhvr>
                                      <p:tavLst>
                                        <p:tav tm="0">
                                          <p:val>
                                            <p:fltVal val="0"/>
                                          </p:val>
                                        </p:tav>
                                        <p:tav tm="100000">
                                          <p:val>
                                            <p:strVal val="#ppt_h"/>
                                          </p:val>
                                        </p:tav>
                                      </p:tavLst>
                                    </p:anim>
                                    <p:anim calcmode="lin" valueType="num">
                                      <p:cBhvr>
                                        <p:cTn id="50" dur="1250" fill="hold"/>
                                        <p:tgtEl>
                                          <p:spTgt spid="7"/>
                                        </p:tgtEl>
                                        <p:attrNameLst>
                                          <p:attrName>style.rotation</p:attrName>
                                        </p:attrNameLst>
                                      </p:cBhvr>
                                      <p:tavLst>
                                        <p:tav tm="0">
                                          <p:val>
                                            <p:fltVal val="90"/>
                                          </p:val>
                                        </p:tav>
                                        <p:tav tm="100000">
                                          <p:val>
                                            <p:fltVal val="0"/>
                                          </p:val>
                                        </p:tav>
                                      </p:tavLst>
                                    </p:anim>
                                    <p:animEffect transition="in" filter="fade">
                                      <p:cBhvr>
                                        <p:cTn id="51" dur="1250"/>
                                        <p:tgtEl>
                                          <p:spTgt spid="7"/>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1250" fill="hold"/>
                                        <p:tgtEl>
                                          <p:spTgt spid="11"/>
                                        </p:tgtEl>
                                        <p:attrNameLst>
                                          <p:attrName>ppt_w</p:attrName>
                                        </p:attrNameLst>
                                      </p:cBhvr>
                                      <p:tavLst>
                                        <p:tav tm="0">
                                          <p:val>
                                            <p:fltVal val="0"/>
                                          </p:val>
                                        </p:tav>
                                        <p:tav tm="100000">
                                          <p:val>
                                            <p:strVal val="#ppt_w"/>
                                          </p:val>
                                        </p:tav>
                                      </p:tavLst>
                                    </p:anim>
                                    <p:anim calcmode="lin" valueType="num">
                                      <p:cBhvr>
                                        <p:cTn id="55" dur="1250" fill="hold"/>
                                        <p:tgtEl>
                                          <p:spTgt spid="11"/>
                                        </p:tgtEl>
                                        <p:attrNameLst>
                                          <p:attrName>ppt_h</p:attrName>
                                        </p:attrNameLst>
                                      </p:cBhvr>
                                      <p:tavLst>
                                        <p:tav tm="0">
                                          <p:val>
                                            <p:fltVal val="0"/>
                                          </p:val>
                                        </p:tav>
                                        <p:tav tm="100000">
                                          <p:val>
                                            <p:strVal val="#ppt_h"/>
                                          </p:val>
                                        </p:tav>
                                      </p:tavLst>
                                    </p:anim>
                                    <p:anim calcmode="lin" valueType="num">
                                      <p:cBhvr>
                                        <p:cTn id="56" dur="1250" fill="hold"/>
                                        <p:tgtEl>
                                          <p:spTgt spid="11"/>
                                        </p:tgtEl>
                                        <p:attrNameLst>
                                          <p:attrName>style.rotation</p:attrName>
                                        </p:attrNameLst>
                                      </p:cBhvr>
                                      <p:tavLst>
                                        <p:tav tm="0">
                                          <p:val>
                                            <p:fltVal val="90"/>
                                          </p:val>
                                        </p:tav>
                                        <p:tav tm="100000">
                                          <p:val>
                                            <p:fltVal val="0"/>
                                          </p:val>
                                        </p:tav>
                                      </p:tavLst>
                                    </p:anim>
                                    <p:animEffect transition="in" filter="fade">
                                      <p:cBhvr>
                                        <p:cTn id="57" dur="1250"/>
                                        <p:tgtEl>
                                          <p:spTgt spid="11"/>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1250" fill="hold"/>
                                        <p:tgtEl>
                                          <p:spTgt spid="4"/>
                                        </p:tgtEl>
                                        <p:attrNameLst>
                                          <p:attrName>ppt_w</p:attrName>
                                        </p:attrNameLst>
                                      </p:cBhvr>
                                      <p:tavLst>
                                        <p:tav tm="0">
                                          <p:val>
                                            <p:fltVal val="0"/>
                                          </p:val>
                                        </p:tav>
                                        <p:tav tm="100000">
                                          <p:val>
                                            <p:strVal val="#ppt_w"/>
                                          </p:val>
                                        </p:tav>
                                      </p:tavLst>
                                    </p:anim>
                                    <p:anim calcmode="lin" valueType="num">
                                      <p:cBhvr>
                                        <p:cTn id="68" dur="1250" fill="hold"/>
                                        <p:tgtEl>
                                          <p:spTgt spid="4"/>
                                        </p:tgtEl>
                                        <p:attrNameLst>
                                          <p:attrName>ppt_h</p:attrName>
                                        </p:attrNameLst>
                                      </p:cBhvr>
                                      <p:tavLst>
                                        <p:tav tm="0">
                                          <p:val>
                                            <p:fltVal val="0"/>
                                          </p:val>
                                        </p:tav>
                                        <p:tav tm="100000">
                                          <p:val>
                                            <p:strVal val="#ppt_h"/>
                                          </p:val>
                                        </p:tav>
                                      </p:tavLst>
                                    </p:anim>
                                    <p:anim calcmode="lin" valueType="num">
                                      <p:cBhvr>
                                        <p:cTn id="69" dur="1250" fill="hold"/>
                                        <p:tgtEl>
                                          <p:spTgt spid="4"/>
                                        </p:tgtEl>
                                        <p:attrNameLst>
                                          <p:attrName>style.rotation</p:attrName>
                                        </p:attrNameLst>
                                      </p:cBhvr>
                                      <p:tavLst>
                                        <p:tav tm="0">
                                          <p:val>
                                            <p:fltVal val="90"/>
                                          </p:val>
                                        </p:tav>
                                        <p:tav tm="100000">
                                          <p:val>
                                            <p:fltVal val="0"/>
                                          </p:val>
                                        </p:tav>
                                      </p:tavLst>
                                    </p:anim>
                                    <p:animEffect transition="in" filter="fade">
                                      <p:cBhvr>
                                        <p:cTn id="70" dur="1250"/>
                                        <p:tgtEl>
                                          <p:spTgt spid="4"/>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1250" fill="hold"/>
                                        <p:tgtEl>
                                          <p:spTgt spid="8"/>
                                        </p:tgtEl>
                                        <p:attrNameLst>
                                          <p:attrName>ppt_w</p:attrName>
                                        </p:attrNameLst>
                                      </p:cBhvr>
                                      <p:tavLst>
                                        <p:tav tm="0">
                                          <p:val>
                                            <p:fltVal val="0"/>
                                          </p:val>
                                        </p:tav>
                                        <p:tav tm="100000">
                                          <p:val>
                                            <p:strVal val="#ppt_w"/>
                                          </p:val>
                                        </p:tav>
                                      </p:tavLst>
                                    </p:anim>
                                    <p:anim calcmode="lin" valueType="num">
                                      <p:cBhvr>
                                        <p:cTn id="74" dur="1250" fill="hold"/>
                                        <p:tgtEl>
                                          <p:spTgt spid="8"/>
                                        </p:tgtEl>
                                        <p:attrNameLst>
                                          <p:attrName>ppt_h</p:attrName>
                                        </p:attrNameLst>
                                      </p:cBhvr>
                                      <p:tavLst>
                                        <p:tav tm="0">
                                          <p:val>
                                            <p:fltVal val="0"/>
                                          </p:val>
                                        </p:tav>
                                        <p:tav tm="100000">
                                          <p:val>
                                            <p:strVal val="#ppt_h"/>
                                          </p:val>
                                        </p:tav>
                                      </p:tavLst>
                                    </p:anim>
                                    <p:anim calcmode="lin" valueType="num">
                                      <p:cBhvr>
                                        <p:cTn id="75" dur="1250" fill="hold"/>
                                        <p:tgtEl>
                                          <p:spTgt spid="8"/>
                                        </p:tgtEl>
                                        <p:attrNameLst>
                                          <p:attrName>style.rotation</p:attrName>
                                        </p:attrNameLst>
                                      </p:cBhvr>
                                      <p:tavLst>
                                        <p:tav tm="0">
                                          <p:val>
                                            <p:fltVal val="90"/>
                                          </p:val>
                                        </p:tav>
                                        <p:tav tm="100000">
                                          <p:val>
                                            <p:fltVal val="0"/>
                                          </p:val>
                                        </p:tav>
                                      </p:tavLst>
                                    </p:anim>
                                    <p:animEffect transition="in" filter="fade">
                                      <p:cBhvr>
                                        <p:cTn id="76" dur="1250"/>
                                        <p:tgtEl>
                                          <p:spTgt spid="8"/>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p:cTn id="79" dur="1250" fill="hold"/>
                                        <p:tgtEl>
                                          <p:spTgt spid="12"/>
                                        </p:tgtEl>
                                        <p:attrNameLst>
                                          <p:attrName>ppt_w</p:attrName>
                                        </p:attrNameLst>
                                      </p:cBhvr>
                                      <p:tavLst>
                                        <p:tav tm="0">
                                          <p:val>
                                            <p:fltVal val="0"/>
                                          </p:val>
                                        </p:tav>
                                        <p:tav tm="100000">
                                          <p:val>
                                            <p:strVal val="#ppt_w"/>
                                          </p:val>
                                        </p:tav>
                                      </p:tavLst>
                                    </p:anim>
                                    <p:anim calcmode="lin" valueType="num">
                                      <p:cBhvr>
                                        <p:cTn id="80" dur="1250" fill="hold"/>
                                        <p:tgtEl>
                                          <p:spTgt spid="12"/>
                                        </p:tgtEl>
                                        <p:attrNameLst>
                                          <p:attrName>ppt_h</p:attrName>
                                        </p:attrNameLst>
                                      </p:cBhvr>
                                      <p:tavLst>
                                        <p:tav tm="0">
                                          <p:val>
                                            <p:fltVal val="0"/>
                                          </p:val>
                                        </p:tav>
                                        <p:tav tm="100000">
                                          <p:val>
                                            <p:strVal val="#ppt_h"/>
                                          </p:val>
                                        </p:tav>
                                      </p:tavLst>
                                    </p:anim>
                                    <p:anim calcmode="lin" valueType="num">
                                      <p:cBhvr>
                                        <p:cTn id="81" dur="1250" fill="hold"/>
                                        <p:tgtEl>
                                          <p:spTgt spid="12"/>
                                        </p:tgtEl>
                                        <p:attrNameLst>
                                          <p:attrName>style.rotation</p:attrName>
                                        </p:attrNameLst>
                                      </p:cBhvr>
                                      <p:tavLst>
                                        <p:tav tm="0">
                                          <p:val>
                                            <p:fltVal val="90"/>
                                          </p:val>
                                        </p:tav>
                                        <p:tav tm="100000">
                                          <p:val>
                                            <p:fltVal val="0"/>
                                          </p:val>
                                        </p:tav>
                                      </p:tavLst>
                                    </p:anim>
                                    <p:animEffect transition="in" filter="fade">
                                      <p:cBhvr>
                                        <p:cTn id="82" dur="1250"/>
                                        <p:tgtEl>
                                          <p:spTgt spid="12"/>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250" fill="hold"/>
                                        <p:tgtEl>
                                          <p:spTgt spid="5"/>
                                        </p:tgtEl>
                                        <p:attrNameLst>
                                          <p:attrName>ppt_w</p:attrName>
                                        </p:attrNameLst>
                                      </p:cBhvr>
                                      <p:tavLst>
                                        <p:tav tm="0">
                                          <p:val>
                                            <p:fltVal val="0"/>
                                          </p:val>
                                        </p:tav>
                                        <p:tav tm="100000">
                                          <p:val>
                                            <p:strVal val="#ppt_w"/>
                                          </p:val>
                                        </p:tav>
                                      </p:tavLst>
                                    </p:anim>
                                    <p:anim calcmode="lin" valueType="num">
                                      <p:cBhvr>
                                        <p:cTn id="93" dur="1250" fill="hold"/>
                                        <p:tgtEl>
                                          <p:spTgt spid="5"/>
                                        </p:tgtEl>
                                        <p:attrNameLst>
                                          <p:attrName>ppt_h</p:attrName>
                                        </p:attrNameLst>
                                      </p:cBhvr>
                                      <p:tavLst>
                                        <p:tav tm="0">
                                          <p:val>
                                            <p:fltVal val="0"/>
                                          </p:val>
                                        </p:tav>
                                        <p:tav tm="100000">
                                          <p:val>
                                            <p:strVal val="#ppt_h"/>
                                          </p:val>
                                        </p:tav>
                                      </p:tavLst>
                                    </p:anim>
                                    <p:anim calcmode="lin" valueType="num">
                                      <p:cBhvr>
                                        <p:cTn id="94" dur="1250" fill="hold"/>
                                        <p:tgtEl>
                                          <p:spTgt spid="5"/>
                                        </p:tgtEl>
                                        <p:attrNameLst>
                                          <p:attrName>style.rotation</p:attrName>
                                        </p:attrNameLst>
                                      </p:cBhvr>
                                      <p:tavLst>
                                        <p:tav tm="0">
                                          <p:val>
                                            <p:fltVal val="90"/>
                                          </p:val>
                                        </p:tav>
                                        <p:tav tm="100000">
                                          <p:val>
                                            <p:fltVal val="0"/>
                                          </p:val>
                                        </p:tav>
                                      </p:tavLst>
                                    </p:anim>
                                    <p:animEffect transition="in" filter="fade">
                                      <p:cBhvr>
                                        <p:cTn id="95" dur="1250"/>
                                        <p:tgtEl>
                                          <p:spTgt spid="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1250" fill="hold"/>
                                        <p:tgtEl>
                                          <p:spTgt spid="9"/>
                                        </p:tgtEl>
                                        <p:attrNameLst>
                                          <p:attrName>ppt_w</p:attrName>
                                        </p:attrNameLst>
                                      </p:cBhvr>
                                      <p:tavLst>
                                        <p:tav tm="0">
                                          <p:val>
                                            <p:fltVal val="0"/>
                                          </p:val>
                                        </p:tav>
                                        <p:tav tm="100000">
                                          <p:val>
                                            <p:strVal val="#ppt_w"/>
                                          </p:val>
                                        </p:tav>
                                      </p:tavLst>
                                    </p:anim>
                                    <p:anim calcmode="lin" valueType="num">
                                      <p:cBhvr>
                                        <p:cTn id="99" dur="1250" fill="hold"/>
                                        <p:tgtEl>
                                          <p:spTgt spid="9"/>
                                        </p:tgtEl>
                                        <p:attrNameLst>
                                          <p:attrName>ppt_h</p:attrName>
                                        </p:attrNameLst>
                                      </p:cBhvr>
                                      <p:tavLst>
                                        <p:tav tm="0">
                                          <p:val>
                                            <p:fltVal val="0"/>
                                          </p:val>
                                        </p:tav>
                                        <p:tav tm="100000">
                                          <p:val>
                                            <p:strVal val="#ppt_h"/>
                                          </p:val>
                                        </p:tav>
                                      </p:tavLst>
                                    </p:anim>
                                    <p:anim calcmode="lin" valueType="num">
                                      <p:cBhvr>
                                        <p:cTn id="100" dur="1250" fill="hold"/>
                                        <p:tgtEl>
                                          <p:spTgt spid="9"/>
                                        </p:tgtEl>
                                        <p:attrNameLst>
                                          <p:attrName>style.rotation</p:attrName>
                                        </p:attrNameLst>
                                      </p:cBhvr>
                                      <p:tavLst>
                                        <p:tav tm="0">
                                          <p:val>
                                            <p:fltVal val="90"/>
                                          </p:val>
                                        </p:tav>
                                        <p:tav tm="100000">
                                          <p:val>
                                            <p:fltVal val="0"/>
                                          </p:val>
                                        </p:tav>
                                      </p:tavLst>
                                    </p:anim>
                                    <p:animEffect transition="in" filter="fade">
                                      <p:cBhvr>
                                        <p:cTn id="101" dur="1250"/>
                                        <p:tgtEl>
                                          <p:spTgt spid="9"/>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3"/>
                                        </p:tgtEl>
                                        <p:attrNameLst>
                                          <p:attrName>style.visibility</p:attrName>
                                        </p:attrNameLst>
                                      </p:cBhvr>
                                      <p:to>
                                        <p:strVal val="visible"/>
                                      </p:to>
                                    </p:set>
                                    <p:anim calcmode="lin" valueType="num">
                                      <p:cBhvr>
                                        <p:cTn id="104" dur="1250" fill="hold"/>
                                        <p:tgtEl>
                                          <p:spTgt spid="13"/>
                                        </p:tgtEl>
                                        <p:attrNameLst>
                                          <p:attrName>ppt_w</p:attrName>
                                        </p:attrNameLst>
                                      </p:cBhvr>
                                      <p:tavLst>
                                        <p:tav tm="0">
                                          <p:val>
                                            <p:fltVal val="0"/>
                                          </p:val>
                                        </p:tav>
                                        <p:tav tm="100000">
                                          <p:val>
                                            <p:strVal val="#ppt_w"/>
                                          </p:val>
                                        </p:tav>
                                      </p:tavLst>
                                    </p:anim>
                                    <p:anim calcmode="lin" valueType="num">
                                      <p:cBhvr>
                                        <p:cTn id="105" dur="1250" fill="hold"/>
                                        <p:tgtEl>
                                          <p:spTgt spid="13"/>
                                        </p:tgtEl>
                                        <p:attrNameLst>
                                          <p:attrName>ppt_h</p:attrName>
                                        </p:attrNameLst>
                                      </p:cBhvr>
                                      <p:tavLst>
                                        <p:tav tm="0">
                                          <p:val>
                                            <p:fltVal val="0"/>
                                          </p:val>
                                        </p:tav>
                                        <p:tav tm="100000">
                                          <p:val>
                                            <p:strVal val="#ppt_h"/>
                                          </p:val>
                                        </p:tav>
                                      </p:tavLst>
                                    </p:anim>
                                    <p:anim calcmode="lin" valueType="num">
                                      <p:cBhvr>
                                        <p:cTn id="106" dur="1250" fill="hold"/>
                                        <p:tgtEl>
                                          <p:spTgt spid="13"/>
                                        </p:tgtEl>
                                        <p:attrNameLst>
                                          <p:attrName>style.rotation</p:attrName>
                                        </p:attrNameLst>
                                      </p:cBhvr>
                                      <p:tavLst>
                                        <p:tav tm="0">
                                          <p:val>
                                            <p:fltVal val="90"/>
                                          </p:val>
                                        </p:tav>
                                        <p:tav tm="100000">
                                          <p:val>
                                            <p:fltVal val="0"/>
                                          </p:val>
                                        </p:tav>
                                      </p:tavLst>
                                    </p:anim>
                                    <p:animEffect transition="in" filter="fade">
                                      <p:cBhvr>
                                        <p:cTn id="107" dur="1250"/>
                                        <p:tgtEl>
                                          <p:spTgt spid="13"/>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7"/>
                                        </p:tgtEl>
                                        <p:attrNameLst>
                                          <p:attrName>style.visibility</p:attrName>
                                        </p:attrNameLst>
                                      </p:cBhvr>
                                      <p:to>
                                        <p:strVal val="visible"/>
                                      </p:to>
                                    </p:set>
                                    <p:animEffect transition="in" filter="fade">
                                      <p:cBhvr>
                                        <p:cTn id="111" dur="1000"/>
                                        <p:tgtEl>
                                          <p:spTgt spid="17"/>
                                        </p:tgtEl>
                                      </p:cBhvr>
                                    </p:animEffect>
                                    <p:anim calcmode="lin" valueType="num">
                                      <p:cBhvr>
                                        <p:cTn id="112" dur="1000" fill="hold"/>
                                        <p:tgtEl>
                                          <p:spTgt spid="17"/>
                                        </p:tgtEl>
                                        <p:attrNameLst>
                                          <p:attrName>ppt_x</p:attrName>
                                        </p:attrNameLst>
                                      </p:cBhvr>
                                      <p:tavLst>
                                        <p:tav tm="0">
                                          <p:val>
                                            <p:strVal val="#ppt_x"/>
                                          </p:val>
                                        </p:tav>
                                        <p:tav tm="100000">
                                          <p:val>
                                            <p:strVal val="#ppt_x"/>
                                          </p:val>
                                        </p:tav>
                                      </p:tavLst>
                                    </p:anim>
                                    <p:anim calcmode="lin" valueType="num">
                                      <p:cBhvr>
                                        <p:cTn id="11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1452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2019-10-31T20:30:28Z</dcterms:modified>
</cp:coreProperties>
</file>