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81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5E77D19A-A4D4-4F0C-B9CD-197491E5699F}"/>
              </a:ext>
            </a:extLst>
          </p:cNvPr>
          <p:cNvSpPr>
            <a:spLocks noChangeAspect="1"/>
          </p:cNvSpPr>
          <p:nvPr/>
        </p:nvSpPr>
        <p:spPr bwMode="auto">
          <a:xfrm rot="9620589">
            <a:off x="4520074" y="3145536"/>
            <a:ext cx="4389120" cy="39686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4539854"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026247"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3559157"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3614021"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225846" y="2898648"/>
            <a:ext cx="1282862" cy="128016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5488541" y="1975104"/>
            <a:ext cx="1145411" cy="11430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3851765" y="2743200"/>
            <a:ext cx="989635" cy="987552"/>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3488986" y="4270248"/>
            <a:ext cx="822960" cy="821228"/>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7505316"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5701857"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3980468"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3626147"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4796373"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887605" y="2768137"/>
            <a:ext cx="3266661" cy="1384995"/>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9253307" y="4831155"/>
            <a:ext cx="2971015" cy="158504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608379" y="5167938"/>
            <a:ext cx="3265935" cy="1384995"/>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endParaRPr lang="en-US" sz="1500" dirty="0">
              <a:solidFill>
                <a:srgbClr val="93939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367048" y="2680182"/>
            <a:ext cx="2885201" cy="164592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1" name="Oval 20">
            <a:extLst>
              <a:ext uri="{FF2B5EF4-FFF2-40B4-BE49-F238E27FC236}">
                <a16:creationId xmlns:a16="http://schemas.microsoft.com/office/drawing/2014/main" id="{4DF6CD44-4408-4E6D-B3DC-32F5E8B8D38B}"/>
              </a:ext>
            </a:extLst>
          </p:cNvPr>
          <p:cNvSpPr>
            <a:spLocks noChangeAspect="1"/>
          </p:cNvSpPr>
          <p:nvPr/>
        </p:nvSpPr>
        <p:spPr>
          <a:xfrm>
            <a:off x="7582802" y="4994547"/>
            <a:ext cx="1466128" cy="146304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588AE034-765F-4768-932D-CB4FFB321322}"/>
              </a:ext>
            </a:extLst>
          </p:cNvPr>
          <p:cNvSpPr txBox="1">
            <a:spLocks noChangeArrowheads="1"/>
          </p:cNvSpPr>
          <p:nvPr/>
        </p:nvSpPr>
        <p:spPr bwMode="auto">
          <a:xfrm>
            <a:off x="7956478" y="5247616"/>
            <a:ext cx="718777"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23" name="TextBox 22">
            <a:extLst>
              <a:ext uri="{FF2B5EF4-FFF2-40B4-BE49-F238E27FC236}">
                <a16:creationId xmlns:a16="http://schemas.microsoft.com/office/drawing/2014/main" id="{40844EC5-F122-4CDA-B7DB-CAF6FB2C0DFA}"/>
              </a:ext>
            </a:extLst>
          </p:cNvPr>
          <p:cNvSpPr txBox="1"/>
          <p:nvPr/>
        </p:nvSpPr>
        <p:spPr>
          <a:xfrm>
            <a:off x="6866434" y="1369867"/>
            <a:ext cx="4773746" cy="98488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Tree>
    <p:extLst>
      <p:ext uri="{BB962C8B-B14F-4D97-AF65-F5344CB8AC3E}">
        <p14:creationId xmlns:p14="http://schemas.microsoft.com/office/powerpoint/2010/main" val="290435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250" fill="hold"/>
                                        <p:tgtEl>
                                          <p:spTgt spid="20"/>
                                        </p:tgtEl>
                                        <p:attrNameLst>
                                          <p:attrName>ppt_w</p:attrName>
                                        </p:attrNameLst>
                                      </p:cBhvr>
                                      <p:tavLst>
                                        <p:tav tm="0">
                                          <p:val>
                                            <p:fltVal val="0"/>
                                          </p:val>
                                        </p:tav>
                                        <p:tav tm="100000">
                                          <p:val>
                                            <p:strVal val="#ppt_w"/>
                                          </p:val>
                                        </p:tav>
                                      </p:tavLst>
                                    </p:anim>
                                    <p:anim calcmode="lin" valueType="num">
                                      <p:cBhvr>
                                        <p:cTn id="18" dur="1250" fill="hold"/>
                                        <p:tgtEl>
                                          <p:spTgt spid="20"/>
                                        </p:tgtEl>
                                        <p:attrNameLst>
                                          <p:attrName>ppt_h</p:attrName>
                                        </p:attrNameLst>
                                      </p:cBhvr>
                                      <p:tavLst>
                                        <p:tav tm="0">
                                          <p:val>
                                            <p:fltVal val="0"/>
                                          </p:val>
                                        </p:tav>
                                        <p:tav tm="100000">
                                          <p:val>
                                            <p:strVal val="#ppt_h"/>
                                          </p:val>
                                        </p:tav>
                                      </p:tavLst>
                                    </p:anim>
                                    <p:anim calcmode="lin" valueType="num">
                                      <p:cBhvr>
                                        <p:cTn id="19" dur="1250" fill="hold"/>
                                        <p:tgtEl>
                                          <p:spTgt spid="20"/>
                                        </p:tgtEl>
                                        <p:attrNameLst>
                                          <p:attrName>style.rotation</p:attrName>
                                        </p:attrNameLst>
                                      </p:cBhvr>
                                      <p:tavLst>
                                        <p:tav tm="0">
                                          <p:val>
                                            <p:fltVal val="90"/>
                                          </p:val>
                                        </p:tav>
                                        <p:tav tm="100000">
                                          <p:val>
                                            <p:fltVal val="0"/>
                                          </p:val>
                                        </p:tav>
                                      </p:tavLst>
                                    </p:anim>
                                    <p:animEffect transition="in" filter="fade">
                                      <p:cBhvr>
                                        <p:cTn id="20" dur="1250"/>
                                        <p:tgtEl>
                                          <p:spTgt spid="20"/>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1250" fill="hold"/>
                                        <p:tgtEl>
                                          <p:spTgt spid="21"/>
                                        </p:tgtEl>
                                        <p:attrNameLst>
                                          <p:attrName>ppt_w</p:attrName>
                                        </p:attrNameLst>
                                      </p:cBhvr>
                                      <p:tavLst>
                                        <p:tav tm="0">
                                          <p:val>
                                            <p:fltVal val="0"/>
                                          </p:val>
                                        </p:tav>
                                        <p:tav tm="100000">
                                          <p:val>
                                            <p:strVal val="#ppt_w"/>
                                          </p:val>
                                        </p:tav>
                                      </p:tavLst>
                                    </p:anim>
                                    <p:anim calcmode="lin" valueType="num">
                                      <p:cBhvr>
                                        <p:cTn id="24" dur="1250" fill="hold"/>
                                        <p:tgtEl>
                                          <p:spTgt spid="21"/>
                                        </p:tgtEl>
                                        <p:attrNameLst>
                                          <p:attrName>ppt_h</p:attrName>
                                        </p:attrNameLst>
                                      </p:cBhvr>
                                      <p:tavLst>
                                        <p:tav tm="0">
                                          <p:val>
                                            <p:fltVal val="0"/>
                                          </p:val>
                                        </p:tav>
                                        <p:tav tm="100000">
                                          <p:val>
                                            <p:strVal val="#ppt_h"/>
                                          </p:val>
                                        </p:tav>
                                      </p:tavLst>
                                    </p:anim>
                                    <p:anim calcmode="lin" valueType="num">
                                      <p:cBhvr>
                                        <p:cTn id="25" dur="1250" fill="hold"/>
                                        <p:tgtEl>
                                          <p:spTgt spid="21"/>
                                        </p:tgtEl>
                                        <p:attrNameLst>
                                          <p:attrName>style.rotation</p:attrName>
                                        </p:attrNameLst>
                                      </p:cBhvr>
                                      <p:tavLst>
                                        <p:tav tm="0">
                                          <p:val>
                                            <p:fltVal val="90"/>
                                          </p:val>
                                        </p:tav>
                                        <p:tav tm="100000">
                                          <p:val>
                                            <p:fltVal val="0"/>
                                          </p:val>
                                        </p:tav>
                                      </p:tavLst>
                                    </p:anim>
                                    <p:animEffect transition="in" filter="fade">
                                      <p:cBhvr>
                                        <p:cTn id="26" dur="1250"/>
                                        <p:tgtEl>
                                          <p:spTgt spid="21"/>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250" fill="hold"/>
                                        <p:tgtEl>
                                          <p:spTgt spid="22"/>
                                        </p:tgtEl>
                                        <p:attrNameLst>
                                          <p:attrName>ppt_w</p:attrName>
                                        </p:attrNameLst>
                                      </p:cBhvr>
                                      <p:tavLst>
                                        <p:tav tm="0">
                                          <p:val>
                                            <p:fltVal val="0"/>
                                          </p:val>
                                        </p:tav>
                                        <p:tav tm="100000">
                                          <p:val>
                                            <p:strVal val="#ppt_w"/>
                                          </p:val>
                                        </p:tav>
                                      </p:tavLst>
                                    </p:anim>
                                    <p:anim calcmode="lin" valueType="num">
                                      <p:cBhvr>
                                        <p:cTn id="30" dur="1250" fill="hold"/>
                                        <p:tgtEl>
                                          <p:spTgt spid="22"/>
                                        </p:tgtEl>
                                        <p:attrNameLst>
                                          <p:attrName>ppt_h</p:attrName>
                                        </p:attrNameLst>
                                      </p:cBhvr>
                                      <p:tavLst>
                                        <p:tav tm="0">
                                          <p:val>
                                            <p:fltVal val="0"/>
                                          </p:val>
                                        </p:tav>
                                        <p:tav tm="100000">
                                          <p:val>
                                            <p:strVal val="#ppt_h"/>
                                          </p:val>
                                        </p:tav>
                                      </p:tavLst>
                                    </p:anim>
                                    <p:anim calcmode="lin" valueType="num">
                                      <p:cBhvr>
                                        <p:cTn id="31" dur="1250" fill="hold"/>
                                        <p:tgtEl>
                                          <p:spTgt spid="22"/>
                                        </p:tgtEl>
                                        <p:attrNameLst>
                                          <p:attrName>style.rotation</p:attrName>
                                        </p:attrNameLst>
                                      </p:cBhvr>
                                      <p:tavLst>
                                        <p:tav tm="0">
                                          <p:val>
                                            <p:fltVal val="90"/>
                                          </p:val>
                                        </p:tav>
                                        <p:tav tm="100000">
                                          <p:val>
                                            <p:fltVal val="0"/>
                                          </p:val>
                                        </p:tav>
                                      </p:tavLst>
                                    </p:anim>
                                    <p:animEffect transition="in" filter="fade">
                                      <p:cBhvr>
                                        <p:cTn id="32" dur="1250"/>
                                        <p:tgtEl>
                                          <p:spTgt spid="22"/>
                                        </p:tgtEl>
                                      </p:cBhvr>
                                    </p:animEffect>
                                  </p:childTnLst>
                                </p:cTn>
                              </p:par>
                            </p:childTnLst>
                          </p:cTn>
                        </p:par>
                        <p:par>
                          <p:cTn id="33" fill="hold">
                            <p:stCondLst>
                              <p:cond delay="2750"/>
                            </p:stCondLst>
                            <p:childTnLst>
                              <p:par>
                                <p:cTn id="34" presetID="47"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1250" fill="hold"/>
                                        <p:tgtEl>
                                          <p:spTgt spid="2"/>
                                        </p:tgtEl>
                                        <p:attrNameLst>
                                          <p:attrName>ppt_w</p:attrName>
                                        </p:attrNameLst>
                                      </p:cBhvr>
                                      <p:tavLst>
                                        <p:tav tm="0">
                                          <p:val>
                                            <p:fltVal val="0"/>
                                          </p:val>
                                        </p:tav>
                                        <p:tav tm="100000">
                                          <p:val>
                                            <p:strVal val="#ppt_w"/>
                                          </p:val>
                                        </p:tav>
                                      </p:tavLst>
                                    </p:anim>
                                    <p:anim calcmode="lin" valueType="num">
                                      <p:cBhvr>
                                        <p:cTn id="43" dur="1250" fill="hold"/>
                                        <p:tgtEl>
                                          <p:spTgt spid="2"/>
                                        </p:tgtEl>
                                        <p:attrNameLst>
                                          <p:attrName>ppt_h</p:attrName>
                                        </p:attrNameLst>
                                      </p:cBhvr>
                                      <p:tavLst>
                                        <p:tav tm="0">
                                          <p:val>
                                            <p:fltVal val="0"/>
                                          </p:val>
                                        </p:tav>
                                        <p:tav tm="100000">
                                          <p:val>
                                            <p:strVal val="#ppt_h"/>
                                          </p:val>
                                        </p:tav>
                                      </p:tavLst>
                                    </p:anim>
                                    <p:anim calcmode="lin" valueType="num">
                                      <p:cBhvr>
                                        <p:cTn id="44" dur="1250" fill="hold"/>
                                        <p:tgtEl>
                                          <p:spTgt spid="2"/>
                                        </p:tgtEl>
                                        <p:attrNameLst>
                                          <p:attrName>style.rotation</p:attrName>
                                        </p:attrNameLst>
                                      </p:cBhvr>
                                      <p:tavLst>
                                        <p:tav tm="0">
                                          <p:val>
                                            <p:fltVal val="90"/>
                                          </p:val>
                                        </p:tav>
                                        <p:tav tm="100000">
                                          <p:val>
                                            <p:fltVal val="0"/>
                                          </p:val>
                                        </p:tav>
                                      </p:tavLst>
                                    </p:anim>
                                    <p:animEffect transition="in" filter="fade">
                                      <p:cBhvr>
                                        <p:cTn id="45" dur="1250"/>
                                        <p:tgtEl>
                                          <p:spTgt spid="2"/>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250" fill="hold"/>
                                        <p:tgtEl>
                                          <p:spTgt spid="6"/>
                                        </p:tgtEl>
                                        <p:attrNameLst>
                                          <p:attrName>ppt_w</p:attrName>
                                        </p:attrNameLst>
                                      </p:cBhvr>
                                      <p:tavLst>
                                        <p:tav tm="0">
                                          <p:val>
                                            <p:fltVal val="0"/>
                                          </p:val>
                                        </p:tav>
                                        <p:tav tm="100000">
                                          <p:val>
                                            <p:strVal val="#ppt_w"/>
                                          </p:val>
                                        </p:tav>
                                      </p:tavLst>
                                    </p:anim>
                                    <p:anim calcmode="lin" valueType="num">
                                      <p:cBhvr>
                                        <p:cTn id="49" dur="1250" fill="hold"/>
                                        <p:tgtEl>
                                          <p:spTgt spid="6"/>
                                        </p:tgtEl>
                                        <p:attrNameLst>
                                          <p:attrName>ppt_h</p:attrName>
                                        </p:attrNameLst>
                                      </p:cBhvr>
                                      <p:tavLst>
                                        <p:tav tm="0">
                                          <p:val>
                                            <p:fltVal val="0"/>
                                          </p:val>
                                        </p:tav>
                                        <p:tav tm="100000">
                                          <p:val>
                                            <p:strVal val="#ppt_h"/>
                                          </p:val>
                                        </p:tav>
                                      </p:tavLst>
                                    </p:anim>
                                    <p:anim calcmode="lin" valueType="num">
                                      <p:cBhvr>
                                        <p:cTn id="50" dur="1250" fill="hold"/>
                                        <p:tgtEl>
                                          <p:spTgt spid="6"/>
                                        </p:tgtEl>
                                        <p:attrNameLst>
                                          <p:attrName>style.rotation</p:attrName>
                                        </p:attrNameLst>
                                      </p:cBhvr>
                                      <p:tavLst>
                                        <p:tav tm="0">
                                          <p:val>
                                            <p:fltVal val="90"/>
                                          </p:val>
                                        </p:tav>
                                        <p:tav tm="100000">
                                          <p:val>
                                            <p:fltVal val="0"/>
                                          </p:val>
                                        </p:tav>
                                      </p:tavLst>
                                    </p:anim>
                                    <p:animEffect transition="in" filter="fade">
                                      <p:cBhvr>
                                        <p:cTn id="51" dur="1250"/>
                                        <p:tgtEl>
                                          <p:spTgt spid="6"/>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1250" fill="hold"/>
                                        <p:tgtEl>
                                          <p:spTgt spid="10"/>
                                        </p:tgtEl>
                                        <p:attrNameLst>
                                          <p:attrName>ppt_w</p:attrName>
                                        </p:attrNameLst>
                                      </p:cBhvr>
                                      <p:tavLst>
                                        <p:tav tm="0">
                                          <p:val>
                                            <p:fltVal val="0"/>
                                          </p:val>
                                        </p:tav>
                                        <p:tav tm="100000">
                                          <p:val>
                                            <p:strVal val="#ppt_w"/>
                                          </p:val>
                                        </p:tav>
                                      </p:tavLst>
                                    </p:anim>
                                    <p:anim calcmode="lin" valueType="num">
                                      <p:cBhvr>
                                        <p:cTn id="55" dur="1250" fill="hold"/>
                                        <p:tgtEl>
                                          <p:spTgt spid="10"/>
                                        </p:tgtEl>
                                        <p:attrNameLst>
                                          <p:attrName>ppt_h</p:attrName>
                                        </p:attrNameLst>
                                      </p:cBhvr>
                                      <p:tavLst>
                                        <p:tav tm="0">
                                          <p:val>
                                            <p:fltVal val="0"/>
                                          </p:val>
                                        </p:tav>
                                        <p:tav tm="100000">
                                          <p:val>
                                            <p:strVal val="#ppt_h"/>
                                          </p:val>
                                        </p:tav>
                                      </p:tavLst>
                                    </p:anim>
                                    <p:anim calcmode="lin" valueType="num">
                                      <p:cBhvr>
                                        <p:cTn id="56" dur="1250" fill="hold"/>
                                        <p:tgtEl>
                                          <p:spTgt spid="10"/>
                                        </p:tgtEl>
                                        <p:attrNameLst>
                                          <p:attrName>style.rotation</p:attrName>
                                        </p:attrNameLst>
                                      </p:cBhvr>
                                      <p:tavLst>
                                        <p:tav tm="0">
                                          <p:val>
                                            <p:fltVal val="90"/>
                                          </p:val>
                                        </p:tav>
                                        <p:tav tm="100000">
                                          <p:val>
                                            <p:fltVal val="0"/>
                                          </p:val>
                                        </p:tav>
                                      </p:tavLst>
                                    </p:anim>
                                    <p:animEffect transition="in" filter="fade">
                                      <p:cBhvr>
                                        <p:cTn id="57" dur="1250"/>
                                        <p:tgtEl>
                                          <p:spTgt spid="10"/>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p:cTn id="67" dur="1250" fill="hold"/>
                                        <p:tgtEl>
                                          <p:spTgt spid="3"/>
                                        </p:tgtEl>
                                        <p:attrNameLst>
                                          <p:attrName>ppt_w</p:attrName>
                                        </p:attrNameLst>
                                      </p:cBhvr>
                                      <p:tavLst>
                                        <p:tav tm="0">
                                          <p:val>
                                            <p:fltVal val="0"/>
                                          </p:val>
                                        </p:tav>
                                        <p:tav tm="100000">
                                          <p:val>
                                            <p:strVal val="#ppt_w"/>
                                          </p:val>
                                        </p:tav>
                                      </p:tavLst>
                                    </p:anim>
                                    <p:anim calcmode="lin" valueType="num">
                                      <p:cBhvr>
                                        <p:cTn id="68" dur="1250" fill="hold"/>
                                        <p:tgtEl>
                                          <p:spTgt spid="3"/>
                                        </p:tgtEl>
                                        <p:attrNameLst>
                                          <p:attrName>ppt_h</p:attrName>
                                        </p:attrNameLst>
                                      </p:cBhvr>
                                      <p:tavLst>
                                        <p:tav tm="0">
                                          <p:val>
                                            <p:fltVal val="0"/>
                                          </p:val>
                                        </p:tav>
                                        <p:tav tm="100000">
                                          <p:val>
                                            <p:strVal val="#ppt_h"/>
                                          </p:val>
                                        </p:tav>
                                      </p:tavLst>
                                    </p:anim>
                                    <p:anim calcmode="lin" valueType="num">
                                      <p:cBhvr>
                                        <p:cTn id="69" dur="1250" fill="hold"/>
                                        <p:tgtEl>
                                          <p:spTgt spid="3"/>
                                        </p:tgtEl>
                                        <p:attrNameLst>
                                          <p:attrName>style.rotation</p:attrName>
                                        </p:attrNameLst>
                                      </p:cBhvr>
                                      <p:tavLst>
                                        <p:tav tm="0">
                                          <p:val>
                                            <p:fltVal val="90"/>
                                          </p:val>
                                        </p:tav>
                                        <p:tav tm="100000">
                                          <p:val>
                                            <p:fltVal val="0"/>
                                          </p:val>
                                        </p:tav>
                                      </p:tavLst>
                                    </p:anim>
                                    <p:animEffect transition="in" filter="fade">
                                      <p:cBhvr>
                                        <p:cTn id="70" dur="1250"/>
                                        <p:tgtEl>
                                          <p:spTgt spid="3"/>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p:cTn id="73" dur="1250" fill="hold"/>
                                        <p:tgtEl>
                                          <p:spTgt spid="7"/>
                                        </p:tgtEl>
                                        <p:attrNameLst>
                                          <p:attrName>ppt_w</p:attrName>
                                        </p:attrNameLst>
                                      </p:cBhvr>
                                      <p:tavLst>
                                        <p:tav tm="0">
                                          <p:val>
                                            <p:fltVal val="0"/>
                                          </p:val>
                                        </p:tav>
                                        <p:tav tm="100000">
                                          <p:val>
                                            <p:strVal val="#ppt_w"/>
                                          </p:val>
                                        </p:tav>
                                      </p:tavLst>
                                    </p:anim>
                                    <p:anim calcmode="lin" valueType="num">
                                      <p:cBhvr>
                                        <p:cTn id="74" dur="1250" fill="hold"/>
                                        <p:tgtEl>
                                          <p:spTgt spid="7"/>
                                        </p:tgtEl>
                                        <p:attrNameLst>
                                          <p:attrName>ppt_h</p:attrName>
                                        </p:attrNameLst>
                                      </p:cBhvr>
                                      <p:tavLst>
                                        <p:tav tm="0">
                                          <p:val>
                                            <p:fltVal val="0"/>
                                          </p:val>
                                        </p:tav>
                                        <p:tav tm="100000">
                                          <p:val>
                                            <p:strVal val="#ppt_h"/>
                                          </p:val>
                                        </p:tav>
                                      </p:tavLst>
                                    </p:anim>
                                    <p:anim calcmode="lin" valueType="num">
                                      <p:cBhvr>
                                        <p:cTn id="75" dur="1250" fill="hold"/>
                                        <p:tgtEl>
                                          <p:spTgt spid="7"/>
                                        </p:tgtEl>
                                        <p:attrNameLst>
                                          <p:attrName>style.rotation</p:attrName>
                                        </p:attrNameLst>
                                      </p:cBhvr>
                                      <p:tavLst>
                                        <p:tav tm="0">
                                          <p:val>
                                            <p:fltVal val="90"/>
                                          </p:val>
                                        </p:tav>
                                        <p:tav tm="100000">
                                          <p:val>
                                            <p:fltVal val="0"/>
                                          </p:val>
                                        </p:tav>
                                      </p:tavLst>
                                    </p:anim>
                                    <p:animEffect transition="in" filter="fade">
                                      <p:cBhvr>
                                        <p:cTn id="76" dur="1250"/>
                                        <p:tgtEl>
                                          <p:spTgt spid="7"/>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1250" fill="hold"/>
                                        <p:tgtEl>
                                          <p:spTgt spid="11"/>
                                        </p:tgtEl>
                                        <p:attrNameLst>
                                          <p:attrName>ppt_w</p:attrName>
                                        </p:attrNameLst>
                                      </p:cBhvr>
                                      <p:tavLst>
                                        <p:tav tm="0">
                                          <p:val>
                                            <p:fltVal val="0"/>
                                          </p:val>
                                        </p:tav>
                                        <p:tav tm="100000">
                                          <p:val>
                                            <p:strVal val="#ppt_w"/>
                                          </p:val>
                                        </p:tav>
                                      </p:tavLst>
                                    </p:anim>
                                    <p:anim calcmode="lin" valueType="num">
                                      <p:cBhvr>
                                        <p:cTn id="80" dur="1250" fill="hold"/>
                                        <p:tgtEl>
                                          <p:spTgt spid="11"/>
                                        </p:tgtEl>
                                        <p:attrNameLst>
                                          <p:attrName>ppt_h</p:attrName>
                                        </p:attrNameLst>
                                      </p:cBhvr>
                                      <p:tavLst>
                                        <p:tav tm="0">
                                          <p:val>
                                            <p:fltVal val="0"/>
                                          </p:val>
                                        </p:tav>
                                        <p:tav tm="100000">
                                          <p:val>
                                            <p:strVal val="#ppt_h"/>
                                          </p:val>
                                        </p:tav>
                                      </p:tavLst>
                                    </p:anim>
                                    <p:anim calcmode="lin" valueType="num">
                                      <p:cBhvr>
                                        <p:cTn id="81" dur="1250" fill="hold"/>
                                        <p:tgtEl>
                                          <p:spTgt spid="11"/>
                                        </p:tgtEl>
                                        <p:attrNameLst>
                                          <p:attrName>style.rotation</p:attrName>
                                        </p:attrNameLst>
                                      </p:cBhvr>
                                      <p:tavLst>
                                        <p:tav tm="0">
                                          <p:val>
                                            <p:fltVal val="90"/>
                                          </p:val>
                                        </p:tav>
                                        <p:tav tm="100000">
                                          <p:val>
                                            <p:fltVal val="0"/>
                                          </p:val>
                                        </p:tav>
                                      </p:tavLst>
                                    </p:anim>
                                    <p:animEffect transition="in" filter="fade">
                                      <p:cBhvr>
                                        <p:cTn id="82" dur="1250"/>
                                        <p:tgtEl>
                                          <p:spTgt spid="11"/>
                                        </p:tgtEl>
                                      </p:cBhvr>
                                    </p:animEffect>
                                  </p:childTnLst>
                                </p:cTn>
                              </p:par>
                            </p:childTnLst>
                          </p:cTn>
                        </p:par>
                        <p:par>
                          <p:cTn id="83" fill="hold">
                            <p:stCondLst>
                              <p:cond delay="7250"/>
                            </p:stCondLst>
                            <p:childTnLst>
                              <p:par>
                                <p:cTn id="84" presetID="47" presetClass="entr" presetSubtype="0"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4"/>
                                        </p:tgtEl>
                                        <p:attrNameLst>
                                          <p:attrName>style.visibility</p:attrName>
                                        </p:attrNameLst>
                                      </p:cBhvr>
                                      <p:to>
                                        <p:strVal val="visible"/>
                                      </p:to>
                                    </p:set>
                                    <p:anim calcmode="lin" valueType="num">
                                      <p:cBhvr>
                                        <p:cTn id="92" dur="1250" fill="hold"/>
                                        <p:tgtEl>
                                          <p:spTgt spid="4"/>
                                        </p:tgtEl>
                                        <p:attrNameLst>
                                          <p:attrName>ppt_w</p:attrName>
                                        </p:attrNameLst>
                                      </p:cBhvr>
                                      <p:tavLst>
                                        <p:tav tm="0">
                                          <p:val>
                                            <p:fltVal val="0"/>
                                          </p:val>
                                        </p:tav>
                                        <p:tav tm="100000">
                                          <p:val>
                                            <p:strVal val="#ppt_w"/>
                                          </p:val>
                                        </p:tav>
                                      </p:tavLst>
                                    </p:anim>
                                    <p:anim calcmode="lin" valueType="num">
                                      <p:cBhvr>
                                        <p:cTn id="93" dur="1250" fill="hold"/>
                                        <p:tgtEl>
                                          <p:spTgt spid="4"/>
                                        </p:tgtEl>
                                        <p:attrNameLst>
                                          <p:attrName>ppt_h</p:attrName>
                                        </p:attrNameLst>
                                      </p:cBhvr>
                                      <p:tavLst>
                                        <p:tav tm="0">
                                          <p:val>
                                            <p:fltVal val="0"/>
                                          </p:val>
                                        </p:tav>
                                        <p:tav tm="100000">
                                          <p:val>
                                            <p:strVal val="#ppt_h"/>
                                          </p:val>
                                        </p:tav>
                                      </p:tavLst>
                                    </p:anim>
                                    <p:anim calcmode="lin" valueType="num">
                                      <p:cBhvr>
                                        <p:cTn id="94" dur="1250" fill="hold"/>
                                        <p:tgtEl>
                                          <p:spTgt spid="4"/>
                                        </p:tgtEl>
                                        <p:attrNameLst>
                                          <p:attrName>style.rotation</p:attrName>
                                        </p:attrNameLst>
                                      </p:cBhvr>
                                      <p:tavLst>
                                        <p:tav tm="0">
                                          <p:val>
                                            <p:fltVal val="90"/>
                                          </p:val>
                                        </p:tav>
                                        <p:tav tm="100000">
                                          <p:val>
                                            <p:fltVal val="0"/>
                                          </p:val>
                                        </p:tav>
                                      </p:tavLst>
                                    </p:anim>
                                    <p:animEffect transition="in" filter="fade">
                                      <p:cBhvr>
                                        <p:cTn id="95" dur="1250"/>
                                        <p:tgtEl>
                                          <p:spTgt spid="4"/>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p:cTn id="98" dur="1250" fill="hold"/>
                                        <p:tgtEl>
                                          <p:spTgt spid="8"/>
                                        </p:tgtEl>
                                        <p:attrNameLst>
                                          <p:attrName>ppt_w</p:attrName>
                                        </p:attrNameLst>
                                      </p:cBhvr>
                                      <p:tavLst>
                                        <p:tav tm="0">
                                          <p:val>
                                            <p:fltVal val="0"/>
                                          </p:val>
                                        </p:tav>
                                        <p:tav tm="100000">
                                          <p:val>
                                            <p:strVal val="#ppt_w"/>
                                          </p:val>
                                        </p:tav>
                                      </p:tavLst>
                                    </p:anim>
                                    <p:anim calcmode="lin" valueType="num">
                                      <p:cBhvr>
                                        <p:cTn id="99" dur="1250" fill="hold"/>
                                        <p:tgtEl>
                                          <p:spTgt spid="8"/>
                                        </p:tgtEl>
                                        <p:attrNameLst>
                                          <p:attrName>ppt_h</p:attrName>
                                        </p:attrNameLst>
                                      </p:cBhvr>
                                      <p:tavLst>
                                        <p:tav tm="0">
                                          <p:val>
                                            <p:fltVal val="0"/>
                                          </p:val>
                                        </p:tav>
                                        <p:tav tm="100000">
                                          <p:val>
                                            <p:strVal val="#ppt_h"/>
                                          </p:val>
                                        </p:tav>
                                      </p:tavLst>
                                    </p:anim>
                                    <p:anim calcmode="lin" valueType="num">
                                      <p:cBhvr>
                                        <p:cTn id="100" dur="1250" fill="hold"/>
                                        <p:tgtEl>
                                          <p:spTgt spid="8"/>
                                        </p:tgtEl>
                                        <p:attrNameLst>
                                          <p:attrName>style.rotation</p:attrName>
                                        </p:attrNameLst>
                                      </p:cBhvr>
                                      <p:tavLst>
                                        <p:tav tm="0">
                                          <p:val>
                                            <p:fltVal val="90"/>
                                          </p:val>
                                        </p:tav>
                                        <p:tav tm="100000">
                                          <p:val>
                                            <p:fltVal val="0"/>
                                          </p:val>
                                        </p:tav>
                                      </p:tavLst>
                                    </p:anim>
                                    <p:animEffect transition="in" filter="fade">
                                      <p:cBhvr>
                                        <p:cTn id="101" dur="1250"/>
                                        <p:tgtEl>
                                          <p:spTgt spid="8"/>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 calcmode="lin" valueType="num">
                                      <p:cBhvr>
                                        <p:cTn id="104" dur="1250" fill="hold"/>
                                        <p:tgtEl>
                                          <p:spTgt spid="12"/>
                                        </p:tgtEl>
                                        <p:attrNameLst>
                                          <p:attrName>ppt_w</p:attrName>
                                        </p:attrNameLst>
                                      </p:cBhvr>
                                      <p:tavLst>
                                        <p:tav tm="0">
                                          <p:val>
                                            <p:fltVal val="0"/>
                                          </p:val>
                                        </p:tav>
                                        <p:tav tm="100000">
                                          <p:val>
                                            <p:strVal val="#ppt_w"/>
                                          </p:val>
                                        </p:tav>
                                      </p:tavLst>
                                    </p:anim>
                                    <p:anim calcmode="lin" valueType="num">
                                      <p:cBhvr>
                                        <p:cTn id="105" dur="1250" fill="hold"/>
                                        <p:tgtEl>
                                          <p:spTgt spid="12"/>
                                        </p:tgtEl>
                                        <p:attrNameLst>
                                          <p:attrName>ppt_h</p:attrName>
                                        </p:attrNameLst>
                                      </p:cBhvr>
                                      <p:tavLst>
                                        <p:tav tm="0">
                                          <p:val>
                                            <p:fltVal val="0"/>
                                          </p:val>
                                        </p:tav>
                                        <p:tav tm="100000">
                                          <p:val>
                                            <p:strVal val="#ppt_h"/>
                                          </p:val>
                                        </p:tav>
                                      </p:tavLst>
                                    </p:anim>
                                    <p:anim calcmode="lin" valueType="num">
                                      <p:cBhvr>
                                        <p:cTn id="106" dur="1250" fill="hold"/>
                                        <p:tgtEl>
                                          <p:spTgt spid="12"/>
                                        </p:tgtEl>
                                        <p:attrNameLst>
                                          <p:attrName>style.rotation</p:attrName>
                                        </p:attrNameLst>
                                      </p:cBhvr>
                                      <p:tavLst>
                                        <p:tav tm="0">
                                          <p:val>
                                            <p:fltVal val="90"/>
                                          </p:val>
                                        </p:tav>
                                        <p:tav tm="100000">
                                          <p:val>
                                            <p:fltVal val="0"/>
                                          </p:val>
                                        </p:tav>
                                      </p:tavLst>
                                    </p:anim>
                                    <p:animEffect transition="in" filter="fade">
                                      <p:cBhvr>
                                        <p:cTn id="107" dur="1250"/>
                                        <p:tgtEl>
                                          <p:spTgt spid="12"/>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fade">
                                      <p:cBhvr>
                                        <p:cTn id="111" dur="1000"/>
                                        <p:tgtEl>
                                          <p:spTgt spid="18"/>
                                        </p:tgtEl>
                                      </p:cBhvr>
                                    </p:animEffect>
                                    <p:anim calcmode="lin" valueType="num">
                                      <p:cBhvr>
                                        <p:cTn id="112" dur="1000" fill="hold"/>
                                        <p:tgtEl>
                                          <p:spTgt spid="18"/>
                                        </p:tgtEl>
                                        <p:attrNameLst>
                                          <p:attrName>ppt_x</p:attrName>
                                        </p:attrNameLst>
                                      </p:cBhvr>
                                      <p:tavLst>
                                        <p:tav tm="0">
                                          <p:val>
                                            <p:strVal val="#ppt_x"/>
                                          </p:val>
                                        </p:tav>
                                        <p:tav tm="100000">
                                          <p:val>
                                            <p:strVal val="#ppt_x"/>
                                          </p:val>
                                        </p:tav>
                                      </p:tavLst>
                                    </p:anim>
                                    <p:anim calcmode="lin" valueType="num">
                                      <p:cBhvr>
                                        <p:cTn id="113" dur="1000" fill="hold"/>
                                        <p:tgtEl>
                                          <p:spTgt spid="18"/>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31" presetClass="entr" presetSubtype="0" fill="hold" grpId="0" nodeType="afterEffect">
                                  <p:stCondLst>
                                    <p:cond delay="0"/>
                                  </p:stCondLst>
                                  <p:childTnLst>
                                    <p:set>
                                      <p:cBhvr>
                                        <p:cTn id="116" dur="1" fill="hold">
                                          <p:stCondLst>
                                            <p:cond delay="0"/>
                                          </p:stCondLst>
                                        </p:cTn>
                                        <p:tgtEl>
                                          <p:spTgt spid="5"/>
                                        </p:tgtEl>
                                        <p:attrNameLst>
                                          <p:attrName>style.visibility</p:attrName>
                                        </p:attrNameLst>
                                      </p:cBhvr>
                                      <p:to>
                                        <p:strVal val="visible"/>
                                      </p:to>
                                    </p:set>
                                    <p:anim calcmode="lin" valueType="num">
                                      <p:cBhvr>
                                        <p:cTn id="117" dur="1250" fill="hold"/>
                                        <p:tgtEl>
                                          <p:spTgt spid="5"/>
                                        </p:tgtEl>
                                        <p:attrNameLst>
                                          <p:attrName>ppt_w</p:attrName>
                                        </p:attrNameLst>
                                      </p:cBhvr>
                                      <p:tavLst>
                                        <p:tav tm="0">
                                          <p:val>
                                            <p:fltVal val="0"/>
                                          </p:val>
                                        </p:tav>
                                        <p:tav tm="100000">
                                          <p:val>
                                            <p:strVal val="#ppt_w"/>
                                          </p:val>
                                        </p:tav>
                                      </p:tavLst>
                                    </p:anim>
                                    <p:anim calcmode="lin" valueType="num">
                                      <p:cBhvr>
                                        <p:cTn id="118" dur="1250" fill="hold"/>
                                        <p:tgtEl>
                                          <p:spTgt spid="5"/>
                                        </p:tgtEl>
                                        <p:attrNameLst>
                                          <p:attrName>ppt_h</p:attrName>
                                        </p:attrNameLst>
                                      </p:cBhvr>
                                      <p:tavLst>
                                        <p:tav tm="0">
                                          <p:val>
                                            <p:fltVal val="0"/>
                                          </p:val>
                                        </p:tav>
                                        <p:tav tm="100000">
                                          <p:val>
                                            <p:strVal val="#ppt_h"/>
                                          </p:val>
                                        </p:tav>
                                      </p:tavLst>
                                    </p:anim>
                                    <p:anim calcmode="lin" valueType="num">
                                      <p:cBhvr>
                                        <p:cTn id="119" dur="1250" fill="hold"/>
                                        <p:tgtEl>
                                          <p:spTgt spid="5"/>
                                        </p:tgtEl>
                                        <p:attrNameLst>
                                          <p:attrName>style.rotation</p:attrName>
                                        </p:attrNameLst>
                                      </p:cBhvr>
                                      <p:tavLst>
                                        <p:tav tm="0">
                                          <p:val>
                                            <p:fltVal val="90"/>
                                          </p:val>
                                        </p:tav>
                                        <p:tav tm="100000">
                                          <p:val>
                                            <p:fltVal val="0"/>
                                          </p:val>
                                        </p:tav>
                                      </p:tavLst>
                                    </p:anim>
                                    <p:animEffect transition="in" filter="fade">
                                      <p:cBhvr>
                                        <p:cTn id="120" dur="1250"/>
                                        <p:tgtEl>
                                          <p:spTgt spid="5"/>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
                                        </p:tgtEl>
                                        <p:attrNameLst>
                                          <p:attrName>style.visibility</p:attrName>
                                        </p:attrNameLst>
                                      </p:cBhvr>
                                      <p:to>
                                        <p:strVal val="visible"/>
                                      </p:to>
                                    </p:set>
                                    <p:anim calcmode="lin" valueType="num">
                                      <p:cBhvr>
                                        <p:cTn id="123" dur="1250" fill="hold"/>
                                        <p:tgtEl>
                                          <p:spTgt spid="9"/>
                                        </p:tgtEl>
                                        <p:attrNameLst>
                                          <p:attrName>ppt_w</p:attrName>
                                        </p:attrNameLst>
                                      </p:cBhvr>
                                      <p:tavLst>
                                        <p:tav tm="0">
                                          <p:val>
                                            <p:fltVal val="0"/>
                                          </p:val>
                                        </p:tav>
                                        <p:tav tm="100000">
                                          <p:val>
                                            <p:strVal val="#ppt_w"/>
                                          </p:val>
                                        </p:tav>
                                      </p:tavLst>
                                    </p:anim>
                                    <p:anim calcmode="lin" valueType="num">
                                      <p:cBhvr>
                                        <p:cTn id="124" dur="1250" fill="hold"/>
                                        <p:tgtEl>
                                          <p:spTgt spid="9"/>
                                        </p:tgtEl>
                                        <p:attrNameLst>
                                          <p:attrName>ppt_h</p:attrName>
                                        </p:attrNameLst>
                                      </p:cBhvr>
                                      <p:tavLst>
                                        <p:tav tm="0">
                                          <p:val>
                                            <p:fltVal val="0"/>
                                          </p:val>
                                        </p:tav>
                                        <p:tav tm="100000">
                                          <p:val>
                                            <p:strVal val="#ppt_h"/>
                                          </p:val>
                                        </p:tav>
                                      </p:tavLst>
                                    </p:anim>
                                    <p:anim calcmode="lin" valueType="num">
                                      <p:cBhvr>
                                        <p:cTn id="125" dur="1250" fill="hold"/>
                                        <p:tgtEl>
                                          <p:spTgt spid="9"/>
                                        </p:tgtEl>
                                        <p:attrNameLst>
                                          <p:attrName>style.rotation</p:attrName>
                                        </p:attrNameLst>
                                      </p:cBhvr>
                                      <p:tavLst>
                                        <p:tav tm="0">
                                          <p:val>
                                            <p:fltVal val="90"/>
                                          </p:val>
                                        </p:tav>
                                        <p:tav tm="100000">
                                          <p:val>
                                            <p:fltVal val="0"/>
                                          </p:val>
                                        </p:tav>
                                      </p:tavLst>
                                    </p:anim>
                                    <p:animEffect transition="in" filter="fade">
                                      <p:cBhvr>
                                        <p:cTn id="126" dur="1250"/>
                                        <p:tgtEl>
                                          <p:spTgt spid="9"/>
                                        </p:tgtEl>
                                      </p:cBhvr>
                                    </p:animEffect>
                                  </p:childTnLst>
                                </p:cTn>
                              </p:par>
                              <p:par>
                                <p:cTn id="127" presetID="31" presetClass="entr" presetSubtype="0" fill="hold" grpId="0" nodeType="withEffect">
                                  <p:stCondLst>
                                    <p:cond delay="0"/>
                                  </p:stCondLst>
                                  <p:childTnLst>
                                    <p:set>
                                      <p:cBhvr>
                                        <p:cTn id="128" dur="1" fill="hold">
                                          <p:stCondLst>
                                            <p:cond delay="0"/>
                                          </p:stCondLst>
                                        </p:cTn>
                                        <p:tgtEl>
                                          <p:spTgt spid="13"/>
                                        </p:tgtEl>
                                        <p:attrNameLst>
                                          <p:attrName>style.visibility</p:attrName>
                                        </p:attrNameLst>
                                      </p:cBhvr>
                                      <p:to>
                                        <p:strVal val="visible"/>
                                      </p:to>
                                    </p:set>
                                    <p:anim calcmode="lin" valueType="num">
                                      <p:cBhvr>
                                        <p:cTn id="129" dur="1250" fill="hold"/>
                                        <p:tgtEl>
                                          <p:spTgt spid="13"/>
                                        </p:tgtEl>
                                        <p:attrNameLst>
                                          <p:attrName>ppt_w</p:attrName>
                                        </p:attrNameLst>
                                      </p:cBhvr>
                                      <p:tavLst>
                                        <p:tav tm="0">
                                          <p:val>
                                            <p:fltVal val="0"/>
                                          </p:val>
                                        </p:tav>
                                        <p:tav tm="100000">
                                          <p:val>
                                            <p:strVal val="#ppt_w"/>
                                          </p:val>
                                        </p:tav>
                                      </p:tavLst>
                                    </p:anim>
                                    <p:anim calcmode="lin" valueType="num">
                                      <p:cBhvr>
                                        <p:cTn id="130" dur="1250" fill="hold"/>
                                        <p:tgtEl>
                                          <p:spTgt spid="13"/>
                                        </p:tgtEl>
                                        <p:attrNameLst>
                                          <p:attrName>ppt_h</p:attrName>
                                        </p:attrNameLst>
                                      </p:cBhvr>
                                      <p:tavLst>
                                        <p:tav tm="0">
                                          <p:val>
                                            <p:fltVal val="0"/>
                                          </p:val>
                                        </p:tav>
                                        <p:tav tm="100000">
                                          <p:val>
                                            <p:strVal val="#ppt_h"/>
                                          </p:val>
                                        </p:tav>
                                      </p:tavLst>
                                    </p:anim>
                                    <p:anim calcmode="lin" valueType="num">
                                      <p:cBhvr>
                                        <p:cTn id="131" dur="1250" fill="hold"/>
                                        <p:tgtEl>
                                          <p:spTgt spid="13"/>
                                        </p:tgtEl>
                                        <p:attrNameLst>
                                          <p:attrName>style.rotation</p:attrName>
                                        </p:attrNameLst>
                                      </p:cBhvr>
                                      <p:tavLst>
                                        <p:tav tm="0">
                                          <p:val>
                                            <p:fltVal val="90"/>
                                          </p:val>
                                        </p:tav>
                                        <p:tav tm="100000">
                                          <p:val>
                                            <p:fltVal val="0"/>
                                          </p:val>
                                        </p:tav>
                                      </p:tavLst>
                                    </p:anim>
                                    <p:animEffect transition="in" filter="fade">
                                      <p:cBhvr>
                                        <p:cTn id="132" dur="1250"/>
                                        <p:tgtEl>
                                          <p:spTgt spid="13"/>
                                        </p:tgtEl>
                                      </p:cBhvr>
                                    </p:animEffect>
                                  </p:childTnLst>
                                </p:cTn>
                              </p:par>
                            </p:childTnLst>
                          </p:cTn>
                        </p:par>
                        <p:par>
                          <p:cTn id="133" fill="hold">
                            <p:stCondLst>
                              <p:cond delay="11750"/>
                            </p:stCondLst>
                            <p:childTnLst>
                              <p:par>
                                <p:cTn id="134" presetID="42" presetClass="entr" presetSubtype="0" fill="hold" grpId="0" nodeType="afterEffect">
                                  <p:stCondLst>
                                    <p:cond delay="0"/>
                                  </p:stCondLst>
                                  <p:childTnLst>
                                    <p:set>
                                      <p:cBhvr>
                                        <p:cTn id="135" dur="1" fill="hold">
                                          <p:stCondLst>
                                            <p:cond delay="0"/>
                                          </p:stCondLst>
                                        </p:cTn>
                                        <p:tgtEl>
                                          <p:spTgt spid="17"/>
                                        </p:tgtEl>
                                        <p:attrNameLst>
                                          <p:attrName>style.visibility</p:attrName>
                                        </p:attrNameLst>
                                      </p:cBhvr>
                                      <p:to>
                                        <p:strVal val="visible"/>
                                      </p:to>
                                    </p:set>
                                    <p:animEffect transition="in" filter="fade">
                                      <p:cBhvr>
                                        <p:cTn id="136" dur="1000"/>
                                        <p:tgtEl>
                                          <p:spTgt spid="17"/>
                                        </p:tgtEl>
                                      </p:cBhvr>
                                    </p:animEffect>
                                    <p:anim calcmode="lin" valueType="num">
                                      <p:cBhvr>
                                        <p:cTn id="137" dur="1000" fill="hold"/>
                                        <p:tgtEl>
                                          <p:spTgt spid="17"/>
                                        </p:tgtEl>
                                        <p:attrNameLst>
                                          <p:attrName>ppt_x</p:attrName>
                                        </p:attrNameLst>
                                      </p:cBhvr>
                                      <p:tavLst>
                                        <p:tav tm="0">
                                          <p:val>
                                            <p:strVal val="#ppt_x"/>
                                          </p:val>
                                        </p:tav>
                                        <p:tav tm="100000">
                                          <p:val>
                                            <p:strVal val="#ppt_x"/>
                                          </p:val>
                                        </p:tav>
                                      </p:tavLst>
                                    </p:anim>
                                    <p:anim calcmode="lin" valueType="num">
                                      <p:cBhvr>
                                        <p:cTn id="1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P spid="21" grpId="0" animBg="1"/>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1489</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2019-10-31T20:29:40Z</dcterms:modified>
</cp:coreProperties>
</file>