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1258" r:id="rId2"/>
    <p:sldId id="367" r:id="rId3"/>
    <p:sldId id="282" r:id="rId4"/>
    <p:sldId id="368" r:id="rId5"/>
    <p:sldId id="369" r:id="rId6"/>
    <p:sldId id="370"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E0F11"/>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85" d="100"/>
          <a:sy n="85" d="100"/>
        </p:scale>
        <p:origin x="96" y="492"/>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10/31/2019</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96855967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10/31/2019</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10/31/2019</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10/31/2019</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10/31/2019</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10/31/2019</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10/31/2019</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 name="Oval 50">
            <a:extLst>
              <a:ext uri="{FF2B5EF4-FFF2-40B4-BE49-F238E27FC236}">
                <a16:creationId xmlns:a16="http://schemas.microsoft.com/office/drawing/2014/main" id="{33663BE3-653B-49D2-88B1-38B2193AE51E}"/>
              </a:ext>
            </a:extLst>
          </p:cNvPr>
          <p:cNvSpPr>
            <a:spLocks noChangeAspect="1"/>
          </p:cNvSpPr>
          <p:nvPr/>
        </p:nvSpPr>
        <p:spPr>
          <a:xfrm>
            <a:off x="822960" y="3477401"/>
            <a:ext cx="1371600" cy="13716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2" name="Oval 51">
            <a:extLst>
              <a:ext uri="{FF2B5EF4-FFF2-40B4-BE49-F238E27FC236}">
                <a16:creationId xmlns:a16="http://schemas.microsoft.com/office/drawing/2014/main" id="{0BDE01BD-6EDE-4F17-8D4B-EC33C3000BA2}"/>
              </a:ext>
            </a:extLst>
          </p:cNvPr>
          <p:cNvSpPr>
            <a:spLocks noChangeAspect="1"/>
          </p:cNvSpPr>
          <p:nvPr/>
        </p:nvSpPr>
        <p:spPr>
          <a:xfrm>
            <a:off x="2834640" y="3474720"/>
            <a:ext cx="1371600" cy="13716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3" name="Oval 52">
            <a:extLst>
              <a:ext uri="{FF2B5EF4-FFF2-40B4-BE49-F238E27FC236}">
                <a16:creationId xmlns:a16="http://schemas.microsoft.com/office/drawing/2014/main" id="{82A90B4F-A679-4AF8-A6F7-BE787ABD5196}"/>
              </a:ext>
            </a:extLst>
          </p:cNvPr>
          <p:cNvSpPr>
            <a:spLocks noChangeAspect="1"/>
          </p:cNvSpPr>
          <p:nvPr/>
        </p:nvSpPr>
        <p:spPr>
          <a:xfrm>
            <a:off x="4846320" y="3474720"/>
            <a:ext cx="1371600" cy="13716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4" name="Oval 53">
            <a:extLst>
              <a:ext uri="{FF2B5EF4-FFF2-40B4-BE49-F238E27FC236}">
                <a16:creationId xmlns:a16="http://schemas.microsoft.com/office/drawing/2014/main" id="{3A93A3C3-C091-473C-A32E-63AA76BE7CA9}"/>
              </a:ext>
            </a:extLst>
          </p:cNvPr>
          <p:cNvSpPr>
            <a:spLocks noChangeAspect="1"/>
          </p:cNvSpPr>
          <p:nvPr/>
        </p:nvSpPr>
        <p:spPr>
          <a:xfrm>
            <a:off x="6858000" y="3474720"/>
            <a:ext cx="1371600" cy="13716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5" name="Oval 54">
            <a:extLst>
              <a:ext uri="{FF2B5EF4-FFF2-40B4-BE49-F238E27FC236}">
                <a16:creationId xmlns:a16="http://schemas.microsoft.com/office/drawing/2014/main" id="{75A7D7E1-FA84-4F85-A42C-DCD0388618E3}"/>
              </a:ext>
            </a:extLst>
          </p:cNvPr>
          <p:cNvSpPr>
            <a:spLocks noChangeAspect="1"/>
          </p:cNvSpPr>
          <p:nvPr/>
        </p:nvSpPr>
        <p:spPr>
          <a:xfrm>
            <a:off x="8869680" y="3474720"/>
            <a:ext cx="1371600" cy="1371600"/>
          </a:xfrm>
          <a:prstGeom prst="ellipse">
            <a:avLst/>
          </a:prstGeom>
          <a:solidFill>
            <a:schemeClr val="bg1"/>
          </a:solidFill>
          <a:ln>
            <a:noFill/>
          </a:ln>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50" name="Freeform: Shape 49">
            <a:extLst>
              <a:ext uri="{FF2B5EF4-FFF2-40B4-BE49-F238E27FC236}">
                <a16:creationId xmlns:a16="http://schemas.microsoft.com/office/drawing/2014/main" id="{B8299C5A-3ED4-4687-9B64-6E5D3D3A92C5}"/>
              </a:ext>
            </a:extLst>
          </p:cNvPr>
          <p:cNvSpPr/>
          <p:nvPr/>
        </p:nvSpPr>
        <p:spPr>
          <a:xfrm>
            <a:off x="0" y="3505200"/>
            <a:ext cx="11713581" cy="1371600"/>
          </a:xfrm>
          <a:custGeom>
            <a:avLst/>
            <a:gdLst>
              <a:gd name="connsiteX0" fmla="*/ 10890621 w 11713581"/>
              <a:gd name="connsiteY0" fmla="*/ 0 h 1371600"/>
              <a:gd name="connsiteX1" fmla="*/ 11713581 w 11713581"/>
              <a:gd name="connsiteY1" fmla="*/ 685800 h 1371600"/>
              <a:gd name="connsiteX2" fmla="*/ 10890621 w 11713581"/>
              <a:gd name="connsiteY2" fmla="*/ 1371600 h 1371600"/>
              <a:gd name="connsiteX3" fmla="*/ 10890621 w 11713581"/>
              <a:gd name="connsiteY3" fmla="*/ 988823 h 1371600"/>
              <a:gd name="connsiteX4" fmla="*/ 0 w 11713581"/>
              <a:gd name="connsiteY4" fmla="*/ 988823 h 1371600"/>
              <a:gd name="connsiteX5" fmla="*/ 0 w 11713581"/>
              <a:gd name="connsiteY5" fmla="*/ 327178 h 1371600"/>
              <a:gd name="connsiteX6" fmla="*/ 10890621 w 11713581"/>
              <a:gd name="connsiteY6" fmla="*/ 327178 h 137160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Lst>
            <a:rect l="l" t="t" r="r" b="b"/>
            <a:pathLst>
              <a:path w="11713581" h="1371600">
                <a:moveTo>
                  <a:pt x="10890621" y="0"/>
                </a:moveTo>
                <a:lnTo>
                  <a:pt x="11713581" y="685800"/>
                </a:lnTo>
                <a:lnTo>
                  <a:pt x="10890621" y="1371600"/>
                </a:lnTo>
                <a:lnTo>
                  <a:pt x="10890621" y="988823"/>
                </a:lnTo>
                <a:lnTo>
                  <a:pt x="0" y="988823"/>
                </a:lnTo>
                <a:lnTo>
                  <a:pt x="0" y="327178"/>
                </a:lnTo>
                <a:lnTo>
                  <a:pt x="10890621" y="327178"/>
                </a:lnTo>
                <a:close/>
              </a:path>
            </a:pathLst>
          </a:custGeom>
          <a:gradFill flip="none" rotWithShape="1">
            <a:gsLst>
              <a:gs pos="0">
                <a:schemeClr val="accent3">
                  <a:lumMod val="67000"/>
                </a:schemeClr>
              </a:gs>
              <a:gs pos="48000">
                <a:schemeClr val="accent3">
                  <a:lumMod val="97000"/>
                  <a:lumOff val="3000"/>
                </a:schemeClr>
              </a:gs>
              <a:gs pos="100000">
                <a:schemeClr val="accent3">
                  <a:lumMod val="60000"/>
                  <a:lumOff val="40000"/>
                </a:schemeClr>
              </a:gs>
            </a:gsLst>
            <a:lin ang="16200000" scaled="1"/>
            <a:tileRect/>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45" name="Group 44">
            <a:extLst>
              <a:ext uri="{FF2B5EF4-FFF2-40B4-BE49-F238E27FC236}">
                <a16:creationId xmlns:a16="http://schemas.microsoft.com/office/drawing/2014/main" id="{8D8C3061-7979-4C0A-AFC8-733826F0C73E}"/>
              </a:ext>
            </a:extLst>
          </p:cNvPr>
          <p:cNvGrpSpPr/>
          <p:nvPr/>
        </p:nvGrpSpPr>
        <p:grpSpPr>
          <a:xfrm>
            <a:off x="960120" y="3627934"/>
            <a:ext cx="1097280" cy="1097278"/>
            <a:chOff x="960120" y="3627934"/>
            <a:chExt cx="1097280" cy="1097278"/>
          </a:xfrm>
          <a:effectLst>
            <a:outerShdw blurRad="38100" sx="102000" sy="102000" algn="ctr" rotWithShape="0">
              <a:prstClr val="black">
                <a:alpha val="40000"/>
              </a:prstClr>
            </a:outerShdw>
          </a:effectLst>
        </p:grpSpPr>
        <p:sp>
          <p:nvSpPr>
            <p:cNvPr id="11" name="Oval 10">
              <a:extLst>
                <a:ext uri="{FF2B5EF4-FFF2-40B4-BE49-F238E27FC236}">
                  <a16:creationId xmlns:a16="http://schemas.microsoft.com/office/drawing/2014/main" id="{A3373B32-7508-4E18-9C20-D734D1842FA4}"/>
                </a:ext>
              </a:extLst>
            </p:cNvPr>
            <p:cNvSpPr>
              <a:spLocks noChangeAspect="1"/>
            </p:cNvSpPr>
            <p:nvPr/>
          </p:nvSpPr>
          <p:spPr>
            <a:xfrm>
              <a:off x="960120" y="3627934"/>
              <a:ext cx="1097280" cy="1097278"/>
            </a:xfrm>
            <a:prstGeom prst="ellipse">
              <a:avLst/>
            </a:prstGeom>
            <a:solidFill>
              <a:srgbClr val="FE4A1E"/>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2" name="Freeform 5">
              <a:extLst>
                <a:ext uri="{FF2B5EF4-FFF2-40B4-BE49-F238E27FC236}">
                  <a16:creationId xmlns:a16="http://schemas.microsoft.com/office/drawing/2014/main" id="{AE528404-AA22-45C2-B91E-B1661012F514}"/>
                </a:ext>
              </a:extLst>
            </p:cNvPr>
            <p:cNvSpPr>
              <a:spLocks noChangeAspect="1"/>
            </p:cNvSpPr>
            <p:nvPr/>
          </p:nvSpPr>
          <p:spPr>
            <a:xfrm>
              <a:off x="978408" y="3627934"/>
              <a:ext cx="822960" cy="56612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8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0" name="Text Box 10">
              <a:extLst>
                <a:ext uri="{FF2B5EF4-FFF2-40B4-BE49-F238E27FC236}">
                  <a16:creationId xmlns:a16="http://schemas.microsoft.com/office/drawing/2014/main" id="{D12CAB97-1957-41B0-A251-31CD2CAC4546}"/>
                </a:ext>
              </a:extLst>
            </p:cNvPr>
            <p:cNvSpPr txBox="1">
              <a:spLocks noChangeArrowheads="1"/>
            </p:cNvSpPr>
            <p:nvPr/>
          </p:nvSpPr>
          <p:spPr bwMode="auto">
            <a:xfrm>
              <a:off x="1143000" y="3993693"/>
              <a:ext cx="731520" cy="365760"/>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2000" dirty="0">
                  <a:solidFill>
                    <a:schemeClr val="bg1"/>
                  </a:solidFill>
                  <a:latin typeface="Bernard MT Condensed" panose="02050806060905020404" pitchFamily="18" charset="0"/>
                </a:rPr>
                <a:t>1984</a:t>
              </a:r>
            </a:p>
          </p:txBody>
        </p:sp>
      </p:grpSp>
      <p:sp>
        <p:nvSpPr>
          <p:cNvPr id="15" name="TextBox 14">
            <a:extLst>
              <a:ext uri="{FF2B5EF4-FFF2-40B4-BE49-F238E27FC236}">
                <a16:creationId xmlns:a16="http://schemas.microsoft.com/office/drawing/2014/main" id="{DE6E7BB6-A4AF-4F4A-ACD2-96A484778B45}"/>
              </a:ext>
            </a:extLst>
          </p:cNvPr>
          <p:cNvSpPr txBox="1"/>
          <p:nvPr/>
        </p:nvSpPr>
        <p:spPr>
          <a:xfrm>
            <a:off x="602372" y="5015826"/>
            <a:ext cx="2971015" cy="1585049"/>
          </a:xfrm>
          <a:prstGeom prst="rect">
            <a:avLst/>
          </a:prstGeom>
          <a:noFill/>
        </p:spPr>
        <p:txBody>
          <a:bodyPr wrap="square" rtlCol="0">
            <a:spAutoFit/>
          </a:bodyPr>
          <a:lstStyle/>
          <a:p>
            <a:r>
              <a:rPr lang="en-US" sz="1400" dirty="0">
                <a:solidFill>
                  <a:srgbClr val="FE4A1E"/>
                </a:solidFill>
                <a:latin typeface="Bernard MT Condensed" panose="02050806060905020404" pitchFamily="18" charset="0"/>
              </a:rPr>
              <a:t>LOREM IPSUM DOLOR </a:t>
            </a:r>
            <a:endParaRPr lang="en-US" sz="1500" dirty="0">
              <a:solidFill>
                <a:srgbClr val="FE4A1E"/>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grpSp>
        <p:nvGrpSpPr>
          <p:cNvPr id="46" name="Group 45">
            <a:extLst>
              <a:ext uri="{FF2B5EF4-FFF2-40B4-BE49-F238E27FC236}">
                <a16:creationId xmlns:a16="http://schemas.microsoft.com/office/drawing/2014/main" id="{4ABAAA35-A6B8-4423-9439-E0DDF7B7F5E7}"/>
              </a:ext>
            </a:extLst>
          </p:cNvPr>
          <p:cNvGrpSpPr/>
          <p:nvPr/>
        </p:nvGrpSpPr>
        <p:grpSpPr>
          <a:xfrm>
            <a:off x="2971800" y="3630168"/>
            <a:ext cx="1097280" cy="1097278"/>
            <a:chOff x="2971800" y="3630168"/>
            <a:chExt cx="1097280" cy="1097278"/>
          </a:xfrm>
          <a:effectLst>
            <a:outerShdw blurRad="38100" sx="102000" sy="102000" algn="ctr" rotWithShape="0">
              <a:prstClr val="black">
                <a:alpha val="40000"/>
              </a:prstClr>
            </a:outerShdw>
          </a:effectLst>
        </p:grpSpPr>
        <p:sp>
          <p:nvSpPr>
            <p:cNvPr id="20" name="Oval 19">
              <a:extLst>
                <a:ext uri="{FF2B5EF4-FFF2-40B4-BE49-F238E27FC236}">
                  <a16:creationId xmlns:a16="http://schemas.microsoft.com/office/drawing/2014/main" id="{F68CB370-DB02-4976-B88A-015E7A4A443C}"/>
                </a:ext>
              </a:extLst>
            </p:cNvPr>
            <p:cNvSpPr>
              <a:spLocks noChangeAspect="1"/>
            </p:cNvSpPr>
            <p:nvPr/>
          </p:nvSpPr>
          <p:spPr>
            <a:xfrm>
              <a:off x="2971800" y="3630168"/>
              <a:ext cx="1097280" cy="1097278"/>
            </a:xfrm>
            <a:prstGeom prst="ellipse">
              <a:avLst/>
            </a:prstGeom>
            <a:solidFill>
              <a:srgbClr val="5C9AD3"/>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1" name="Freeform 5">
              <a:extLst>
                <a:ext uri="{FF2B5EF4-FFF2-40B4-BE49-F238E27FC236}">
                  <a16:creationId xmlns:a16="http://schemas.microsoft.com/office/drawing/2014/main" id="{0F837316-1A7C-4F33-B381-7F603A7CBA22}"/>
                </a:ext>
              </a:extLst>
            </p:cNvPr>
            <p:cNvSpPr>
              <a:spLocks noChangeAspect="1"/>
            </p:cNvSpPr>
            <p:nvPr/>
          </p:nvSpPr>
          <p:spPr>
            <a:xfrm>
              <a:off x="2990088" y="3630168"/>
              <a:ext cx="822960" cy="56612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8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19" name="Text Box 10">
              <a:extLst>
                <a:ext uri="{FF2B5EF4-FFF2-40B4-BE49-F238E27FC236}">
                  <a16:creationId xmlns:a16="http://schemas.microsoft.com/office/drawing/2014/main" id="{5734E6BA-4FA7-4F4D-9F2B-9EF1FA8353E0}"/>
                </a:ext>
              </a:extLst>
            </p:cNvPr>
            <p:cNvSpPr txBox="1">
              <a:spLocks noChangeArrowheads="1"/>
            </p:cNvSpPr>
            <p:nvPr/>
          </p:nvSpPr>
          <p:spPr bwMode="auto">
            <a:xfrm>
              <a:off x="3154680" y="3995927"/>
              <a:ext cx="731520" cy="365760"/>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2000" dirty="0">
                  <a:solidFill>
                    <a:schemeClr val="bg1"/>
                  </a:solidFill>
                  <a:latin typeface="Bernard MT Condensed" panose="02050806060905020404" pitchFamily="18" charset="0"/>
                </a:rPr>
                <a:t>1987</a:t>
              </a:r>
            </a:p>
          </p:txBody>
        </p:sp>
      </p:grpSp>
      <p:sp>
        <p:nvSpPr>
          <p:cNvPr id="22" name="TextBox 21">
            <a:extLst>
              <a:ext uri="{FF2B5EF4-FFF2-40B4-BE49-F238E27FC236}">
                <a16:creationId xmlns:a16="http://schemas.microsoft.com/office/drawing/2014/main" id="{2A464172-D3C1-4700-85E6-4D65D29C702B}"/>
              </a:ext>
            </a:extLst>
          </p:cNvPr>
          <p:cNvSpPr txBox="1"/>
          <p:nvPr/>
        </p:nvSpPr>
        <p:spPr>
          <a:xfrm>
            <a:off x="3057140" y="1737358"/>
            <a:ext cx="2971015" cy="1585049"/>
          </a:xfrm>
          <a:prstGeom prst="rect">
            <a:avLst/>
          </a:prstGeom>
          <a:noFill/>
        </p:spPr>
        <p:txBody>
          <a:bodyPr wrap="square" rtlCol="0">
            <a:spAutoFit/>
          </a:bodyPr>
          <a:lstStyle/>
          <a:p>
            <a:r>
              <a:rPr lang="en-US" sz="1400" dirty="0">
                <a:solidFill>
                  <a:srgbClr val="5C9AD3"/>
                </a:solidFill>
                <a:latin typeface="Bernard MT Condensed" panose="02050806060905020404" pitchFamily="18" charset="0"/>
              </a:rPr>
              <a:t>LOREM IPSUM DOLOR </a:t>
            </a:r>
            <a:endParaRPr lang="en-US" sz="1500" dirty="0">
              <a:solidFill>
                <a:srgbClr val="5C9AD3"/>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grpSp>
        <p:nvGrpSpPr>
          <p:cNvPr id="47" name="Group 46">
            <a:extLst>
              <a:ext uri="{FF2B5EF4-FFF2-40B4-BE49-F238E27FC236}">
                <a16:creationId xmlns:a16="http://schemas.microsoft.com/office/drawing/2014/main" id="{CB890535-8C5E-4FC8-94A5-28C56B2F1541}"/>
              </a:ext>
            </a:extLst>
          </p:cNvPr>
          <p:cNvGrpSpPr/>
          <p:nvPr/>
        </p:nvGrpSpPr>
        <p:grpSpPr>
          <a:xfrm>
            <a:off x="4983480" y="3630168"/>
            <a:ext cx="1097280" cy="1097278"/>
            <a:chOff x="4983480" y="3630168"/>
            <a:chExt cx="1097280" cy="1097278"/>
          </a:xfrm>
          <a:effectLst>
            <a:outerShdw blurRad="38100" sx="102000" sy="102000" algn="ctr" rotWithShape="0">
              <a:prstClr val="black">
                <a:alpha val="40000"/>
              </a:prstClr>
            </a:outerShdw>
          </a:effectLst>
        </p:grpSpPr>
        <p:sp>
          <p:nvSpPr>
            <p:cNvPr id="27" name="Oval 26">
              <a:extLst>
                <a:ext uri="{FF2B5EF4-FFF2-40B4-BE49-F238E27FC236}">
                  <a16:creationId xmlns:a16="http://schemas.microsoft.com/office/drawing/2014/main" id="{B90DA7C8-289A-4ADA-B31C-C3587DA001B4}"/>
                </a:ext>
              </a:extLst>
            </p:cNvPr>
            <p:cNvSpPr>
              <a:spLocks noChangeAspect="1"/>
            </p:cNvSpPr>
            <p:nvPr/>
          </p:nvSpPr>
          <p:spPr>
            <a:xfrm>
              <a:off x="4983480" y="3630168"/>
              <a:ext cx="1097280" cy="1097278"/>
            </a:xfrm>
            <a:prstGeom prst="ellipse">
              <a:avLst/>
            </a:prstGeom>
            <a:solidFill>
              <a:srgbClr val="44546B"/>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8" name="Freeform 5">
              <a:extLst>
                <a:ext uri="{FF2B5EF4-FFF2-40B4-BE49-F238E27FC236}">
                  <a16:creationId xmlns:a16="http://schemas.microsoft.com/office/drawing/2014/main" id="{CBAA3844-83BF-43BE-8727-564383775151}"/>
                </a:ext>
              </a:extLst>
            </p:cNvPr>
            <p:cNvSpPr>
              <a:spLocks noChangeAspect="1"/>
            </p:cNvSpPr>
            <p:nvPr/>
          </p:nvSpPr>
          <p:spPr>
            <a:xfrm>
              <a:off x="5001768" y="3630168"/>
              <a:ext cx="822960" cy="56612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7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26" name="Text Box 10">
              <a:extLst>
                <a:ext uri="{FF2B5EF4-FFF2-40B4-BE49-F238E27FC236}">
                  <a16:creationId xmlns:a16="http://schemas.microsoft.com/office/drawing/2014/main" id="{8C87E9FA-9BC8-4377-9595-0148F294D634}"/>
                </a:ext>
              </a:extLst>
            </p:cNvPr>
            <p:cNvSpPr txBox="1">
              <a:spLocks noChangeArrowheads="1"/>
            </p:cNvSpPr>
            <p:nvPr/>
          </p:nvSpPr>
          <p:spPr bwMode="auto">
            <a:xfrm>
              <a:off x="5166360" y="3995927"/>
              <a:ext cx="731520" cy="365760"/>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2000" dirty="0">
                  <a:solidFill>
                    <a:schemeClr val="bg1"/>
                  </a:solidFill>
                  <a:latin typeface="Bernard MT Condensed" panose="02050806060905020404" pitchFamily="18" charset="0"/>
                </a:rPr>
                <a:t>1999</a:t>
              </a:r>
            </a:p>
          </p:txBody>
        </p:sp>
      </p:grpSp>
      <p:sp>
        <p:nvSpPr>
          <p:cNvPr id="29" name="TextBox 28">
            <a:extLst>
              <a:ext uri="{FF2B5EF4-FFF2-40B4-BE49-F238E27FC236}">
                <a16:creationId xmlns:a16="http://schemas.microsoft.com/office/drawing/2014/main" id="{117CECA4-8D12-429F-9768-A27AF797D750}"/>
              </a:ext>
            </a:extLst>
          </p:cNvPr>
          <p:cNvSpPr txBox="1"/>
          <p:nvPr/>
        </p:nvSpPr>
        <p:spPr>
          <a:xfrm>
            <a:off x="4776596" y="4944596"/>
            <a:ext cx="2971015" cy="1585049"/>
          </a:xfrm>
          <a:prstGeom prst="rect">
            <a:avLst/>
          </a:prstGeom>
          <a:noFill/>
        </p:spPr>
        <p:txBody>
          <a:bodyPr wrap="square" rtlCol="0">
            <a:spAutoFit/>
          </a:bodyPr>
          <a:lstStyle/>
          <a:p>
            <a:r>
              <a:rPr lang="en-US" sz="1400" dirty="0">
                <a:solidFill>
                  <a:srgbClr val="44546B"/>
                </a:solidFill>
                <a:latin typeface="Bernard MT Condensed" panose="02050806060905020404" pitchFamily="18" charset="0"/>
              </a:rPr>
              <a:t>LOREM IPSUM DOLOR </a:t>
            </a:r>
            <a:endParaRPr lang="en-US" sz="1500" dirty="0">
              <a:solidFill>
                <a:srgbClr val="44546B"/>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grpSp>
        <p:nvGrpSpPr>
          <p:cNvPr id="48" name="Group 47">
            <a:extLst>
              <a:ext uri="{FF2B5EF4-FFF2-40B4-BE49-F238E27FC236}">
                <a16:creationId xmlns:a16="http://schemas.microsoft.com/office/drawing/2014/main" id="{63FBFA12-E009-45AF-A70C-BADE1F02E137}"/>
              </a:ext>
            </a:extLst>
          </p:cNvPr>
          <p:cNvGrpSpPr/>
          <p:nvPr/>
        </p:nvGrpSpPr>
        <p:grpSpPr>
          <a:xfrm>
            <a:off x="6995160" y="3630168"/>
            <a:ext cx="1097280" cy="1097278"/>
            <a:chOff x="6995160" y="3630168"/>
            <a:chExt cx="1097280" cy="1097278"/>
          </a:xfrm>
          <a:effectLst>
            <a:outerShdw blurRad="38100" sx="102000" sy="102000" algn="ctr" rotWithShape="0">
              <a:prstClr val="black">
                <a:alpha val="40000"/>
              </a:prstClr>
            </a:outerShdw>
          </a:effectLst>
        </p:grpSpPr>
        <p:sp>
          <p:nvSpPr>
            <p:cNvPr id="34" name="Oval 33">
              <a:extLst>
                <a:ext uri="{FF2B5EF4-FFF2-40B4-BE49-F238E27FC236}">
                  <a16:creationId xmlns:a16="http://schemas.microsoft.com/office/drawing/2014/main" id="{FC83A2BA-B1F3-429C-86B0-61718FB29EE1}"/>
                </a:ext>
              </a:extLst>
            </p:cNvPr>
            <p:cNvSpPr>
              <a:spLocks noChangeAspect="1"/>
            </p:cNvSpPr>
            <p:nvPr/>
          </p:nvSpPr>
          <p:spPr>
            <a:xfrm>
              <a:off x="6995160" y="3630168"/>
              <a:ext cx="1097280" cy="1097278"/>
            </a:xfrm>
            <a:prstGeom prst="ellipse">
              <a:avLst/>
            </a:prstGeom>
            <a:solidFill>
              <a:srgbClr val="7A7A7A"/>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5" name="Freeform 5">
              <a:extLst>
                <a:ext uri="{FF2B5EF4-FFF2-40B4-BE49-F238E27FC236}">
                  <a16:creationId xmlns:a16="http://schemas.microsoft.com/office/drawing/2014/main" id="{B5C3518C-565A-4B0B-B372-E587B3EE1BDE}"/>
                </a:ext>
              </a:extLst>
            </p:cNvPr>
            <p:cNvSpPr>
              <a:spLocks noChangeAspect="1"/>
            </p:cNvSpPr>
            <p:nvPr/>
          </p:nvSpPr>
          <p:spPr>
            <a:xfrm>
              <a:off x="7013448" y="3630168"/>
              <a:ext cx="822960" cy="56612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8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33" name="Text Box 10">
              <a:extLst>
                <a:ext uri="{FF2B5EF4-FFF2-40B4-BE49-F238E27FC236}">
                  <a16:creationId xmlns:a16="http://schemas.microsoft.com/office/drawing/2014/main" id="{5C6EEC75-FDB7-49F4-B7A4-99C9AE5DDE4B}"/>
                </a:ext>
              </a:extLst>
            </p:cNvPr>
            <p:cNvSpPr txBox="1">
              <a:spLocks noChangeArrowheads="1"/>
            </p:cNvSpPr>
            <p:nvPr/>
          </p:nvSpPr>
          <p:spPr bwMode="auto">
            <a:xfrm>
              <a:off x="7178040" y="3995927"/>
              <a:ext cx="731520" cy="365760"/>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2000" dirty="0">
                  <a:solidFill>
                    <a:schemeClr val="bg1"/>
                  </a:solidFill>
                  <a:latin typeface="Bernard MT Condensed" panose="02050806060905020404" pitchFamily="18" charset="0"/>
                </a:rPr>
                <a:t>2008</a:t>
              </a:r>
            </a:p>
          </p:txBody>
        </p:sp>
      </p:grpSp>
      <p:sp>
        <p:nvSpPr>
          <p:cNvPr id="36" name="TextBox 35">
            <a:extLst>
              <a:ext uri="{FF2B5EF4-FFF2-40B4-BE49-F238E27FC236}">
                <a16:creationId xmlns:a16="http://schemas.microsoft.com/office/drawing/2014/main" id="{0D72B0DE-C924-479D-A7EC-277993B9B15E}"/>
              </a:ext>
            </a:extLst>
          </p:cNvPr>
          <p:cNvSpPr txBox="1"/>
          <p:nvPr/>
        </p:nvSpPr>
        <p:spPr>
          <a:xfrm>
            <a:off x="7025211" y="1766274"/>
            <a:ext cx="2971015" cy="1585049"/>
          </a:xfrm>
          <a:prstGeom prst="rect">
            <a:avLst/>
          </a:prstGeom>
          <a:noFill/>
        </p:spPr>
        <p:txBody>
          <a:bodyPr wrap="square" rtlCol="0">
            <a:spAutoFit/>
          </a:bodyPr>
          <a:lstStyle/>
          <a:p>
            <a:r>
              <a:rPr lang="en-US" sz="1400" dirty="0">
                <a:solidFill>
                  <a:srgbClr val="7A7A7A"/>
                </a:solidFill>
                <a:latin typeface="Bernard MT Condensed" panose="02050806060905020404" pitchFamily="18" charset="0"/>
              </a:rPr>
              <a:t>LOREM IPSUM DOLOR </a:t>
            </a:r>
            <a:endParaRPr lang="en-US" sz="1500" dirty="0">
              <a:solidFill>
                <a:srgbClr val="7A7A7A"/>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grpSp>
        <p:nvGrpSpPr>
          <p:cNvPr id="49" name="Group 48">
            <a:extLst>
              <a:ext uri="{FF2B5EF4-FFF2-40B4-BE49-F238E27FC236}">
                <a16:creationId xmlns:a16="http://schemas.microsoft.com/office/drawing/2014/main" id="{214098D1-185F-46F0-B3A4-B7E8DB89A890}"/>
              </a:ext>
            </a:extLst>
          </p:cNvPr>
          <p:cNvGrpSpPr/>
          <p:nvPr/>
        </p:nvGrpSpPr>
        <p:grpSpPr>
          <a:xfrm>
            <a:off x="9006840" y="3630168"/>
            <a:ext cx="1097280" cy="1097278"/>
            <a:chOff x="9006840" y="3630168"/>
            <a:chExt cx="1097280" cy="1097278"/>
          </a:xfrm>
          <a:effectLst>
            <a:outerShdw blurRad="38100" sx="102000" sy="102000" algn="ctr" rotWithShape="0">
              <a:prstClr val="black">
                <a:alpha val="40000"/>
              </a:prstClr>
            </a:outerShdw>
          </a:effectLst>
        </p:grpSpPr>
        <p:sp>
          <p:nvSpPr>
            <p:cNvPr id="41" name="Oval 40">
              <a:extLst>
                <a:ext uri="{FF2B5EF4-FFF2-40B4-BE49-F238E27FC236}">
                  <a16:creationId xmlns:a16="http://schemas.microsoft.com/office/drawing/2014/main" id="{8384C5B3-A69C-4B2D-BB35-59335B1D764C}"/>
                </a:ext>
              </a:extLst>
            </p:cNvPr>
            <p:cNvSpPr>
              <a:spLocks noChangeAspect="1"/>
            </p:cNvSpPr>
            <p:nvPr/>
          </p:nvSpPr>
          <p:spPr>
            <a:xfrm>
              <a:off x="9006840" y="3630168"/>
              <a:ext cx="1097280" cy="1097278"/>
            </a:xfrm>
            <a:prstGeom prst="ellipse">
              <a:avLst/>
            </a:prstGeom>
            <a:solidFill>
              <a:srgbClr val="939393"/>
            </a:solidFill>
            <a:ln>
              <a:noFill/>
            </a:ln>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2" name="Freeform 5">
              <a:extLst>
                <a:ext uri="{FF2B5EF4-FFF2-40B4-BE49-F238E27FC236}">
                  <a16:creationId xmlns:a16="http://schemas.microsoft.com/office/drawing/2014/main" id="{18517358-CBE5-41E1-B495-850FB1FA53AE}"/>
                </a:ext>
              </a:extLst>
            </p:cNvPr>
            <p:cNvSpPr>
              <a:spLocks noChangeAspect="1"/>
            </p:cNvSpPr>
            <p:nvPr/>
          </p:nvSpPr>
          <p:spPr>
            <a:xfrm>
              <a:off x="9025128" y="3630168"/>
              <a:ext cx="822960" cy="566120"/>
            </a:xfrm>
            <a:custGeom>
              <a:avLst/>
              <a:gdLst>
                <a:gd name="connsiteX0" fmla="*/ 845289 w 1367888"/>
                <a:gd name="connsiteY0" fmla="*/ 0 h 940981"/>
                <a:gd name="connsiteX1" fmla="*/ 1317898 w 1367888"/>
                <a:gd name="connsiteY1" fmla="*/ 144362 h 940981"/>
                <a:gd name="connsiteX2" fmla="*/ 1367888 w 1367888"/>
                <a:gd name="connsiteY2" fmla="*/ 185607 h 940981"/>
                <a:gd name="connsiteX3" fmla="*/ 1301855 w 1367888"/>
                <a:gd name="connsiteY3" fmla="*/ 294300 h 940981"/>
                <a:gd name="connsiteX4" fmla="*/ 85593 w 1367888"/>
                <a:gd name="connsiteY4" fmla="*/ 940981 h 940981"/>
                <a:gd name="connsiteX5" fmla="*/ 5159 w 1367888"/>
                <a:gd name="connsiteY5" fmla="*/ 936920 h 940981"/>
                <a:gd name="connsiteX6" fmla="*/ 4364 w 1367888"/>
                <a:gd name="connsiteY6" fmla="*/ 931714 h 940981"/>
                <a:gd name="connsiteX7" fmla="*/ 0 w 1367888"/>
                <a:gd name="connsiteY7" fmla="*/ 845288 h 940981"/>
                <a:gd name="connsiteX8" fmla="*/ 845289 w 1367888"/>
                <a:gd name="connsiteY8" fmla="*/ 0 h 940981"/>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Lst>
              <a:rect l="l" t="t" r="r" b="b"/>
              <a:pathLst>
                <a:path w="1367888" h="940981">
                  <a:moveTo>
                    <a:pt x="845289" y="0"/>
                  </a:moveTo>
                  <a:cubicBezTo>
                    <a:pt x="1020354" y="0"/>
                    <a:pt x="1182989" y="53219"/>
                    <a:pt x="1317898" y="144362"/>
                  </a:cubicBezTo>
                  <a:lnTo>
                    <a:pt x="1367888" y="185607"/>
                  </a:lnTo>
                  <a:lnTo>
                    <a:pt x="1301855" y="294300"/>
                  </a:lnTo>
                  <a:cubicBezTo>
                    <a:pt x="1038267" y="684461"/>
                    <a:pt x="591887" y="940981"/>
                    <a:pt x="85593" y="940981"/>
                  </a:cubicBezTo>
                  <a:lnTo>
                    <a:pt x="5159" y="936920"/>
                  </a:lnTo>
                  <a:lnTo>
                    <a:pt x="4364" y="931714"/>
                  </a:lnTo>
                  <a:cubicBezTo>
                    <a:pt x="1478" y="903298"/>
                    <a:pt x="0" y="874466"/>
                    <a:pt x="0" y="845288"/>
                  </a:cubicBezTo>
                  <a:cubicBezTo>
                    <a:pt x="0" y="378448"/>
                    <a:pt x="378449" y="0"/>
                    <a:pt x="845289" y="0"/>
                  </a:cubicBezTo>
                  <a:close/>
                </a:path>
              </a:pathLst>
            </a:custGeom>
            <a:solidFill>
              <a:schemeClr val="bg1">
                <a:alpha val="18000"/>
              </a:schemeClr>
            </a:solidFill>
            <a:ln>
              <a:noFill/>
            </a:ln>
            <a:effectLst>
              <a:outerShdw blurRad="57785" dist="33020" dir="3180000" algn="ctr">
                <a:srgbClr val="000000">
                  <a:alpha val="30000"/>
                </a:srgbClr>
              </a:outerShdw>
            </a:effectLst>
            <a:scene3d>
              <a:camera prst="orthographicFront">
                <a:rot lat="0" lon="0" rev="0"/>
              </a:camera>
              <a:lightRig rig="brightRoom" dir="t">
                <a:rot lat="0" lon="0" rev="600000"/>
              </a:lightRig>
            </a:scene3d>
            <a:sp3d prstMaterial="metal">
              <a:bevelT w="38100" h="57150" prst="angle"/>
            </a:sp3d>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sp>
          <p:nvSpPr>
            <p:cNvPr id="40" name="Text Box 10">
              <a:extLst>
                <a:ext uri="{FF2B5EF4-FFF2-40B4-BE49-F238E27FC236}">
                  <a16:creationId xmlns:a16="http://schemas.microsoft.com/office/drawing/2014/main" id="{DF5D6602-097B-4066-9DBC-F5AB0C0166DA}"/>
                </a:ext>
              </a:extLst>
            </p:cNvPr>
            <p:cNvSpPr txBox="1">
              <a:spLocks noChangeArrowheads="1"/>
            </p:cNvSpPr>
            <p:nvPr/>
          </p:nvSpPr>
          <p:spPr bwMode="auto">
            <a:xfrm>
              <a:off x="9189720" y="3995927"/>
              <a:ext cx="731520" cy="365760"/>
            </a:xfrm>
            <a:prstGeom prst="rect">
              <a:avLst/>
            </a:prstGeom>
            <a:noFill/>
            <a:ln w="9525">
              <a:noFill/>
              <a:miter lim="800000"/>
              <a:headEnd/>
              <a:tailEnd/>
            </a:ln>
            <a:effectLst/>
            <a:scene3d>
              <a:camera prst="orthographicFront">
                <a:rot lat="0" lon="0" rev="0"/>
              </a:camera>
              <a:lightRig rig="brightRoom" dir="t">
                <a:rot lat="0" lon="0" rev="600000"/>
              </a:lightRig>
            </a:scene3d>
            <a:sp3d prstMaterial="metal">
              <a:bevelT w="38100" h="57150" prst="angle"/>
            </a:sp3d>
          </p:spPr>
          <p:txBody>
            <a:bodyPr wrap="square" lIns="60960" tIns="30480" rIns="60960" bIns="30480">
              <a:spAutoFit/>
            </a:bodyPr>
            <a:lstStyle/>
            <a:p>
              <a:pPr algn="ctr"/>
              <a:r>
                <a:rPr lang="en-US" sz="2000" dirty="0">
                  <a:solidFill>
                    <a:schemeClr val="bg1"/>
                  </a:solidFill>
                  <a:latin typeface="Bernard MT Condensed" panose="02050806060905020404" pitchFamily="18" charset="0"/>
                </a:rPr>
                <a:t>2012</a:t>
              </a:r>
            </a:p>
          </p:txBody>
        </p:sp>
      </p:grpSp>
      <p:sp>
        <p:nvSpPr>
          <p:cNvPr id="43" name="TextBox 42">
            <a:extLst>
              <a:ext uri="{FF2B5EF4-FFF2-40B4-BE49-F238E27FC236}">
                <a16:creationId xmlns:a16="http://schemas.microsoft.com/office/drawing/2014/main" id="{D5D02EAA-36D8-4827-8EE9-18B283CC697C}"/>
              </a:ext>
            </a:extLst>
          </p:cNvPr>
          <p:cNvSpPr txBox="1"/>
          <p:nvPr/>
        </p:nvSpPr>
        <p:spPr>
          <a:xfrm>
            <a:off x="9100645" y="5055523"/>
            <a:ext cx="2971015" cy="1585049"/>
          </a:xfrm>
          <a:prstGeom prst="rect">
            <a:avLst/>
          </a:prstGeom>
          <a:noFill/>
        </p:spPr>
        <p:txBody>
          <a:bodyPr wrap="square" rtlCol="0">
            <a:spAutoFit/>
          </a:bodyPr>
          <a:lstStyle/>
          <a:p>
            <a:r>
              <a:rPr lang="en-US" sz="1400" dirty="0">
                <a:solidFill>
                  <a:srgbClr val="939393"/>
                </a:solidFill>
                <a:latin typeface="Bernard MT Condensed" panose="02050806060905020404" pitchFamily="18" charset="0"/>
              </a:rPr>
              <a:t>LOREM IPSUM DOLOR </a:t>
            </a:r>
            <a:endParaRPr lang="en-US" sz="1500" dirty="0">
              <a:solidFill>
                <a:srgbClr val="939393"/>
              </a:solidFill>
              <a:latin typeface="Bernard MT Condensed" panose="02050806060905020404" pitchFamily="18" charset="0"/>
            </a:endParaRPr>
          </a:p>
          <a:p>
            <a:endParaRPr lang="en-US" sz="200" dirty="0">
              <a:solidFill>
                <a:schemeClr val="bg1"/>
              </a:solidFill>
              <a:latin typeface="Bernard MT Condensed" panose="02050806060905020404" pitchFamily="18" charset="0"/>
            </a:endParaRPr>
          </a:p>
          <a:p>
            <a:r>
              <a:rPr lang="en-US" sz="1300" dirty="0">
                <a:solidFill>
                  <a:schemeClr val="bg1"/>
                </a:solidFill>
                <a:latin typeface="Candara" panose="020E0502030303020204" pitchFamily="34" charset="0"/>
              </a:rPr>
              <a:t>Lorem ipsum dolor sit amet, consectetur adipiscing elit, sed do eiusmod tempor incididunt ut labore et dolore magna aliqua. </a:t>
            </a:r>
          </a:p>
          <a:p>
            <a:endParaRPr lang="en-US" sz="300" dirty="0">
              <a:solidFill>
                <a:schemeClr val="bg1"/>
              </a:solidFill>
              <a:latin typeface="Candara" panose="020E0502030303020204" pitchFamily="34" charset="0"/>
            </a:endParaRPr>
          </a:p>
          <a:p>
            <a:pPr marL="285750" indent="-285750">
              <a:buFont typeface="Wingdings" panose="05000000000000000000" pitchFamily="2" charset="2"/>
              <a:buChar char="ü"/>
            </a:pPr>
            <a:r>
              <a:rPr lang="en-US" sz="1300" dirty="0">
                <a:solidFill>
                  <a:schemeClr val="bg1"/>
                </a:solidFill>
                <a:latin typeface="Candara" panose="020E0502030303020204" pitchFamily="34" charset="0"/>
              </a:rPr>
              <a:t>Lorem ipsum dolor sit amet, consectetur adipiscing elit.</a:t>
            </a:r>
          </a:p>
        </p:txBody>
      </p:sp>
      <p:sp>
        <p:nvSpPr>
          <p:cNvPr id="44" name="TextBox 43">
            <a:extLst>
              <a:ext uri="{FF2B5EF4-FFF2-40B4-BE49-F238E27FC236}">
                <a16:creationId xmlns:a16="http://schemas.microsoft.com/office/drawing/2014/main" id="{30400823-BC90-4943-9246-9ECEFF3E66A2}"/>
              </a:ext>
            </a:extLst>
          </p:cNvPr>
          <p:cNvSpPr txBox="1"/>
          <p:nvPr/>
        </p:nvSpPr>
        <p:spPr>
          <a:xfrm>
            <a:off x="387496" y="305067"/>
            <a:ext cx="5098904" cy="1200329"/>
          </a:xfrm>
          <a:prstGeom prst="rect">
            <a:avLst/>
          </a:prstGeom>
          <a:noFill/>
        </p:spPr>
        <p:txBody>
          <a:bodyPr wrap="square" rtlCol="0">
            <a:spAutoFit/>
          </a:bodyPr>
          <a:lstStyle/>
          <a:p>
            <a:r>
              <a:rPr lang="en-US" sz="4400" dirty="0">
                <a:solidFill>
                  <a:schemeClr val="bg1"/>
                </a:solidFill>
                <a:latin typeface="Bernard MT Condensed" panose="02050806060905020404" pitchFamily="18" charset="0"/>
              </a:rPr>
              <a:t>TITLE GOES HERE</a:t>
            </a:r>
          </a:p>
          <a:p>
            <a:r>
              <a:rPr lang="en-US" sz="1400" dirty="0">
                <a:solidFill>
                  <a:schemeClr val="bg1"/>
                </a:solidFill>
                <a:latin typeface="Candara" panose="020E0502030303020204" pitchFamily="34" charset="0"/>
              </a:rPr>
              <a:t>Lorem ipsum dolor sit amet, consectetur adipiscing elit, sed do eiusmod tempor incididunt ut labore et dolore magna aliqua. </a:t>
            </a:r>
            <a:endParaRPr lang="en-US" dirty="0">
              <a:solidFill>
                <a:schemeClr val="bg1"/>
              </a:solidFill>
            </a:endParaRPr>
          </a:p>
        </p:txBody>
      </p:sp>
    </p:spTree>
    <p:extLst>
      <p:ext uri="{BB962C8B-B14F-4D97-AF65-F5344CB8AC3E}">
        <p14:creationId xmlns:p14="http://schemas.microsoft.com/office/powerpoint/2010/main" val="245481037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4"/>
                                        </p:tgtEl>
                                        <p:attrNameLst>
                                          <p:attrName>style.visibility</p:attrName>
                                        </p:attrNameLst>
                                      </p:cBhvr>
                                      <p:to>
                                        <p:strVal val="visible"/>
                                      </p:to>
                                    </p:set>
                                    <p:animEffect transition="in" filter="wipe(left)">
                                      <p:cBhvr>
                                        <p:cTn id="7" dur="1000"/>
                                        <p:tgtEl>
                                          <p:spTgt spid="44"/>
                                        </p:tgtEl>
                                      </p:cBhvr>
                                    </p:animEffect>
                                  </p:childTnLst>
                                </p:cTn>
                              </p:par>
                            </p:childTnLst>
                          </p:cTn>
                        </p:par>
                        <p:par>
                          <p:cTn id="8" fill="hold">
                            <p:stCondLst>
                              <p:cond delay="1000"/>
                            </p:stCondLst>
                            <p:childTnLst>
                              <p:par>
                                <p:cTn id="9" presetID="2" presetClass="entr" presetSubtype="8" fill="hold" grpId="0" nodeType="afterEffect">
                                  <p:stCondLst>
                                    <p:cond delay="0"/>
                                  </p:stCondLst>
                                  <p:childTnLst>
                                    <p:set>
                                      <p:cBhvr>
                                        <p:cTn id="10" dur="1" fill="hold">
                                          <p:stCondLst>
                                            <p:cond delay="0"/>
                                          </p:stCondLst>
                                        </p:cTn>
                                        <p:tgtEl>
                                          <p:spTgt spid="50"/>
                                        </p:tgtEl>
                                        <p:attrNameLst>
                                          <p:attrName>style.visibility</p:attrName>
                                        </p:attrNameLst>
                                      </p:cBhvr>
                                      <p:to>
                                        <p:strVal val="visible"/>
                                      </p:to>
                                    </p:set>
                                    <p:anim calcmode="lin" valueType="num">
                                      <p:cBhvr additive="base">
                                        <p:cTn id="11" dur="750" fill="hold"/>
                                        <p:tgtEl>
                                          <p:spTgt spid="50"/>
                                        </p:tgtEl>
                                        <p:attrNameLst>
                                          <p:attrName>ppt_x</p:attrName>
                                        </p:attrNameLst>
                                      </p:cBhvr>
                                      <p:tavLst>
                                        <p:tav tm="0">
                                          <p:val>
                                            <p:strVal val="0-#ppt_w/2"/>
                                          </p:val>
                                        </p:tav>
                                        <p:tav tm="100000">
                                          <p:val>
                                            <p:strVal val="#ppt_x"/>
                                          </p:val>
                                        </p:tav>
                                      </p:tavLst>
                                    </p:anim>
                                    <p:anim calcmode="lin" valueType="num">
                                      <p:cBhvr additive="base">
                                        <p:cTn id="12" dur="750" fill="hold"/>
                                        <p:tgtEl>
                                          <p:spTgt spid="50"/>
                                        </p:tgtEl>
                                        <p:attrNameLst>
                                          <p:attrName>ppt_y</p:attrName>
                                        </p:attrNameLst>
                                      </p:cBhvr>
                                      <p:tavLst>
                                        <p:tav tm="0">
                                          <p:val>
                                            <p:strVal val="#ppt_y"/>
                                          </p:val>
                                        </p:tav>
                                        <p:tav tm="100000">
                                          <p:val>
                                            <p:strVal val="#ppt_y"/>
                                          </p:val>
                                        </p:tav>
                                      </p:tavLst>
                                    </p:anim>
                                  </p:childTnLst>
                                </p:cTn>
                              </p:par>
                            </p:childTnLst>
                          </p:cTn>
                        </p:par>
                        <p:par>
                          <p:cTn id="13" fill="hold">
                            <p:stCondLst>
                              <p:cond delay="1750"/>
                            </p:stCondLst>
                            <p:childTnLst>
                              <p:par>
                                <p:cTn id="14" presetID="2" presetClass="entr" presetSubtype="8" fill="hold" grpId="0" nodeType="afterEffect">
                                  <p:stCondLst>
                                    <p:cond delay="0"/>
                                  </p:stCondLst>
                                  <p:childTnLst>
                                    <p:set>
                                      <p:cBhvr>
                                        <p:cTn id="15" dur="1" fill="hold">
                                          <p:stCondLst>
                                            <p:cond delay="0"/>
                                          </p:stCondLst>
                                        </p:cTn>
                                        <p:tgtEl>
                                          <p:spTgt spid="51"/>
                                        </p:tgtEl>
                                        <p:attrNameLst>
                                          <p:attrName>style.visibility</p:attrName>
                                        </p:attrNameLst>
                                      </p:cBhvr>
                                      <p:to>
                                        <p:strVal val="visible"/>
                                      </p:to>
                                    </p:set>
                                    <p:anim calcmode="lin" valueType="num">
                                      <p:cBhvr additive="base">
                                        <p:cTn id="16" dur="700" fill="hold"/>
                                        <p:tgtEl>
                                          <p:spTgt spid="51"/>
                                        </p:tgtEl>
                                        <p:attrNameLst>
                                          <p:attrName>ppt_x</p:attrName>
                                        </p:attrNameLst>
                                      </p:cBhvr>
                                      <p:tavLst>
                                        <p:tav tm="0">
                                          <p:val>
                                            <p:strVal val="0-#ppt_w/2"/>
                                          </p:val>
                                        </p:tav>
                                        <p:tav tm="100000">
                                          <p:val>
                                            <p:strVal val="#ppt_x"/>
                                          </p:val>
                                        </p:tav>
                                      </p:tavLst>
                                    </p:anim>
                                    <p:anim calcmode="lin" valueType="num">
                                      <p:cBhvr additive="base">
                                        <p:cTn id="17" dur="700" fill="hold"/>
                                        <p:tgtEl>
                                          <p:spTgt spid="51"/>
                                        </p:tgtEl>
                                        <p:attrNameLst>
                                          <p:attrName>ppt_y</p:attrName>
                                        </p:attrNameLst>
                                      </p:cBhvr>
                                      <p:tavLst>
                                        <p:tav tm="0">
                                          <p:val>
                                            <p:strVal val="#ppt_y"/>
                                          </p:val>
                                        </p:tav>
                                        <p:tav tm="100000">
                                          <p:val>
                                            <p:strVal val="#ppt_y"/>
                                          </p:val>
                                        </p:tav>
                                      </p:tavLst>
                                    </p:anim>
                                  </p:childTnLst>
                                </p:cTn>
                              </p:par>
                              <p:par>
                                <p:cTn id="18" presetID="2" presetClass="entr" presetSubtype="8" fill="hold" nodeType="withEffect">
                                  <p:stCondLst>
                                    <p:cond delay="0"/>
                                  </p:stCondLst>
                                  <p:childTnLst>
                                    <p:set>
                                      <p:cBhvr>
                                        <p:cTn id="19" dur="1" fill="hold">
                                          <p:stCondLst>
                                            <p:cond delay="0"/>
                                          </p:stCondLst>
                                        </p:cTn>
                                        <p:tgtEl>
                                          <p:spTgt spid="45"/>
                                        </p:tgtEl>
                                        <p:attrNameLst>
                                          <p:attrName>style.visibility</p:attrName>
                                        </p:attrNameLst>
                                      </p:cBhvr>
                                      <p:to>
                                        <p:strVal val="visible"/>
                                      </p:to>
                                    </p:set>
                                    <p:anim calcmode="lin" valueType="num">
                                      <p:cBhvr additive="base">
                                        <p:cTn id="20" dur="700" fill="hold"/>
                                        <p:tgtEl>
                                          <p:spTgt spid="45"/>
                                        </p:tgtEl>
                                        <p:attrNameLst>
                                          <p:attrName>ppt_x</p:attrName>
                                        </p:attrNameLst>
                                      </p:cBhvr>
                                      <p:tavLst>
                                        <p:tav tm="0">
                                          <p:val>
                                            <p:strVal val="0-#ppt_w/2"/>
                                          </p:val>
                                        </p:tav>
                                        <p:tav tm="100000">
                                          <p:val>
                                            <p:strVal val="#ppt_x"/>
                                          </p:val>
                                        </p:tav>
                                      </p:tavLst>
                                    </p:anim>
                                    <p:anim calcmode="lin" valueType="num">
                                      <p:cBhvr additive="base">
                                        <p:cTn id="21" dur="700" fill="hold"/>
                                        <p:tgtEl>
                                          <p:spTgt spid="45"/>
                                        </p:tgtEl>
                                        <p:attrNameLst>
                                          <p:attrName>ppt_y</p:attrName>
                                        </p:attrNameLst>
                                      </p:cBhvr>
                                      <p:tavLst>
                                        <p:tav tm="0">
                                          <p:val>
                                            <p:strVal val="#ppt_y"/>
                                          </p:val>
                                        </p:tav>
                                        <p:tav tm="100000">
                                          <p:val>
                                            <p:strVal val="#ppt_y"/>
                                          </p:val>
                                        </p:tav>
                                      </p:tavLst>
                                    </p:anim>
                                  </p:childTnLst>
                                </p:cTn>
                              </p:par>
                            </p:childTnLst>
                          </p:cTn>
                        </p:par>
                        <p:par>
                          <p:cTn id="22" fill="hold">
                            <p:stCondLst>
                              <p:cond delay="2450"/>
                            </p:stCondLst>
                            <p:childTnLst>
                              <p:par>
                                <p:cTn id="23" presetID="42" presetClass="entr" presetSubtype="0" fill="hold" grpId="0" nodeType="afterEffect">
                                  <p:stCondLst>
                                    <p:cond delay="0"/>
                                  </p:stCondLst>
                                  <p:childTnLst>
                                    <p:set>
                                      <p:cBhvr>
                                        <p:cTn id="24" dur="1" fill="hold">
                                          <p:stCondLst>
                                            <p:cond delay="0"/>
                                          </p:stCondLst>
                                        </p:cTn>
                                        <p:tgtEl>
                                          <p:spTgt spid="15"/>
                                        </p:tgtEl>
                                        <p:attrNameLst>
                                          <p:attrName>style.visibility</p:attrName>
                                        </p:attrNameLst>
                                      </p:cBhvr>
                                      <p:to>
                                        <p:strVal val="visible"/>
                                      </p:to>
                                    </p:set>
                                    <p:animEffect transition="in" filter="fade">
                                      <p:cBhvr>
                                        <p:cTn id="25" dur="1000"/>
                                        <p:tgtEl>
                                          <p:spTgt spid="15"/>
                                        </p:tgtEl>
                                      </p:cBhvr>
                                    </p:animEffect>
                                    <p:anim calcmode="lin" valueType="num">
                                      <p:cBhvr>
                                        <p:cTn id="26" dur="1000" fill="hold"/>
                                        <p:tgtEl>
                                          <p:spTgt spid="15"/>
                                        </p:tgtEl>
                                        <p:attrNameLst>
                                          <p:attrName>ppt_x</p:attrName>
                                        </p:attrNameLst>
                                      </p:cBhvr>
                                      <p:tavLst>
                                        <p:tav tm="0">
                                          <p:val>
                                            <p:strVal val="#ppt_x"/>
                                          </p:val>
                                        </p:tav>
                                        <p:tav tm="100000">
                                          <p:val>
                                            <p:strVal val="#ppt_x"/>
                                          </p:val>
                                        </p:tav>
                                      </p:tavLst>
                                    </p:anim>
                                    <p:anim calcmode="lin" valueType="num">
                                      <p:cBhvr>
                                        <p:cTn id="27" dur="1000" fill="hold"/>
                                        <p:tgtEl>
                                          <p:spTgt spid="15"/>
                                        </p:tgtEl>
                                        <p:attrNameLst>
                                          <p:attrName>ppt_y</p:attrName>
                                        </p:attrNameLst>
                                      </p:cBhvr>
                                      <p:tavLst>
                                        <p:tav tm="0">
                                          <p:val>
                                            <p:strVal val="#ppt_y+.1"/>
                                          </p:val>
                                        </p:tav>
                                        <p:tav tm="100000">
                                          <p:val>
                                            <p:strVal val="#ppt_y"/>
                                          </p:val>
                                        </p:tav>
                                      </p:tavLst>
                                    </p:anim>
                                  </p:childTnLst>
                                </p:cTn>
                              </p:par>
                            </p:childTnLst>
                          </p:cTn>
                        </p:par>
                        <p:par>
                          <p:cTn id="28" fill="hold">
                            <p:stCondLst>
                              <p:cond delay="3450"/>
                            </p:stCondLst>
                            <p:childTnLst>
                              <p:par>
                                <p:cTn id="29" presetID="2" presetClass="entr" presetSubtype="8" fill="hold" grpId="0" nodeType="afterEffect">
                                  <p:stCondLst>
                                    <p:cond delay="0"/>
                                  </p:stCondLst>
                                  <p:childTnLst>
                                    <p:set>
                                      <p:cBhvr>
                                        <p:cTn id="30" dur="1" fill="hold">
                                          <p:stCondLst>
                                            <p:cond delay="0"/>
                                          </p:stCondLst>
                                        </p:cTn>
                                        <p:tgtEl>
                                          <p:spTgt spid="52"/>
                                        </p:tgtEl>
                                        <p:attrNameLst>
                                          <p:attrName>style.visibility</p:attrName>
                                        </p:attrNameLst>
                                      </p:cBhvr>
                                      <p:to>
                                        <p:strVal val="visible"/>
                                      </p:to>
                                    </p:set>
                                    <p:anim calcmode="lin" valueType="num">
                                      <p:cBhvr additive="base">
                                        <p:cTn id="31" dur="800" fill="hold"/>
                                        <p:tgtEl>
                                          <p:spTgt spid="52"/>
                                        </p:tgtEl>
                                        <p:attrNameLst>
                                          <p:attrName>ppt_x</p:attrName>
                                        </p:attrNameLst>
                                      </p:cBhvr>
                                      <p:tavLst>
                                        <p:tav tm="0">
                                          <p:val>
                                            <p:strVal val="0-#ppt_w/2"/>
                                          </p:val>
                                        </p:tav>
                                        <p:tav tm="100000">
                                          <p:val>
                                            <p:strVal val="#ppt_x"/>
                                          </p:val>
                                        </p:tav>
                                      </p:tavLst>
                                    </p:anim>
                                    <p:anim calcmode="lin" valueType="num">
                                      <p:cBhvr additive="base">
                                        <p:cTn id="32" dur="800" fill="hold"/>
                                        <p:tgtEl>
                                          <p:spTgt spid="52"/>
                                        </p:tgtEl>
                                        <p:attrNameLst>
                                          <p:attrName>ppt_y</p:attrName>
                                        </p:attrNameLst>
                                      </p:cBhvr>
                                      <p:tavLst>
                                        <p:tav tm="0">
                                          <p:val>
                                            <p:strVal val="#ppt_y"/>
                                          </p:val>
                                        </p:tav>
                                        <p:tav tm="100000">
                                          <p:val>
                                            <p:strVal val="#ppt_y"/>
                                          </p:val>
                                        </p:tav>
                                      </p:tavLst>
                                    </p:anim>
                                  </p:childTnLst>
                                </p:cTn>
                              </p:par>
                              <p:par>
                                <p:cTn id="33" presetID="2" presetClass="entr" presetSubtype="8" fill="hold" nodeType="withEffect">
                                  <p:stCondLst>
                                    <p:cond delay="0"/>
                                  </p:stCondLst>
                                  <p:childTnLst>
                                    <p:set>
                                      <p:cBhvr>
                                        <p:cTn id="34" dur="1" fill="hold">
                                          <p:stCondLst>
                                            <p:cond delay="0"/>
                                          </p:stCondLst>
                                        </p:cTn>
                                        <p:tgtEl>
                                          <p:spTgt spid="46"/>
                                        </p:tgtEl>
                                        <p:attrNameLst>
                                          <p:attrName>style.visibility</p:attrName>
                                        </p:attrNameLst>
                                      </p:cBhvr>
                                      <p:to>
                                        <p:strVal val="visible"/>
                                      </p:to>
                                    </p:set>
                                    <p:anim calcmode="lin" valueType="num">
                                      <p:cBhvr additive="base">
                                        <p:cTn id="35" dur="800" fill="hold"/>
                                        <p:tgtEl>
                                          <p:spTgt spid="46"/>
                                        </p:tgtEl>
                                        <p:attrNameLst>
                                          <p:attrName>ppt_x</p:attrName>
                                        </p:attrNameLst>
                                      </p:cBhvr>
                                      <p:tavLst>
                                        <p:tav tm="0">
                                          <p:val>
                                            <p:strVal val="0-#ppt_w/2"/>
                                          </p:val>
                                        </p:tav>
                                        <p:tav tm="100000">
                                          <p:val>
                                            <p:strVal val="#ppt_x"/>
                                          </p:val>
                                        </p:tav>
                                      </p:tavLst>
                                    </p:anim>
                                    <p:anim calcmode="lin" valueType="num">
                                      <p:cBhvr additive="base">
                                        <p:cTn id="36" dur="800" fill="hold"/>
                                        <p:tgtEl>
                                          <p:spTgt spid="46"/>
                                        </p:tgtEl>
                                        <p:attrNameLst>
                                          <p:attrName>ppt_y</p:attrName>
                                        </p:attrNameLst>
                                      </p:cBhvr>
                                      <p:tavLst>
                                        <p:tav tm="0">
                                          <p:val>
                                            <p:strVal val="#ppt_y"/>
                                          </p:val>
                                        </p:tav>
                                        <p:tav tm="100000">
                                          <p:val>
                                            <p:strVal val="#ppt_y"/>
                                          </p:val>
                                        </p:tav>
                                      </p:tavLst>
                                    </p:anim>
                                  </p:childTnLst>
                                </p:cTn>
                              </p:par>
                            </p:childTnLst>
                          </p:cTn>
                        </p:par>
                        <p:par>
                          <p:cTn id="37" fill="hold">
                            <p:stCondLst>
                              <p:cond delay="4250"/>
                            </p:stCondLst>
                            <p:childTnLst>
                              <p:par>
                                <p:cTn id="38" presetID="47" presetClass="entr" presetSubtype="0" fill="hold" grpId="0" nodeType="afterEffect">
                                  <p:stCondLst>
                                    <p:cond delay="0"/>
                                  </p:stCondLst>
                                  <p:childTnLst>
                                    <p:set>
                                      <p:cBhvr>
                                        <p:cTn id="39" dur="1" fill="hold">
                                          <p:stCondLst>
                                            <p:cond delay="0"/>
                                          </p:stCondLst>
                                        </p:cTn>
                                        <p:tgtEl>
                                          <p:spTgt spid="22"/>
                                        </p:tgtEl>
                                        <p:attrNameLst>
                                          <p:attrName>style.visibility</p:attrName>
                                        </p:attrNameLst>
                                      </p:cBhvr>
                                      <p:to>
                                        <p:strVal val="visible"/>
                                      </p:to>
                                    </p:set>
                                    <p:animEffect transition="in" filter="fade">
                                      <p:cBhvr>
                                        <p:cTn id="40" dur="1000"/>
                                        <p:tgtEl>
                                          <p:spTgt spid="22"/>
                                        </p:tgtEl>
                                      </p:cBhvr>
                                    </p:animEffect>
                                    <p:anim calcmode="lin" valueType="num">
                                      <p:cBhvr>
                                        <p:cTn id="41" dur="1000" fill="hold"/>
                                        <p:tgtEl>
                                          <p:spTgt spid="22"/>
                                        </p:tgtEl>
                                        <p:attrNameLst>
                                          <p:attrName>ppt_x</p:attrName>
                                        </p:attrNameLst>
                                      </p:cBhvr>
                                      <p:tavLst>
                                        <p:tav tm="0">
                                          <p:val>
                                            <p:strVal val="#ppt_x"/>
                                          </p:val>
                                        </p:tav>
                                        <p:tav tm="100000">
                                          <p:val>
                                            <p:strVal val="#ppt_x"/>
                                          </p:val>
                                        </p:tav>
                                      </p:tavLst>
                                    </p:anim>
                                    <p:anim calcmode="lin" valueType="num">
                                      <p:cBhvr>
                                        <p:cTn id="42" dur="1000" fill="hold"/>
                                        <p:tgtEl>
                                          <p:spTgt spid="22"/>
                                        </p:tgtEl>
                                        <p:attrNameLst>
                                          <p:attrName>ppt_y</p:attrName>
                                        </p:attrNameLst>
                                      </p:cBhvr>
                                      <p:tavLst>
                                        <p:tav tm="0">
                                          <p:val>
                                            <p:strVal val="#ppt_y-.1"/>
                                          </p:val>
                                        </p:tav>
                                        <p:tav tm="100000">
                                          <p:val>
                                            <p:strVal val="#ppt_y"/>
                                          </p:val>
                                        </p:tav>
                                      </p:tavLst>
                                    </p:anim>
                                  </p:childTnLst>
                                </p:cTn>
                              </p:par>
                            </p:childTnLst>
                          </p:cTn>
                        </p:par>
                        <p:par>
                          <p:cTn id="43" fill="hold">
                            <p:stCondLst>
                              <p:cond delay="5250"/>
                            </p:stCondLst>
                            <p:childTnLst>
                              <p:par>
                                <p:cTn id="44" presetID="2" presetClass="entr" presetSubtype="8" fill="hold" grpId="0" nodeType="afterEffect">
                                  <p:stCondLst>
                                    <p:cond delay="0"/>
                                  </p:stCondLst>
                                  <p:childTnLst>
                                    <p:set>
                                      <p:cBhvr>
                                        <p:cTn id="45" dur="1" fill="hold">
                                          <p:stCondLst>
                                            <p:cond delay="0"/>
                                          </p:stCondLst>
                                        </p:cTn>
                                        <p:tgtEl>
                                          <p:spTgt spid="53"/>
                                        </p:tgtEl>
                                        <p:attrNameLst>
                                          <p:attrName>style.visibility</p:attrName>
                                        </p:attrNameLst>
                                      </p:cBhvr>
                                      <p:to>
                                        <p:strVal val="visible"/>
                                      </p:to>
                                    </p:set>
                                    <p:anim calcmode="lin" valueType="num">
                                      <p:cBhvr additive="base">
                                        <p:cTn id="46" dur="900" fill="hold"/>
                                        <p:tgtEl>
                                          <p:spTgt spid="53"/>
                                        </p:tgtEl>
                                        <p:attrNameLst>
                                          <p:attrName>ppt_x</p:attrName>
                                        </p:attrNameLst>
                                      </p:cBhvr>
                                      <p:tavLst>
                                        <p:tav tm="0">
                                          <p:val>
                                            <p:strVal val="0-#ppt_w/2"/>
                                          </p:val>
                                        </p:tav>
                                        <p:tav tm="100000">
                                          <p:val>
                                            <p:strVal val="#ppt_x"/>
                                          </p:val>
                                        </p:tav>
                                      </p:tavLst>
                                    </p:anim>
                                    <p:anim calcmode="lin" valueType="num">
                                      <p:cBhvr additive="base">
                                        <p:cTn id="47" dur="900" fill="hold"/>
                                        <p:tgtEl>
                                          <p:spTgt spid="53"/>
                                        </p:tgtEl>
                                        <p:attrNameLst>
                                          <p:attrName>ppt_y</p:attrName>
                                        </p:attrNameLst>
                                      </p:cBhvr>
                                      <p:tavLst>
                                        <p:tav tm="0">
                                          <p:val>
                                            <p:strVal val="#ppt_y"/>
                                          </p:val>
                                        </p:tav>
                                        <p:tav tm="100000">
                                          <p:val>
                                            <p:strVal val="#ppt_y"/>
                                          </p:val>
                                        </p:tav>
                                      </p:tavLst>
                                    </p:anim>
                                  </p:childTnLst>
                                </p:cTn>
                              </p:par>
                              <p:par>
                                <p:cTn id="48" presetID="2" presetClass="entr" presetSubtype="8" fill="hold" nodeType="withEffect">
                                  <p:stCondLst>
                                    <p:cond delay="0"/>
                                  </p:stCondLst>
                                  <p:childTnLst>
                                    <p:set>
                                      <p:cBhvr>
                                        <p:cTn id="49" dur="1" fill="hold">
                                          <p:stCondLst>
                                            <p:cond delay="0"/>
                                          </p:stCondLst>
                                        </p:cTn>
                                        <p:tgtEl>
                                          <p:spTgt spid="47"/>
                                        </p:tgtEl>
                                        <p:attrNameLst>
                                          <p:attrName>style.visibility</p:attrName>
                                        </p:attrNameLst>
                                      </p:cBhvr>
                                      <p:to>
                                        <p:strVal val="visible"/>
                                      </p:to>
                                    </p:set>
                                    <p:anim calcmode="lin" valueType="num">
                                      <p:cBhvr additive="base">
                                        <p:cTn id="50" dur="900" fill="hold"/>
                                        <p:tgtEl>
                                          <p:spTgt spid="47"/>
                                        </p:tgtEl>
                                        <p:attrNameLst>
                                          <p:attrName>ppt_x</p:attrName>
                                        </p:attrNameLst>
                                      </p:cBhvr>
                                      <p:tavLst>
                                        <p:tav tm="0">
                                          <p:val>
                                            <p:strVal val="0-#ppt_w/2"/>
                                          </p:val>
                                        </p:tav>
                                        <p:tav tm="100000">
                                          <p:val>
                                            <p:strVal val="#ppt_x"/>
                                          </p:val>
                                        </p:tav>
                                      </p:tavLst>
                                    </p:anim>
                                    <p:anim calcmode="lin" valueType="num">
                                      <p:cBhvr additive="base">
                                        <p:cTn id="51" dur="900" fill="hold"/>
                                        <p:tgtEl>
                                          <p:spTgt spid="47"/>
                                        </p:tgtEl>
                                        <p:attrNameLst>
                                          <p:attrName>ppt_y</p:attrName>
                                        </p:attrNameLst>
                                      </p:cBhvr>
                                      <p:tavLst>
                                        <p:tav tm="0">
                                          <p:val>
                                            <p:strVal val="#ppt_y"/>
                                          </p:val>
                                        </p:tav>
                                        <p:tav tm="100000">
                                          <p:val>
                                            <p:strVal val="#ppt_y"/>
                                          </p:val>
                                        </p:tav>
                                      </p:tavLst>
                                    </p:anim>
                                  </p:childTnLst>
                                </p:cTn>
                              </p:par>
                            </p:childTnLst>
                          </p:cTn>
                        </p:par>
                        <p:par>
                          <p:cTn id="52" fill="hold">
                            <p:stCondLst>
                              <p:cond delay="6150"/>
                            </p:stCondLst>
                            <p:childTnLst>
                              <p:par>
                                <p:cTn id="53" presetID="42" presetClass="entr" presetSubtype="0" fill="hold" grpId="0" nodeType="afterEffect">
                                  <p:stCondLst>
                                    <p:cond delay="0"/>
                                  </p:stCondLst>
                                  <p:childTnLst>
                                    <p:set>
                                      <p:cBhvr>
                                        <p:cTn id="54" dur="1" fill="hold">
                                          <p:stCondLst>
                                            <p:cond delay="0"/>
                                          </p:stCondLst>
                                        </p:cTn>
                                        <p:tgtEl>
                                          <p:spTgt spid="29"/>
                                        </p:tgtEl>
                                        <p:attrNameLst>
                                          <p:attrName>style.visibility</p:attrName>
                                        </p:attrNameLst>
                                      </p:cBhvr>
                                      <p:to>
                                        <p:strVal val="visible"/>
                                      </p:to>
                                    </p:set>
                                    <p:animEffect transition="in" filter="fade">
                                      <p:cBhvr>
                                        <p:cTn id="55" dur="1000"/>
                                        <p:tgtEl>
                                          <p:spTgt spid="29"/>
                                        </p:tgtEl>
                                      </p:cBhvr>
                                    </p:animEffect>
                                    <p:anim calcmode="lin" valueType="num">
                                      <p:cBhvr>
                                        <p:cTn id="56" dur="1000" fill="hold"/>
                                        <p:tgtEl>
                                          <p:spTgt spid="29"/>
                                        </p:tgtEl>
                                        <p:attrNameLst>
                                          <p:attrName>ppt_x</p:attrName>
                                        </p:attrNameLst>
                                      </p:cBhvr>
                                      <p:tavLst>
                                        <p:tav tm="0">
                                          <p:val>
                                            <p:strVal val="#ppt_x"/>
                                          </p:val>
                                        </p:tav>
                                        <p:tav tm="100000">
                                          <p:val>
                                            <p:strVal val="#ppt_x"/>
                                          </p:val>
                                        </p:tav>
                                      </p:tavLst>
                                    </p:anim>
                                    <p:anim calcmode="lin" valueType="num">
                                      <p:cBhvr>
                                        <p:cTn id="57" dur="1000" fill="hold"/>
                                        <p:tgtEl>
                                          <p:spTgt spid="29"/>
                                        </p:tgtEl>
                                        <p:attrNameLst>
                                          <p:attrName>ppt_y</p:attrName>
                                        </p:attrNameLst>
                                      </p:cBhvr>
                                      <p:tavLst>
                                        <p:tav tm="0">
                                          <p:val>
                                            <p:strVal val="#ppt_y+.1"/>
                                          </p:val>
                                        </p:tav>
                                        <p:tav tm="100000">
                                          <p:val>
                                            <p:strVal val="#ppt_y"/>
                                          </p:val>
                                        </p:tav>
                                      </p:tavLst>
                                    </p:anim>
                                  </p:childTnLst>
                                </p:cTn>
                              </p:par>
                            </p:childTnLst>
                          </p:cTn>
                        </p:par>
                        <p:par>
                          <p:cTn id="58" fill="hold">
                            <p:stCondLst>
                              <p:cond delay="7150"/>
                            </p:stCondLst>
                            <p:childTnLst>
                              <p:par>
                                <p:cTn id="59" presetID="2" presetClass="entr" presetSubtype="8" fill="hold" grpId="0" nodeType="afterEffect">
                                  <p:stCondLst>
                                    <p:cond delay="0"/>
                                  </p:stCondLst>
                                  <p:childTnLst>
                                    <p:set>
                                      <p:cBhvr>
                                        <p:cTn id="60" dur="1" fill="hold">
                                          <p:stCondLst>
                                            <p:cond delay="0"/>
                                          </p:stCondLst>
                                        </p:cTn>
                                        <p:tgtEl>
                                          <p:spTgt spid="54"/>
                                        </p:tgtEl>
                                        <p:attrNameLst>
                                          <p:attrName>style.visibility</p:attrName>
                                        </p:attrNameLst>
                                      </p:cBhvr>
                                      <p:to>
                                        <p:strVal val="visible"/>
                                      </p:to>
                                    </p:set>
                                    <p:anim calcmode="lin" valueType="num">
                                      <p:cBhvr additive="base">
                                        <p:cTn id="61" dur="1000" fill="hold"/>
                                        <p:tgtEl>
                                          <p:spTgt spid="54"/>
                                        </p:tgtEl>
                                        <p:attrNameLst>
                                          <p:attrName>ppt_x</p:attrName>
                                        </p:attrNameLst>
                                      </p:cBhvr>
                                      <p:tavLst>
                                        <p:tav tm="0">
                                          <p:val>
                                            <p:strVal val="0-#ppt_w/2"/>
                                          </p:val>
                                        </p:tav>
                                        <p:tav tm="100000">
                                          <p:val>
                                            <p:strVal val="#ppt_x"/>
                                          </p:val>
                                        </p:tav>
                                      </p:tavLst>
                                    </p:anim>
                                    <p:anim calcmode="lin" valueType="num">
                                      <p:cBhvr additive="base">
                                        <p:cTn id="62" dur="1000" fill="hold"/>
                                        <p:tgtEl>
                                          <p:spTgt spid="54"/>
                                        </p:tgtEl>
                                        <p:attrNameLst>
                                          <p:attrName>ppt_y</p:attrName>
                                        </p:attrNameLst>
                                      </p:cBhvr>
                                      <p:tavLst>
                                        <p:tav tm="0">
                                          <p:val>
                                            <p:strVal val="#ppt_y"/>
                                          </p:val>
                                        </p:tav>
                                        <p:tav tm="100000">
                                          <p:val>
                                            <p:strVal val="#ppt_y"/>
                                          </p:val>
                                        </p:tav>
                                      </p:tavLst>
                                    </p:anim>
                                  </p:childTnLst>
                                </p:cTn>
                              </p:par>
                              <p:par>
                                <p:cTn id="63" presetID="2" presetClass="entr" presetSubtype="8" fill="hold" nodeType="withEffect">
                                  <p:stCondLst>
                                    <p:cond delay="0"/>
                                  </p:stCondLst>
                                  <p:childTnLst>
                                    <p:set>
                                      <p:cBhvr>
                                        <p:cTn id="64" dur="1" fill="hold">
                                          <p:stCondLst>
                                            <p:cond delay="0"/>
                                          </p:stCondLst>
                                        </p:cTn>
                                        <p:tgtEl>
                                          <p:spTgt spid="48"/>
                                        </p:tgtEl>
                                        <p:attrNameLst>
                                          <p:attrName>style.visibility</p:attrName>
                                        </p:attrNameLst>
                                      </p:cBhvr>
                                      <p:to>
                                        <p:strVal val="visible"/>
                                      </p:to>
                                    </p:set>
                                    <p:anim calcmode="lin" valueType="num">
                                      <p:cBhvr additive="base">
                                        <p:cTn id="65" dur="1000" fill="hold"/>
                                        <p:tgtEl>
                                          <p:spTgt spid="48"/>
                                        </p:tgtEl>
                                        <p:attrNameLst>
                                          <p:attrName>ppt_x</p:attrName>
                                        </p:attrNameLst>
                                      </p:cBhvr>
                                      <p:tavLst>
                                        <p:tav tm="0">
                                          <p:val>
                                            <p:strVal val="0-#ppt_w/2"/>
                                          </p:val>
                                        </p:tav>
                                        <p:tav tm="100000">
                                          <p:val>
                                            <p:strVal val="#ppt_x"/>
                                          </p:val>
                                        </p:tav>
                                      </p:tavLst>
                                    </p:anim>
                                    <p:anim calcmode="lin" valueType="num">
                                      <p:cBhvr additive="base">
                                        <p:cTn id="66" dur="1000" fill="hold"/>
                                        <p:tgtEl>
                                          <p:spTgt spid="48"/>
                                        </p:tgtEl>
                                        <p:attrNameLst>
                                          <p:attrName>ppt_y</p:attrName>
                                        </p:attrNameLst>
                                      </p:cBhvr>
                                      <p:tavLst>
                                        <p:tav tm="0">
                                          <p:val>
                                            <p:strVal val="#ppt_y"/>
                                          </p:val>
                                        </p:tav>
                                        <p:tav tm="100000">
                                          <p:val>
                                            <p:strVal val="#ppt_y"/>
                                          </p:val>
                                        </p:tav>
                                      </p:tavLst>
                                    </p:anim>
                                  </p:childTnLst>
                                </p:cTn>
                              </p:par>
                            </p:childTnLst>
                          </p:cTn>
                        </p:par>
                        <p:par>
                          <p:cTn id="67" fill="hold">
                            <p:stCondLst>
                              <p:cond delay="8150"/>
                            </p:stCondLst>
                            <p:childTnLst>
                              <p:par>
                                <p:cTn id="68" presetID="47" presetClass="entr" presetSubtype="0" fill="hold" grpId="0" nodeType="afterEffect">
                                  <p:stCondLst>
                                    <p:cond delay="0"/>
                                  </p:stCondLst>
                                  <p:childTnLst>
                                    <p:set>
                                      <p:cBhvr>
                                        <p:cTn id="69" dur="1" fill="hold">
                                          <p:stCondLst>
                                            <p:cond delay="0"/>
                                          </p:stCondLst>
                                        </p:cTn>
                                        <p:tgtEl>
                                          <p:spTgt spid="36"/>
                                        </p:tgtEl>
                                        <p:attrNameLst>
                                          <p:attrName>style.visibility</p:attrName>
                                        </p:attrNameLst>
                                      </p:cBhvr>
                                      <p:to>
                                        <p:strVal val="visible"/>
                                      </p:to>
                                    </p:set>
                                    <p:animEffect transition="in" filter="fade">
                                      <p:cBhvr>
                                        <p:cTn id="70" dur="1000"/>
                                        <p:tgtEl>
                                          <p:spTgt spid="36"/>
                                        </p:tgtEl>
                                      </p:cBhvr>
                                    </p:animEffect>
                                    <p:anim calcmode="lin" valueType="num">
                                      <p:cBhvr>
                                        <p:cTn id="71" dur="1000" fill="hold"/>
                                        <p:tgtEl>
                                          <p:spTgt spid="36"/>
                                        </p:tgtEl>
                                        <p:attrNameLst>
                                          <p:attrName>ppt_x</p:attrName>
                                        </p:attrNameLst>
                                      </p:cBhvr>
                                      <p:tavLst>
                                        <p:tav tm="0">
                                          <p:val>
                                            <p:strVal val="#ppt_x"/>
                                          </p:val>
                                        </p:tav>
                                        <p:tav tm="100000">
                                          <p:val>
                                            <p:strVal val="#ppt_x"/>
                                          </p:val>
                                        </p:tav>
                                      </p:tavLst>
                                    </p:anim>
                                    <p:anim calcmode="lin" valueType="num">
                                      <p:cBhvr>
                                        <p:cTn id="72" dur="1000" fill="hold"/>
                                        <p:tgtEl>
                                          <p:spTgt spid="36"/>
                                        </p:tgtEl>
                                        <p:attrNameLst>
                                          <p:attrName>ppt_y</p:attrName>
                                        </p:attrNameLst>
                                      </p:cBhvr>
                                      <p:tavLst>
                                        <p:tav tm="0">
                                          <p:val>
                                            <p:strVal val="#ppt_y-.1"/>
                                          </p:val>
                                        </p:tav>
                                        <p:tav tm="100000">
                                          <p:val>
                                            <p:strVal val="#ppt_y"/>
                                          </p:val>
                                        </p:tav>
                                      </p:tavLst>
                                    </p:anim>
                                  </p:childTnLst>
                                </p:cTn>
                              </p:par>
                            </p:childTnLst>
                          </p:cTn>
                        </p:par>
                        <p:par>
                          <p:cTn id="73" fill="hold">
                            <p:stCondLst>
                              <p:cond delay="9150"/>
                            </p:stCondLst>
                            <p:childTnLst>
                              <p:par>
                                <p:cTn id="74" presetID="2" presetClass="entr" presetSubtype="8" fill="hold" grpId="0" nodeType="afterEffect">
                                  <p:stCondLst>
                                    <p:cond delay="0"/>
                                  </p:stCondLst>
                                  <p:childTnLst>
                                    <p:set>
                                      <p:cBhvr>
                                        <p:cTn id="75" dur="1" fill="hold">
                                          <p:stCondLst>
                                            <p:cond delay="0"/>
                                          </p:stCondLst>
                                        </p:cTn>
                                        <p:tgtEl>
                                          <p:spTgt spid="55"/>
                                        </p:tgtEl>
                                        <p:attrNameLst>
                                          <p:attrName>style.visibility</p:attrName>
                                        </p:attrNameLst>
                                      </p:cBhvr>
                                      <p:to>
                                        <p:strVal val="visible"/>
                                      </p:to>
                                    </p:set>
                                    <p:anim calcmode="lin" valueType="num">
                                      <p:cBhvr additive="base">
                                        <p:cTn id="76" dur="1100" fill="hold"/>
                                        <p:tgtEl>
                                          <p:spTgt spid="55"/>
                                        </p:tgtEl>
                                        <p:attrNameLst>
                                          <p:attrName>ppt_x</p:attrName>
                                        </p:attrNameLst>
                                      </p:cBhvr>
                                      <p:tavLst>
                                        <p:tav tm="0">
                                          <p:val>
                                            <p:strVal val="0-#ppt_w/2"/>
                                          </p:val>
                                        </p:tav>
                                        <p:tav tm="100000">
                                          <p:val>
                                            <p:strVal val="#ppt_x"/>
                                          </p:val>
                                        </p:tav>
                                      </p:tavLst>
                                    </p:anim>
                                    <p:anim calcmode="lin" valueType="num">
                                      <p:cBhvr additive="base">
                                        <p:cTn id="77" dur="1100" fill="hold"/>
                                        <p:tgtEl>
                                          <p:spTgt spid="55"/>
                                        </p:tgtEl>
                                        <p:attrNameLst>
                                          <p:attrName>ppt_y</p:attrName>
                                        </p:attrNameLst>
                                      </p:cBhvr>
                                      <p:tavLst>
                                        <p:tav tm="0">
                                          <p:val>
                                            <p:strVal val="#ppt_y"/>
                                          </p:val>
                                        </p:tav>
                                        <p:tav tm="100000">
                                          <p:val>
                                            <p:strVal val="#ppt_y"/>
                                          </p:val>
                                        </p:tav>
                                      </p:tavLst>
                                    </p:anim>
                                  </p:childTnLst>
                                </p:cTn>
                              </p:par>
                              <p:par>
                                <p:cTn id="78" presetID="2" presetClass="entr" presetSubtype="8" fill="hold" nodeType="withEffect">
                                  <p:stCondLst>
                                    <p:cond delay="0"/>
                                  </p:stCondLst>
                                  <p:childTnLst>
                                    <p:set>
                                      <p:cBhvr>
                                        <p:cTn id="79" dur="1" fill="hold">
                                          <p:stCondLst>
                                            <p:cond delay="0"/>
                                          </p:stCondLst>
                                        </p:cTn>
                                        <p:tgtEl>
                                          <p:spTgt spid="49"/>
                                        </p:tgtEl>
                                        <p:attrNameLst>
                                          <p:attrName>style.visibility</p:attrName>
                                        </p:attrNameLst>
                                      </p:cBhvr>
                                      <p:to>
                                        <p:strVal val="visible"/>
                                      </p:to>
                                    </p:set>
                                    <p:anim calcmode="lin" valueType="num">
                                      <p:cBhvr additive="base">
                                        <p:cTn id="80" dur="1100" fill="hold"/>
                                        <p:tgtEl>
                                          <p:spTgt spid="49"/>
                                        </p:tgtEl>
                                        <p:attrNameLst>
                                          <p:attrName>ppt_x</p:attrName>
                                        </p:attrNameLst>
                                      </p:cBhvr>
                                      <p:tavLst>
                                        <p:tav tm="0">
                                          <p:val>
                                            <p:strVal val="0-#ppt_w/2"/>
                                          </p:val>
                                        </p:tav>
                                        <p:tav tm="100000">
                                          <p:val>
                                            <p:strVal val="#ppt_x"/>
                                          </p:val>
                                        </p:tav>
                                      </p:tavLst>
                                    </p:anim>
                                    <p:anim calcmode="lin" valueType="num">
                                      <p:cBhvr additive="base">
                                        <p:cTn id="81" dur="1100" fill="hold"/>
                                        <p:tgtEl>
                                          <p:spTgt spid="49"/>
                                        </p:tgtEl>
                                        <p:attrNameLst>
                                          <p:attrName>ppt_y</p:attrName>
                                        </p:attrNameLst>
                                      </p:cBhvr>
                                      <p:tavLst>
                                        <p:tav tm="0">
                                          <p:val>
                                            <p:strVal val="#ppt_y"/>
                                          </p:val>
                                        </p:tav>
                                        <p:tav tm="100000">
                                          <p:val>
                                            <p:strVal val="#ppt_y"/>
                                          </p:val>
                                        </p:tav>
                                      </p:tavLst>
                                    </p:anim>
                                  </p:childTnLst>
                                </p:cTn>
                              </p:par>
                            </p:childTnLst>
                          </p:cTn>
                        </p:par>
                        <p:par>
                          <p:cTn id="82" fill="hold">
                            <p:stCondLst>
                              <p:cond delay="10250"/>
                            </p:stCondLst>
                            <p:childTnLst>
                              <p:par>
                                <p:cTn id="83" presetID="42" presetClass="entr" presetSubtype="0" fill="hold" grpId="0" nodeType="afterEffect">
                                  <p:stCondLst>
                                    <p:cond delay="0"/>
                                  </p:stCondLst>
                                  <p:childTnLst>
                                    <p:set>
                                      <p:cBhvr>
                                        <p:cTn id="84" dur="1" fill="hold">
                                          <p:stCondLst>
                                            <p:cond delay="0"/>
                                          </p:stCondLst>
                                        </p:cTn>
                                        <p:tgtEl>
                                          <p:spTgt spid="43"/>
                                        </p:tgtEl>
                                        <p:attrNameLst>
                                          <p:attrName>style.visibility</p:attrName>
                                        </p:attrNameLst>
                                      </p:cBhvr>
                                      <p:to>
                                        <p:strVal val="visible"/>
                                      </p:to>
                                    </p:set>
                                    <p:animEffect transition="in" filter="fade">
                                      <p:cBhvr>
                                        <p:cTn id="85" dur="1000"/>
                                        <p:tgtEl>
                                          <p:spTgt spid="43"/>
                                        </p:tgtEl>
                                      </p:cBhvr>
                                    </p:animEffect>
                                    <p:anim calcmode="lin" valueType="num">
                                      <p:cBhvr>
                                        <p:cTn id="86" dur="1000" fill="hold"/>
                                        <p:tgtEl>
                                          <p:spTgt spid="43"/>
                                        </p:tgtEl>
                                        <p:attrNameLst>
                                          <p:attrName>ppt_x</p:attrName>
                                        </p:attrNameLst>
                                      </p:cBhvr>
                                      <p:tavLst>
                                        <p:tav tm="0">
                                          <p:val>
                                            <p:strVal val="#ppt_x"/>
                                          </p:val>
                                        </p:tav>
                                        <p:tav tm="100000">
                                          <p:val>
                                            <p:strVal val="#ppt_x"/>
                                          </p:val>
                                        </p:tav>
                                      </p:tavLst>
                                    </p:anim>
                                    <p:anim calcmode="lin" valueType="num">
                                      <p:cBhvr>
                                        <p:cTn id="87" dur="1000" fill="hold"/>
                                        <p:tgtEl>
                                          <p:spTgt spid="43"/>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1" grpId="0" animBg="1"/>
      <p:bldP spid="52" grpId="0" animBg="1"/>
      <p:bldP spid="53" grpId="0" animBg="1"/>
      <p:bldP spid="54" grpId="0" animBg="1"/>
      <p:bldP spid="55" grpId="0" animBg="1"/>
      <p:bldP spid="50" grpId="0" animBg="1"/>
      <p:bldP spid="15" grpId="0"/>
      <p:bldP spid="22" grpId="0"/>
      <p:bldP spid="29" grpId="0"/>
      <p:bldP spid="36" grpId="0"/>
      <p:bldP spid="43" grpId="0"/>
      <p:bldP spid="44" grpId="0"/>
    </p:bldLst>
  </p:timing>
</p:sld>
</file>

<file path=ppt/slides/slide2.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solidFill>
                  <a:schemeClr val="bg1"/>
                </a:solidFill>
              </a:rPr>
              <a:t>COLOR SET 37</a:t>
            </a:r>
          </a:p>
        </p:txBody>
      </p:sp>
      <p:sp>
        <p:nvSpPr>
          <p:cNvPr id="3" name="Subtitle 2"/>
          <p:cNvSpPr>
            <a:spLocks noGrp="1"/>
          </p:cNvSpPr>
          <p:nvPr>
            <p:ph type="subTitle" idx="1"/>
          </p:nvPr>
        </p:nvSpPr>
        <p:spPr/>
        <p:txBody>
          <a:bodyPr>
            <a:noAutofit/>
          </a:bodyPr>
          <a:lstStyle/>
          <a:p>
            <a:r>
              <a:rPr lang="en-US" sz="2000" dirty="0">
                <a:solidFill>
                  <a:schemeClr val="bg1"/>
                </a:solidFill>
                <a:latin typeface="Candara" panose="020E0502030303020204" pitchFamily="34" charset="0"/>
              </a:rPr>
              <a:t>To find and download more slides for this color set, navigate to our PowerPoint website, then click the “</a:t>
            </a:r>
            <a:r>
              <a:rPr lang="en-US" sz="2000" b="1" dirty="0">
                <a:solidFill>
                  <a:schemeClr val="bg1"/>
                </a:solidFill>
                <a:latin typeface="Candara" panose="020E0502030303020204" pitchFamily="34" charset="0"/>
              </a:rPr>
              <a:t>PowerPoint Slides &gt;&gt; Slide Color Sets</a:t>
            </a:r>
            <a:r>
              <a:rPr lang="en-US" sz="2000" dirty="0">
                <a:solidFill>
                  <a:schemeClr val="bg1"/>
                </a:solidFill>
                <a:latin typeface="Candara" panose="020E0502030303020204" pitchFamily="34" charset="0"/>
              </a:rPr>
              <a:t>” in the main menu (also linked below). Then click the appropriate color set that matches this slide.</a:t>
            </a:r>
          </a:p>
          <a:p>
            <a:endParaRPr lang="en-US" sz="2000" dirty="0">
              <a:solidFill>
                <a:schemeClr val="bg1"/>
              </a:solidFill>
              <a:latin typeface="Candara" panose="020E0502030303020204" pitchFamily="34" charset="0"/>
            </a:endParaRPr>
          </a:p>
          <a:p>
            <a:r>
              <a:rPr lang="en-US" sz="2000" b="1" dirty="0">
                <a:solidFill>
                  <a:schemeClr val="bg1"/>
                </a:solidFill>
                <a:latin typeface="Candara" panose="020E0502030303020204" pitchFamily="34" charset="0"/>
              </a:rPr>
              <a:t> http://slides.sage-fox.com/color-sets/</a:t>
            </a:r>
          </a:p>
        </p:txBody>
      </p:sp>
      <p:grpSp>
        <p:nvGrpSpPr>
          <p:cNvPr id="16" name="Group 15"/>
          <p:cNvGrpSpPr/>
          <p:nvPr/>
        </p:nvGrpSpPr>
        <p:grpSpPr>
          <a:xfrm>
            <a:off x="4799452" y="1931354"/>
            <a:ext cx="2377440" cy="467127"/>
            <a:chOff x="377923" y="-267836"/>
            <a:chExt cx="2377440" cy="467127"/>
          </a:xfrm>
        </p:grpSpPr>
        <p:grpSp>
          <p:nvGrpSpPr>
            <p:cNvPr id="17" name="Group 16"/>
            <p:cNvGrpSpPr/>
            <p:nvPr userDrawn="1"/>
          </p:nvGrpSpPr>
          <p:grpSpPr>
            <a:xfrm>
              <a:off x="377923" y="-267836"/>
              <a:ext cx="2377440" cy="467127"/>
              <a:chOff x="2696381" y="6137360"/>
              <a:chExt cx="2377440" cy="467127"/>
            </a:xfrm>
          </p:grpSpPr>
          <p:sp>
            <p:nvSpPr>
              <p:cNvPr id="19" name="Rectangle 18"/>
              <p:cNvSpPr/>
              <p:nvPr userDrawn="1"/>
            </p:nvSpPr>
            <p:spPr>
              <a:xfrm>
                <a:off x="2696381" y="6137360"/>
                <a:ext cx="2377440" cy="457200"/>
              </a:xfrm>
              <a:prstGeom prst="rect">
                <a:avLst/>
              </a:prstGeom>
              <a:solidFill>
                <a:srgbClr val="0E0F11"/>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20" name="Group 19"/>
              <p:cNvGrpSpPr/>
              <p:nvPr/>
            </p:nvGrpSpPr>
            <p:grpSpPr>
              <a:xfrm>
                <a:off x="2771745" y="6149007"/>
                <a:ext cx="1508431" cy="421106"/>
                <a:chOff x="2771745" y="6149007"/>
                <a:chExt cx="1508431" cy="421106"/>
              </a:xfrm>
            </p:grpSpPr>
            <p:sp>
              <p:nvSpPr>
                <p:cNvPr id="22" name="Rounded Rectangle 21"/>
                <p:cNvSpPr/>
                <p:nvPr/>
              </p:nvSpPr>
              <p:spPr>
                <a:xfrm>
                  <a:off x="2771745" y="6158692"/>
                  <a:ext cx="228601" cy="411421"/>
                </a:xfrm>
                <a:prstGeom prst="roundRect">
                  <a:avLst/>
                </a:prstGeom>
                <a:solidFill>
                  <a:srgbClr val="FE4A1E"/>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1"/>
                    </a:solidFill>
                  </a:endParaRPr>
                </a:p>
              </p:txBody>
            </p:sp>
            <p:sp>
              <p:nvSpPr>
                <p:cNvPr id="23" name="Rounded Rectangle 22"/>
                <p:cNvSpPr/>
                <p:nvPr/>
              </p:nvSpPr>
              <p:spPr>
                <a:xfrm>
                  <a:off x="3024326" y="6158633"/>
                  <a:ext cx="228601" cy="411421"/>
                </a:xfrm>
                <a:prstGeom prst="roundRect">
                  <a:avLst/>
                </a:prstGeom>
                <a:solidFill>
                  <a:srgbClr val="5C9AD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4" name="Rounded Rectangle 23"/>
                <p:cNvSpPr/>
                <p:nvPr/>
              </p:nvSpPr>
              <p:spPr>
                <a:xfrm>
                  <a:off x="3545555" y="6157060"/>
                  <a:ext cx="228600" cy="411421"/>
                </a:xfrm>
                <a:prstGeom prst="roundRect">
                  <a:avLst/>
                </a:prstGeom>
                <a:solidFill>
                  <a:srgbClr val="7A7A7A"/>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5" name="Rounded Rectangle 24"/>
                <p:cNvSpPr/>
                <p:nvPr/>
              </p:nvSpPr>
              <p:spPr>
                <a:xfrm>
                  <a:off x="3798161" y="6157001"/>
                  <a:ext cx="228600" cy="411421"/>
                </a:xfrm>
                <a:prstGeom prst="roundRect">
                  <a:avLst/>
                </a:prstGeom>
                <a:solidFill>
                  <a:srgbClr val="939393"/>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6" name="Rounded Rectangle 25"/>
                <p:cNvSpPr/>
                <p:nvPr/>
              </p:nvSpPr>
              <p:spPr>
                <a:xfrm>
                  <a:off x="4051576" y="6149007"/>
                  <a:ext cx="228600" cy="411421"/>
                </a:xfrm>
                <a:prstGeom prst="roundRect">
                  <a:avLst/>
                </a:prstGeom>
                <a:solidFill>
                  <a:srgbClr val="BFBFB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21" name="TextBox 20"/>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F2F2F2"/>
                    </a:solidFill>
                    <a:latin typeface="Candara" panose="020E0502030303020204" pitchFamily="34" charset="0"/>
                  </a:rPr>
                  <a:t>COLOR SET 37</a:t>
                </a:r>
              </a:p>
            </p:txBody>
          </p:sp>
        </p:grpSp>
        <p:sp>
          <p:nvSpPr>
            <p:cNvPr id="18" name="Rounded Rectangle 17"/>
            <p:cNvSpPr/>
            <p:nvPr userDrawn="1"/>
          </p:nvSpPr>
          <p:spPr>
            <a:xfrm>
              <a:off x="970790" y="-243790"/>
              <a:ext cx="228600" cy="411421"/>
            </a:xfrm>
            <a:prstGeom prst="roundRect">
              <a:avLst/>
            </a:prstGeom>
            <a:solidFill>
              <a:srgbClr val="44546B"/>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pic>
        <p:nvPicPr>
          <p:cNvPr id="27" name="Picture 2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1600" dirty="0">
                <a:solidFill>
                  <a:schemeClr val="bg1">
                    <a:lumMod val="95000"/>
                  </a:schemeClr>
                </a:solidFill>
                <a:latin typeface="Candara" panose="020E0502030303020204" pitchFamily="34" charset="0"/>
              </a:rPr>
              <a:t>We are a free service, and we will never ask for money, but we may have to shut down eventually if we are not able to generate more traffic. For this reason, we plead with our users to help us overcome this issue, by letting others know about our free service. </a:t>
            </a:r>
            <a:endParaRPr lang="en-US" sz="1600" dirty="0">
              <a:latin typeface="Candara" panose="020E0502030303020204" pitchFamily="34" charset="0"/>
            </a:endParaRPr>
          </a:p>
          <a:p>
            <a:endParaRPr lang="en-US" sz="1000" dirty="0"/>
          </a:p>
          <a:p>
            <a:r>
              <a:rPr lang="en-US" sz="1600" dirty="0">
                <a:solidFill>
                  <a:schemeClr val="bg1">
                    <a:lumMod val="95000"/>
                  </a:schemeClr>
                </a:solidFill>
                <a:latin typeface="Candara" panose="020E0502030303020204" pitchFamily="34" charset="0"/>
              </a:rPr>
              <a:t>Due to the fact that we are offering free products and we do not pay for any advertising, search engines are not able to monetize our platform. Due to this fact we are ranked much lower in search results, so they can place websites generating revenue for them higher (even though they are less relevant). This is very unfortunate, as we rely on traffic to generate ad revenues to cover lease costs for our servers, which current revenues are not covering these costs.  </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There are many ways to help get the word out:</a:t>
            </a:r>
          </a:p>
          <a:p>
            <a:pPr marL="457200" indent="-457200">
              <a:buAutoNum type="arabicParenR"/>
            </a:pPr>
            <a:r>
              <a:rPr lang="en-US" sz="1600" dirty="0">
                <a:solidFill>
                  <a:schemeClr val="bg1">
                    <a:lumMod val="95000"/>
                  </a:schemeClr>
                </a:solidFill>
                <a:latin typeface="Candara" panose="020E0502030303020204" pitchFamily="34" charset="0"/>
              </a:rPr>
              <a:t>Social media likes and shares.</a:t>
            </a:r>
          </a:p>
          <a:p>
            <a:pPr marL="457200" indent="-457200">
              <a:buAutoNum type="arabicParenR"/>
            </a:pPr>
            <a:r>
              <a:rPr lang="en-US" sz="1600" dirty="0">
                <a:solidFill>
                  <a:schemeClr val="bg1">
                    <a:lumMod val="95000"/>
                  </a:schemeClr>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bg1">
                    <a:lumMod val="95000"/>
                  </a:schemeClr>
                </a:solidFill>
                <a:latin typeface="Candara" panose="020E0502030303020204" pitchFamily="34" charset="0"/>
              </a:rPr>
              <a:t>Telling classmates, teachers, coworkers about our Free PowerPoint Templates.</a:t>
            </a:r>
          </a:p>
          <a:p>
            <a:pPr marL="457200" indent="-457200">
              <a:buAutoNum type="arabicParenR"/>
            </a:pPr>
            <a:r>
              <a:rPr lang="en-US" sz="1600" dirty="0">
                <a:solidFill>
                  <a:schemeClr val="bg1">
                    <a:lumMod val="95000"/>
                  </a:schemeClr>
                </a:solidFill>
                <a:latin typeface="Candara" panose="020E0502030303020204" pitchFamily="34" charset="0"/>
              </a:rPr>
              <a:t>Placing one of our banners on your website, blog, etc.</a:t>
            </a:r>
          </a:p>
          <a:p>
            <a:endParaRPr lang="en-US" sz="1000" dirty="0">
              <a:solidFill>
                <a:schemeClr val="bg1">
                  <a:lumMod val="95000"/>
                </a:schemeClr>
              </a:solidFill>
              <a:latin typeface="Candara" panose="020E0502030303020204" pitchFamily="34" charset="0"/>
            </a:endParaRPr>
          </a:p>
          <a:p>
            <a:r>
              <a:rPr lang="en-US" sz="1600" dirty="0">
                <a:solidFill>
                  <a:schemeClr val="bg1">
                    <a:lumMod val="95000"/>
                  </a:schemeClr>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fontScale="90000"/>
          </a:bodyPr>
          <a:lstStyle/>
          <a:p>
            <a:pPr algn="ctr"/>
            <a:r>
              <a:rPr lang="en-US" sz="3000" dirty="0">
                <a:solidFill>
                  <a:schemeClr val="bg1"/>
                </a:solidFill>
                <a:latin typeface="Bernard MT Condensed" panose="02050806060905020404" pitchFamily="18" charset="0"/>
              </a:rPr>
              <a:t>Please help us keep our website active. URGENT! </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14531128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Allowed Actions:</a:t>
            </a:r>
          </a:p>
          <a:p>
            <a:r>
              <a:rPr lang="en-US" sz="1600" dirty="0">
                <a:solidFill>
                  <a:schemeClr val="bg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bg1"/>
                </a:solidFill>
                <a:latin typeface="Candara" panose="020E0502030303020204" pitchFamily="34" charset="0"/>
              </a:rPr>
              <a:t>Not Allowed:</a:t>
            </a:r>
          </a:p>
          <a:p>
            <a:r>
              <a:rPr lang="en-US" sz="1600" dirty="0">
                <a:solidFill>
                  <a:schemeClr val="bg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bg1"/>
                </a:solidFill>
                <a:latin typeface="Candara" panose="020E0502030303020204" pitchFamily="34" charset="0"/>
              </a:rPr>
              <a:t>Image Usage Rights:</a:t>
            </a:r>
          </a:p>
          <a:p>
            <a:r>
              <a:rPr lang="en-US" sz="1600" dirty="0">
                <a:solidFill>
                  <a:schemeClr val="bg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solidFill>
                  <a:schemeClr val="bg1"/>
                </a:solidFill>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solidFill>
                  <a:schemeClr val="bg1"/>
                </a:solidFill>
              </a:rPr>
              <a:t>© 2015-2017 sage-fox.com</a:t>
            </a:r>
          </a:p>
        </p:txBody>
      </p:sp>
      <p:pic>
        <p:nvPicPr>
          <p:cNvPr id="7" name="Picture 6">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bg>
      <p:bgPr>
        <a:solidFill>
          <a:srgbClr val="0E0F11"/>
        </a:solidFill>
        <a:effectLst/>
      </p:bgPr>
    </p:bg>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Background Images:</a:t>
            </a:r>
          </a:p>
          <a:p>
            <a:r>
              <a:rPr lang="en-US" sz="1600" dirty="0">
                <a:solidFill>
                  <a:schemeClr val="bg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bg1"/>
                </a:solidFill>
                <a:latin typeface="Candara" panose="020E0502030303020204" pitchFamily="34" charset="0"/>
              </a:rPr>
              <a:t>Changing Image Elements :</a:t>
            </a:r>
          </a:p>
          <a:p>
            <a:r>
              <a:rPr lang="en-US" sz="1600" dirty="0">
                <a:solidFill>
                  <a:schemeClr val="bg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bg1"/>
                </a:solidFill>
                <a:latin typeface="Candara" panose="020E0502030303020204" pitchFamily="34" charset="0"/>
              </a:rPr>
              <a:t>Color Transparency Screen:</a:t>
            </a:r>
          </a:p>
          <a:p>
            <a:r>
              <a:rPr lang="en-US" sz="1600" dirty="0">
                <a:solidFill>
                  <a:schemeClr val="bg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bg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solidFill>
                  <a:schemeClr val="bg1"/>
                </a:solidFill>
                <a:latin typeface="Candara" panose="020E0502030303020204" pitchFamily="34" charset="0"/>
              </a:rPr>
              <a:t>Image Tips</a:t>
            </a: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solidFill>
            <a:srgbClr val="0E0F1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bg1"/>
                </a:solidFill>
                <a:latin typeface="Candara" panose="020E0502030303020204" pitchFamily="34" charset="0"/>
              </a:rPr>
              <a:t>Animations:</a:t>
            </a:r>
          </a:p>
          <a:p>
            <a:r>
              <a:rPr lang="en-US" sz="1600" dirty="0">
                <a:solidFill>
                  <a:schemeClr val="bg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Slide Pause:</a:t>
            </a:r>
          </a:p>
          <a:p>
            <a:r>
              <a:rPr lang="en-US" sz="1600" dirty="0">
                <a:solidFill>
                  <a:schemeClr val="bg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Animation Changes:</a:t>
            </a:r>
          </a:p>
          <a:p>
            <a:r>
              <a:rPr lang="en-US" sz="1600" dirty="0">
                <a:solidFill>
                  <a:schemeClr val="bg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bg1"/>
              </a:solidFill>
              <a:latin typeface="Candara" panose="020E0502030303020204" pitchFamily="34" charset="0"/>
            </a:endParaRPr>
          </a:p>
          <a:p>
            <a:r>
              <a:rPr lang="en-US" sz="2000" b="1" u="sng" dirty="0">
                <a:solidFill>
                  <a:schemeClr val="bg1"/>
                </a:solidFill>
                <a:latin typeface="Candara" panose="020E0502030303020204" pitchFamily="34" charset="0"/>
              </a:rPr>
              <a:t>Transitions:</a:t>
            </a:r>
          </a:p>
          <a:p>
            <a:r>
              <a:rPr lang="en-US" sz="1600" dirty="0">
                <a:solidFill>
                  <a:schemeClr val="bg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solidFill>
                  <a:schemeClr val="bg1"/>
                </a:solidFill>
                <a:latin typeface="Candara" panose="020E0502030303020204" pitchFamily="34" charset="0"/>
              </a:rPr>
              <a:t>Transition &amp; Animation</a:t>
            </a:r>
            <a:r>
              <a:rPr lang="en-US" sz="3200" baseline="0" dirty="0">
                <a:solidFill>
                  <a:schemeClr val="bg1"/>
                </a:solidFill>
                <a:latin typeface="Candara" panose="020E0502030303020204" pitchFamily="34" charset="0"/>
              </a:rPr>
              <a:t> Tips</a:t>
            </a:r>
            <a:endParaRPr lang="en-US" sz="3200" dirty="0">
              <a:solidFill>
                <a:schemeClr val="bg1"/>
              </a:solidFill>
              <a:latin typeface="Candara" panose="020E0502030303020204" pitchFamily="34" charset="0"/>
            </a:endParaRPr>
          </a:p>
        </p:txBody>
      </p:sp>
      <p:pic>
        <p:nvPicPr>
          <p:cNvPr id="6" name="Picture 5">
            <a:hlinkClick r:id="rId2"/>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26240" y="6757593"/>
            <a:ext cx="365760" cy="100407"/>
          </a:xfrm>
          <a:prstGeom prst="rect">
            <a:avLst/>
          </a:prstGeom>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1594</TotalTime>
  <Words>1472</Words>
  <Application>Microsoft Office PowerPoint</Application>
  <PresentationFormat>Widescreen</PresentationFormat>
  <Paragraphs>78</Paragraphs>
  <Slides>6</Slides>
  <Notes>0</Notes>
  <HiddenSlides>0</HiddenSlides>
  <MMClips>0</MMClips>
  <ScaleCrop>false</ScaleCrop>
  <HeadingPairs>
    <vt:vector size="6" baseType="variant">
      <vt:variant>
        <vt:lpstr>Fonts Used</vt:lpstr>
      </vt:variant>
      <vt:variant>
        <vt:i4>6</vt:i4>
      </vt:variant>
      <vt:variant>
        <vt:lpstr>Theme</vt:lpstr>
      </vt:variant>
      <vt:variant>
        <vt:i4>1</vt:i4>
      </vt:variant>
      <vt:variant>
        <vt:lpstr>Slide Titles</vt:lpstr>
      </vt:variant>
      <vt:variant>
        <vt:i4>6</vt:i4>
      </vt:variant>
    </vt:vector>
  </HeadingPairs>
  <TitlesOfParts>
    <vt:vector size="13" baseType="lpstr">
      <vt:lpstr>Arial</vt:lpstr>
      <vt:lpstr>Bernard MT Condensed</vt:lpstr>
      <vt:lpstr>Calibri</vt:lpstr>
      <vt:lpstr>Calibri Light</vt:lpstr>
      <vt:lpstr>Candara</vt:lpstr>
      <vt:lpstr>Wingdings</vt:lpstr>
      <vt:lpstr>Office Theme</vt:lpstr>
      <vt:lpstr>PowerPoint Presentation</vt:lpstr>
      <vt:lpstr>COLOR SET 37</vt:lpstr>
      <vt:lpstr>Please help us keep our website active. URGENT! </vt:lpstr>
      <vt:lpstr>Copyright Notice</vt:lpstr>
      <vt:lpstr>Image Tips</vt:lpstr>
      <vt:lpstr>Transition &amp; Animation Tips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 noneya</cp:lastModifiedBy>
  <cp:revision>316</cp:revision>
  <dcterms:created xsi:type="dcterms:W3CDTF">2016-09-28T22:08:47Z</dcterms:created>
  <dcterms:modified xsi:type="dcterms:W3CDTF">2019-10-31T20:23:10Z</dcterms:modified>
</cp:coreProperties>
</file>