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6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6"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08858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 name="Group 60">
            <a:extLst>
              <a:ext uri="{FF2B5EF4-FFF2-40B4-BE49-F238E27FC236}">
                <a16:creationId xmlns:a16="http://schemas.microsoft.com/office/drawing/2014/main" id="{15E87BC9-A8CB-493E-9EB4-3A10B1D750C9}"/>
              </a:ext>
            </a:extLst>
          </p:cNvPr>
          <p:cNvGrpSpPr/>
          <p:nvPr/>
        </p:nvGrpSpPr>
        <p:grpSpPr>
          <a:xfrm>
            <a:off x="4448556" y="2446023"/>
            <a:ext cx="3429000" cy="3428995"/>
            <a:chOff x="4448556" y="2446023"/>
            <a:chExt cx="3429000" cy="3428995"/>
          </a:xfrm>
        </p:grpSpPr>
        <p:sp>
          <p:nvSpPr>
            <p:cNvPr id="37" name="Oval 36">
              <a:extLst>
                <a:ext uri="{FF2B5EF4-FFF2-40B4-BE49-F238E27FC236}">
                  <a16:creationId xmlns:a16="http://schemas.microsoft.com/office/drawing/2014/main" id="{358F51D0-6ADB-4643-963F-8D4FD4456E13}"/>
                </a:ext>
              </a:extLst>
            </p:cNvPr>
            <p:cNvSpPr>
              <a:spLocks noChangeAspect="1"/>
            </p:cNvSpPr>
            <p:nvPr/>
          </p:nvSpPr>
          <p:spPr>
            <a:xfrm>
              <a:off x="4448556" y="2446023"/>
              <a:ext cx="3429000" cy="3428995"/>
            </a:xfrm>
            <a:prstGeom prst="ellipse">
              <a:avLst/>
            </a:prstGeom>
            <a:solidFill>
              <a:schemeClr val="bg1"/>
            </a:solidFill>
            <a:ln>
              <a:noFill/>
            </a:ln>
            <a:effectLst>
              <a:outerShdw blurRad="254000" dist="254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0" name="Group 59">
              <a:extLst>
                <a:ext uri="{FF2B5EF4-FFF2-40B4-BE49-F238E27FC236}">
                  <a16:creationId xmlns:a16="http://schemas.microsoft.com/office/drawing/2014/main" id="{4885334A-1B67-4668-905F-AB32AB323C76}"/>
                </a:ext>
              </a:extLst>
            </p:cNvPr>
            <p:cNvGrpSpPr>
              <a:grpSpLocks noChangeAspect="1"/>
            </p:cNvGrpSpPr>
            <p:nvPr/>
          </p:nvGrpSpPr>
          <p:grpSpPr>
            <a:xfrm>
              <a:off x="4654296" y="2652001"/>
              <a:ext cx="3017520" cy="3017037"/>
              <a:chOff x="914400" y="1260527"/>
              <a:chExt cx="3200908" cy="3200395"/>
            </a:xfrm>
          </p:grpSpPr>
          <p:sp useBgFill="1">
            <p:nvSpPr>
              <p:cNvPr id="58" name="Oval 57">
                <a:extLst>
                  <a:ext uri="{FF2B5EF4-FFF2-40B4-BE49-F238E27FC236}">
                    <a16:creationId xmlns:a16="http://schemas.microsoft.com/office/drawing/2014/main" id="{191FBEBD-E3E2-47C3-ADEB-81820D82754F}"/>
                  </a:ext>
                </a:extLst>
              </p:cNvPr>
              <p:cNvSpPr>
                <a:spLocks noChangeAspect="1"/>
              </p:cNvSpPr>
              <p:nvPr/>
            </p:nvSpPr>
            <p:spPr>
              <a:xfrm>
                <a:off x="914908" y="1260527"/>
                <a:ext cx="3200400" cy="3200395"/>
              </a:xfrm>
              <a:prstGeom prst="ellipse">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a:extLst>
                  <a:ext uri="{FF2B5EF4-FFF2-40B4-BE49-F238E27FC236}">
                    <a16:creationId xmlns:a16="http://schemas.microsoft.com/office/drawing/2014/main" id="{F9FA5E02-1C64-4A2F-8349-0D88A26B9C23}"/>
                  </a:ext>
                </a:extLst>
              </p:cNvPr>
              <p:cNvSpPr>
                <a:spLocks noChangeAspect="1"/>
              </p:cNvSpPr>
              <p:nvPr/>
            </p:nvSpPr>
            <p:spPr>
              <a:xfrm>
                <a:off x="914400" y="1260527"/>
                <a:ext cx="3200400" cy="3200395"/>
              </a:xfrm>
              <a:prstGeom prst="ellipse">
                <a:avLst/>
              </a:prstGeom>
              <a:solidFill>
                <a:schemeClr val="tx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0" name="TextBox 39">
              <a:extLst>
                <a:ext uri="{FF2B5EF4-FFF2-40B4-BE49-F238E27FC236}">
                  <a16:creationId xmlns:a16="http://schemas.microsoft.com/office/drawing/2014/main" id="{1FA08032-BE6E-4612-9387-ECB70CEEDDE3}"/>
                </a:ext>
              </a:extLst>
            </p:cNvPr>
            <p:cNvSpPr txBox="1"/>
            <p:nvPr/>
          </p:nvSpPr>
          <p:spPr>
            <a:xfrm>
              <a:off x="5084260" y="3788311"/>
              <a:ext cx="2142744" cy="1375761"/>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41" name="Freeform 101">
              <a:extLst>
                <a:ext uri="{FF2B5EF4-FFF2-40B4-BE49-F238E27FC236}">
                  <a16:creationId xmlns:a16="http://schemas.microsoft.com/office/drawing/2014/main" id="{D3DECBCB-03E7-4B58-BDA0-293FC64FAA8F}"/>
                </a:ext>
              </a:extLst>
            </p:cNvPr>
            <p:cNvSpPr>
              <a:spLocks noChangeAspect="1" noEditPoints="1"/>
            </p:cNvSpPr>
            <p:nvPr/>
          </p:nvSpPr>
          <p:spPr bwMode="auto">
            <a:xfrm>
              <a:off x="5848910" y="3224608"/>
              <a:ext cx="494180" cy="45720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2" name="Group 41">
            <a:extLst>
              <a:ext uri="{FF2B5EF4-FFF2-40B4-BE49-F238E27FC236}">
                <a16:creationId xmlns:a16="http://schemas.microsoft.com/office/drawing/2014/main" id="{85289C8A-9BFF-4881-9343-E4E3F6D7AA96}"/>
              </a:ext>
            </a:extLst>
          </p:cNvPr>
          <p:cNvGrpSpPr/>
          <p:nvPr/>
        </p:nvGrpSpPr>
        <p:grpSpPr>
          <a:xfrm>
            <a:off x="6386460" y="2386584"/>
            <a:ext cx="4243441" cy="731520"/>
            <a:chOff x="6386460" y="2386584"/>
            <a:chExt cx="4243441" cy="731520"/>
          </a:xfrm>
        </p:grpSpPr>
        <p:sp>
          <p:nvSpPr>
            <p:cNvPr id="26" name="Freeform: Shape 25">
              <a:extLst>
                <a:ext uri="{FF2B5EF4-FFF2-40B4-BE49-F238E27FC236}">
                  <a16:creationId xmlns:a16="http://schemas.microsoft.com/office/drawing/2014/main" id="{74AB6932-4474-4743-A04A-9DAA7724DE50}"/>
                </a:ext>
              </a:extLst>
            </p:cNvPr>
            <p:cNvSpPr>
              <a:spLocks/>
            </p:cNvSpPr>
            <p:nvPr/>
          </p:nvSpPr>
          <p:spPr>
            <a:xfrm>
              <a:off x="6386460" y="2386584"/>
              <a:ext cx="4243441" cy="731520"/>
            </a:xfrm>
            <a:custGeom>
              <a:avLst/>
              <a:gdLst>
                <a:gd name="connsiteX0" fmla="*/ 0 w 4243441"/>
                <a:gd name="connsiteY0" fmla="*/ 0 h 731520"/>
                <a:gd name="connsiteX1" fmla="*/ 3931019 w 4243441"/>
                <a:gd name="connsiteY1" fmla="*/ 0 h 731520"/>
                <a:gd name="connsiteX2" fmla="*/ 3946247 w 4243441"/>
                <a:gd name="connsiteY2" fmla="*/ 3075 h 731520"/>
                <a:gd name="connsiteX3" fmla="*/ 3969121 w 4243441"/>
                <a:gd name="connsiteY3" fmla="*/ 0 h 731520"/>
                <a:gd name="connsiteX4" fmla="*/ 4243441 w 4243441"/>
                <a:gd name="connsiteY4" fmla="*/ 365760 h 731520"/>
                <a:gd name="connsiteX5" fmla="*/ 3969121 w 4243441"/>
                <a:gd name="connsiteY5" fmla="*/ 731520 h 731520"/>
                <a:gd name="connsiteX6" fmla="*/ 3946247 w 4243441"/>
                <a:gd name="connsiteY6" fmla="*/ 728446 h 731520"/>
                <a:gd name="connsiteX7" fmla="*/ 3931019 w 4243441"/>
                <a:gd name="connsiteY7" fmla="*/ 731520 h 731520"/>
                <a:gd name="connsiteX8" fmla="*/ 1213231 w 4243441"/>
                <a:gd name="connsiteY8" fmla="*/ 731520 h 731520"/>
                <a:gd name="connsiteX9" fmla="*/ 1138227 w 4243441"/>
                <a:gd name="connsiteY9" fmla="*/ 631219 h 731520"/>
                <a:gd name="connsiteX10" fmla="*/ 121668 w 4243441"/>
                <a:gd name="connsiteY10" fmla="*/ 18569 h 731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43441" h="731520">
                  <a:moveTo>
                    <a:pt x="0" y="0"/>
                  </a:moveTo>
                  <a:lnTo>
                    <a:pt x="3931019" y="0"/>
                  </a:lnTo>
                  <a:lnTo>
                    <a:pt x="3946247" y="3075"/>
                  </a:lnTo>
                  <a:lnTo>
                    <a:pt x="3969121" y="0"/>
                  </a:lnTo>
                  <a:cubicBezTo>
                    <a:pt x="4120624" y="0"/>
                    <a:pt x="4243441" y="163756"/>
                    <a:pt x="4243441" y="365760"/>
                  </a:cubicBezTo>
                  <a:cubicBezTo>
                    <a:pt x="4243441" y="567764"/>
                    <a:pt x="4120624" y="731520"/>
                    <a:pt x="3969121" y="731520"/>
                  </a:cubicBezTo>
                  <a:lnTo>
                    <a:pt x="3946247" y="728446"/>
                  </a:lnTo>
                  <a:lnTo>
                    <a:pt x="3931019" y="731520"/>
                  </a:lnTo>
                  <a:lnTo>
                    <a:pt x="1213231" y="731520"/>
                  </a:lnTo>
                  <a:lnTo>
                    <a:pt x="1138227" y="631219"/>
                  </a:lnTo>
                  <a:cubicBezTo>
                    <a:pt x="883860" y="322997"/>
                    <a:pt x="527928" y="101702"/>
                    <a:pt x="121668" y="18569"/>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 Box 10">
              <a:extLst>
                <a:ext uri="{FF2B5EF4-FFF2-40B4-BE49-F238E27FC236}">
                  <a16:creationId xmlns:a16="http://schemas.microsoft.com/office/drawing/2014/main" id="{2DC0BABE-2A92-4BA7-8779-FEFC8F0FF31E}"/>
                </a:ext>
              </a:extLst>
            </p:cNvPr>
            <p:cNvSpPr txBox="1">
              <a:spLocks noChangeArrowheads="1"/>
            </p:cNvSpPr>
            <p:nvPr/>
          </p:nvSpPr>
          <p:spPr bwMode="auto">
            <a:xfrm>
              <a:off x="9806941" y="2426638"/>
              <a:ext cx="640080" cy="646331"/>
            </a:xfrm>
            <a:prstGeom prst="rect">
              <a:avLst/>
            </a:prstGeom>
            <a:noFill/>
            <a:ln w="9525">
              <a:noFill/>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60960" tIns="30480" rIns="60960" bIns="30480">
              <a:spAutoFit/>
            </a:bodyPr>
            <a:lstStyle/>
            <a:p>
              <a:pPr algn="ctr"/>
              <a:r>
                <a:rPr lang="en-US" sz="2800" dirty="0">
                  <a:solidFill>
                    <a:schemeClr val="bg1"/>
                  </a:solidFill>
                  <a:latin typeface="Bernard MT Condensed" panose="02050806060905020404" pitchFamily="18" charset="0"/>
                </a:rPr>
                <a:t>01</a:t>
              </a:r>
            </a:p>
            <a:p>
              <a:pPr algn="ctr"/>
              <a:r>
                <a:rPr lang="en-US" sz="1000" b="1" dirty="0">
                  <a:solidFill>
                    <a:schemeClr val="bg1"/>
                  </a:solidFill>
                </a:rPr>
                <a:t>OPTION</a:t>
              </a:r>
              <a:endParaRPr lang="en-US" sz="1000" dirty="0">
                <a:solidFill>
                  <a:schemeClr val="bg1"/>
                </a:solidFill>
                <a:latin typeface="Bernard MT Condensed" panose="02050806060905020404" pitchFamily="18" charset="0"/>
              </a:endParaRPr>
            </a:p>
          </p:txBody>
        </p:sp>
      </p:grpSp>
      <p:grpSp>
        <p:nvGrpSpPr>
          <p:cNvPr id="43" name="Group 42">
            <a:extLst>
              <a:ext uri="{FF2B5EF4-FFF2-40B4-BE49-F238E27FC236}">
                <a16:creationId xmlns:a16="http://schemas.microsoft.com/office/drawing/2014/main" id="{A482CD8E-5C3B-4058-AE20-092F8A1DB873}"/>
              </a:ext>
            </a:extLst>
          </p:cNvPr>
          <p:cNvGrpSpPr/>
          <p:nvPr/>
        </p:nvGrpSpPr>
        <p:grpSpPr>
          <a:xfrm>
            <a:off x="1614874" y="5193792"/>
            <a:ext cx="4347861" cy="731520"/>
            <a:chOff x="1614874" y="5193792"/>
            <a:chExt cx="4347861" cy="731520"/>
          </a:xfrm>
        </p:grpSpPr>
        <p:sp>
          <p:nvSpPr>
            <p:cNvPr id="28" name="Freeform: Shape 27">
              <a:extLst>
                <a:ext uri="{FF2B5EF4-FFF2-40B4-BE49-F238E27FC236}">
                  <a16:creationId xmlns:a16="http://schemas.microsoft.com/office/drawing/2014/main" id="{2306C471-F070-4A4B-A194-CC5B801D8626}"/>
                </a:ext>
              </a:extLst>
            </p:cNvPr>
            <p:cNvSpPr>
              <a:spLocks/>
            </p:cNvSpPr>
            <p:nvPr/>
          </p:nvSpPr>
          <p:spPr>
            <a:xfrm rot="10800000">
              <a:off x="1614874" y="5193792"/>
              <a:ext cx="4347861" cy="731520"/>
            </a:xfrm>
            <a:custGeom>
              <a:avLst/>
              <a:gdLst>
                <a:gd name="connsiteX0" fmla="*/ 4073541 w 4347861"/>
                <a:gd name="connsiteY0" fmla="*/ 731520 h 731520"/>
                <a:gd name="connsiteX1" fmla="*/ 4050667 w 4347861"/>
                <a:gd name="connsiteY1" fmla="*/ 728446 h 731520"/>
                <a:gd name="connsiteX2" fmla="*/ 4035439 w 4347861"/>
                <a:gd name="connsiteY2" fmla="*/ 731520 h 731520"/>
                <a:gd name="connsiteX3" fmla="*/ 1258982 w 4347861"/>
                <a:gd name="connsiteY3" fmla="*/ 731520 h 731520"/>
                <a:gd name="connsiteX4" fmla="*/ 1189872 w 4347861"/>
                <a:gd name="connsiteY4" fmla="*/ 639101 h 731520"/>
                <a:gd name="connsiteX5" fmla="*/ 173314 w 4347861"/>
                <a:gd name="connsiteY5" fmla="*/ 26451 h 731520"/>
                <a:gd name="connsiteX6" fmla="*/ 0 w 4347861"/>
                <a:gd name="connsiteY6" fmla="*/ 0 h 731520"/>
                <a:gd name="connsiteX7" fmla="*/ 4035439 w 4347861"/>
                <a:gd name="connsiteY7" fmla="*/ 0 h 731520"/>
                <a:gd name="connsiteX8" fmla="*/ 4050667 w 4347861"/>
                <a:gd name="connsiteY8" fmla="*/ 3075 h 731520"/>
                <a:gd name="connsiteX9" fmla="*/ 4073541 w 4347861"/>
                <a:gd name="connsiteY9" fmla="*/ 0 h 731520"/>
                <a:gd name="connsiteX10" fmla="*/ 4347861 w 4347861"/>
                <a:gd name="connsiteY10" fmla="*/ 365760 h 731520"/>
                <a:gd name="connsiteX11" fmla="*/ 4073541 w 4347861"/>
                <a:gd name="connsiteY11" fmla="*/ 731520 h 731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47861" h="731520">
                  <a:moveTo>
                    <a:pt x="4073541" y="731520"/>
                  </a:moveTo>
                  <a:lnTo>
                    <a:pt x="4050667" y="728446"/>
                  </a:lnTo>
                  <a:lnTo>
                    <a:pt x="4035439" y="731520"/>
                  </a:lnTo>
                  <a:lnTo>
                    <a:pt x="1258982" y="731520"/>
                  </a:lnTo>
                  <a:lnTo>
                    <a:pt x="1189872" y="639101"/>
                  </a:lnTo>
                  <a:cubicBezTo>
                    <a:pt x="935506" y="330879"/>
                    <a:pt x="579574" y="109584"/>
                    <a:pt x="173314" y="26451"/>
                  </a:cubicBezTo>
                  <a:lnTo>
                    <a:pt x="0" y="0"/>
                  </a:lnTo>
                  <a:lnTo>
                    <a:pt x="4035439" y="0"/>
                  </a:lnTo>
                  <a:lnTo>
                    <a:pt x="4050667" y="3075"/>
                  </a:lnTo>
                  <a:lnTo>
                    <a:pt x="4073541" y="0"/>
                  </a:lnTo>
                  <a:cubicBezTo>
                    <a:pt x="4225044" y="0"/>
                    <a:pt x="4347861" y="163756"/>
                    <a:pt x="4347861" y="365760"/>
                  </a:cubicBezTo>
                  <a:cubicBezTo>
                    <a:pt x="4347861" y="567764"/>
                    <a:pt x="4225044" y="731520"/>
                    <a:pt x="4073541" y="73152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 Box 10">
              <a:extLst>
                <a:ext uri="{FF2B5EF4-FFF2-40B4-BE49-F238E27FC236}">
                  <a16:creationId xmlns:a16="http://schemas.microsoft.com/office/drawing/2014/main" id="{EAEC6783-0412-4509-BBA9-B443DCC76737}"/>
                </a:ext>
              </a:extLst>
            </p:cNvPr>
            <p:cNvSpPr txBox="1">
              <a:spLocks noChangeArrowheads="1"/>
            </p:cNvSpPr>
            <p:nvPr/>
          </p:nvSpPr>
          <p:spPr bwMode="auto">
            <a:xfrm>
              <a:off x="1709332" y="5236386"/>
              <a:ext cx="640080" cy="646331"/>
            </a:xfrm>
            <a:prstGeom prst="rect">
              <a:avLst/>
            </a:prstGeom>
            <a:noFill/>
            <a:ln w="9525">
              <a:noFill/>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60960" tIns="30480" rIns="60960" bIns="30480">
              <a:spAutoFit/>
            </a:bodyPr>
            <a:lstStyle/>
            <a:p>
              <a:pPr algn="ctr"/>
              <a:r>
                <a:rPr lang="en-US" sz="2800" dirty="0">
                  <a:solidFill>
                    <a:schemeClr val="bg1"/>
                  </a:solidFill>
                  <a:latin typeface="Bernard MT Condensed" panose="02050806060905020404" pitchFamily="18" charset="0"/>
                </a:rPr>
                <a:t>02</a:t>
              </a:r>
            </a:p>
            <a:p>
              <a:pPr algn="ctr"/>
              <a:r>
                <a:rPr lang="en-US" sz="1000" b="1" dirty="0">
                  <a:solidFill>
                    <a:schemeClr val="bg1"/>
                  </a:solidFill>
                </a:rPr>
                <a:t>OPTION</a:t>
              </a:r>
              <a:endParaRPr lang="en-US" sz="1000" dirty="0">
                <a:solidFill>
                  <a:schemeClr val="bg1"/>
                </a:solidFill>
                <a:latin typeface="Bernard MT Condensed" panose="02050806060905020404" pitchFamily="18" charset="0"/>
              </a:endParaRPr>
            </a:p>
          </p:txBody>
        </p:sp>
      </p:gr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16" name="TextBox 15">
            <a:extLst>
              <a:ext uri="{FF2B5EF4-FFF2-40B4-BE49-F238E27FC236}">
                <a16:creationId xmlns:a16="http://schemas.microsoft.com/office/drawing/2014/main" id="{0384BC72-88E9-4AEE-B16A-0A7FDBC3DDF0}"/>
              </a:ext>
            </a:extLst>
          </p:cNvPr>
          <p:cNvSpPr txBox="1"/>
          <p:nvPr/>
        </p:nvSpPr>
        <p:spPr>
          <a:xfrm>
            <a:off x="8531389" y="4202430"/>
            <a:ext cx="2670011" cy="1969770"/>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5" name="TextBox 24">
            <a:extLst>
              <a:ext uri="{FF2B5EF4-FFF2-40B4-BE49-F238E27FC236}">
                <a16:creationId xmlns:a16="http://schemas.microsoft.com/office/drawing/2014/main" id="{CFBC6F94-9016-43F7-B50A-DC459F86C1B9}"/>
              </a:ext>
            </a:extLst>
          </p:cNvPr>
          <p:cNvSpPr txBox="1"/>
          <p:nvPr/>
        </p:nvSpPr>
        <p:spPr>
          <a:xfrm>
            <a:off x="1198748" y="2239723"/>
            <a:ext cx="2843916" cy="1969770"/>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49" name="Group 48">
            <a:extLst>
              <a:ext uri="{FF2B5EF4-FFF2-40B4-BE49-F238E27FC236}">
                <a16:creationId xmlns:a16="http://schemas.microsoft.com/office/drawing/2014/main" id="{71544786-082F-46F5-928A-0571C80A53B4}"/>
              </a:ext>
            </a:extLst>
          </p:cNvPr>
          <p:cNvGrpSpPr/>
          <p:nvPr/>
        </p:nvGrpSpPr>
        <p:grpSpPr>
          <a:xfrm>
            <a:off x="2620799" y="4461748"/>
            <a:ext cx="1097280" cy="1097803"/>
            <a:chOff x="2484120" y="4461748"/>
            <a:chExt cx="1097280" cy="1097803"/>
          </a:xfrm>
        </p:grpSpPr>
        <p:grpSp>
          <p:nvGrpSpPr>
            <p:cNvPr id="47" name="Group 46">
              <a:extLst>
                <a:ext uri="{FF2B5EF4-FFF2-40B4-BE49-F238E27FC236}">
                  <a16:creationId xmlns:a16="http://schemas.microsoft.com/office/drawing/2014/main" id="{F9F95B9E-0F84-4298-9235-7C4D59E840C7}"/>
                </a:ext>
              </a:extLst>
            </p:cNvPr>
            <p:cNvGrpSpPr/>
            <p:nvPr/>
          </p:nvGrpSpPr>
          <p:grpSpPr>
            <a:xfrm>
              <a:off x="2484120" y="4461748"/>
              <a:ext cx="1097280" cy="1097803"/>
              <a:chOff x="2484120" y="4461748"/>
              <a:chExt cx="1097280" cy="1097803"/>
            </a:xfrm>
          </p:grpSpPr>
          <p:sp>
            <p:nvSpPr>
              <p:cNvPr id="22" name="Oval 21">
                <a:extLst>
                  <a:ext uri="{FF2B5EF4-FFF2-40B4-BE49-F238E27FC236}">
                    <a16:creationId xmlns:a16="http://schemas.microsoft.com/office/drawing/2014/main" id="{36E18518-7CA9-48DD-9AC7-D2E9F77CFD39}"/>
                  </a:ext>
                </a:extLst>
              </p:cNvPr>
              <p:cNvSpPr>
                <a:spLocks noChangeAspect="1"/>
              </p:cNvSpPr>
              <p:nvPr/>
            </p:nvSpPr>
            <p:spPr>
              <a:xfrm>
                <a:off x="2484121" y="4461748"/>
                <a:ext cx="1097279" cy="1097283"/>
              </a:xfrm>
              <a:prstGeom prst="ellipse">
                <a:avLst/>
              </a:prstGeom>
              <a:solidFill>
                <a:schemeClr val="bg1"/>
              </a:solidFill>
              <a:ln>
                <a:noFill/>
              </a:ln>
              <a:effectLst>
                <a:outerShdw blurRad="2540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Partial Circle 22">
                <a:extLst>
                  <a:ext uri="{FF2B5EF4-FFF2-40B4-BE49-F238E27FC236}">
                    <a16:creationId xmlns:a16="http://schemas.microsoft.com/office/drawing/2014/main" id="{08D87F65-89F8-4952-AFBD-D6C61E377B5C}"/>
                  </a:ext>
                </a:extLst>
              </p:cNvPr>
              <p:cNvSpPr>
                <a:spLocks noChangeAspect="1"/>
              </p:cNvSpPr>
              <p:nvPr/>
            </p:nvSpPr>
            <p:spPr>
              <a:xfrm flipV="1">
                <a:off x="2484120" y="4462268"/>
                <a:ext cx="1097279" cy="1097283"/>
              </a:xfrm>
              <a:prstGeom prst="pie">
                <a:avLst>
                  <a:gd name="adj1" fmla="val 12477843"/>
                  <a:gd name="adj2" fmla="val 5485403"/>
                </a:avLst>
              </a:pr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24" name="Oval 23">
                <a:extLst>
                  <a:ext uri="{FF2B5EF4-FFF2-40B4-BE49-F238E27FC236}">
                    <a16:creationId xmlns:a16="http://schemas.microsoft.com/office/drawing/2014/main" id="{E7204B60-542D-4F42-9A4E-17461F0CD829}"/>
                  </a:ext>
                </a:extLst>
              </p:cNvPr>
              <p:cNvSpPr>
                <a:spLocks noChangeAspect="1"/>
              </p:cNvSpPr>
              <p:nvPr/>
            </p:nvSpPr>
            <p:spPr>
              <a:xfrm>
                <a:off x="2567699" y="4544044"/>
                <a:ext cx="932688" cy="93269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8" name="Group 47">
              <a:extLst>
                <a:ext uri="{FF2B5EF4-FFF2-40B4-BE49-F238E27FC236}">
                  <a16:creationId xmlns:a16="http://schemas.microsoft.com/office/drawing/2014/main" id="{81C378F0-E4BA-4A70-A60B-69E2B8902B70}"/>
                </a:ext>
              </a:extLst>
            </p:cNvPr>
            <p:cNvGrpSpPr/>
            <p:nvPr/>
          </p:nvGrpSpPr>
          <p:grpSpPr>
            <a:xfrm>
              <a:off x="2566415" y="4544044"/>
              <a:ext cx="932688" cy="932692"/>
              <a:chOff x="2566415" y="4544044"/>
              <a:chExt cx="932688" cy="932692"/>
            </a:xfrm>
          </p:grpSpPr>
          <p:sp>
            <p:nvSpPr>
              <p:cNvPr id="45" name="Oval 44">
                <a:extLst>
                  <a:ext uri="{FF2B5EF4-FFF2-40B4-BE49-F238E27FC236}">
                    <a16:creationId xmlns:a16="http://schemas.microsoft.com/office/drawing/2014/main" id="{FA151259-2CA7-4681-9AD1-4F25BE50E1C3}"/>
                  </a:ext>
                </a:extLst>
              </p:cNvPr>
              <p:cNvSpPr>
                <a:spLocks noChangeAspect="1"/>
              </p:cNvSpPr>
              <p:nvPr/>
            </p:nvSpPr>
            <p:spPr>
              <a:xfrm>
                <a:off x="2566415" y="4544044"/>
                <a:ext cx="932688" cy="932692"/>
              </a:xfrm>
              <a:prstGeom prst="ellipse">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80CEED85-7DFD-48A3-BEA1-639843907354}"/>
                  </a:ext>
                </a:extLst>
              </p:cNvPr>
              <p:cNvSpPr txBox="1"/>
              <p:nvPr/>
            </p:nvSpPr>
            <p:spPr>
              <a:xfrm>
                <a:off x="2633748" y="4654296"/>
                <a:ext cx="798022" cy="769441"/>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70%</a:t>
                </a:r>
              </a:p>
              <a:p>
                <a:pPr algn="ctr" defTabSz="1219170">
                  <a:spcBef>
                    <a:spcPct val="20000"/>
                  </a:spcBef>
                  <a:defRPr/>
                </a:pPr>
                <a:r>
                  <a:rPr lang="en-US" sz="900" b="1" dirty="0">
                    <a:solidFill>
                      <a:schemeClr val="bg1"/>
                    </a:solidFill>
                    <a:latin typeface="Candara" panose="020E0502030303020204" pitchFamily="34" charset="0"/>
                  </a:rPr>
                  <a:t>LOREM </a:t>
                </a:r>
              </a:p>
              <a:p>
                <a:pPr algn="ctr" defTabSz="1219170">
                  <a:spcBef>
                    <a:spcPct val="20000"/>
                  </a:spcBef>
                  <a:defRPr/>
                </a:pPr>
                <a:r>
                  <a:rPr lang="en-US" sz="900" b="1" dirty="0">
                    <a:solidFill>
                      <a:schemeClr val="bg1"/>
                    </a:solidFill>
                    <a:latin typeface="Candara" panose="020E0502030303020204" pitchFamily="34" charset="0"/>
                  </a:rPr>
                  <a:t>IPSUM</a:t>
                </a:r>
              </a:p>
              <a:p>
                <a:pPr algn="ctr" defTabSz="1219170">
                  <a:spcBef>
                    <a:spcPct val="20000"/>
                  </a:spcBef>
                  <a:defRPr/>
                </a:pPr>
                <a:endParaRPr lang="en-US" sz="200" b="1" dirty="0">
                  <a:solidFill>
                    <a:srgbClr val="585858"/>
                  </a:solidFill>
                  <a:latin typeface="Candara" panose="020E0502030303020204" pitchFamily="34" charset="0"/>
                </a:endParaRPr>
              </a:p>
            </p:txBody>
          </p:sp>
        </p:grpSp>
      </p:grpSp>
      <p:grpSp>
        <p:nvGrpSpPr>
          <p:cNvPr id="50" name="Group 49">
            <a:extLst>
              <a:ext uri="{FF2B5EF4-FFF2-40B4-BE49-F238E27FC236}">
                <a16:creationId xmlns:a16="http://schemas.microsoft.com/office/drawing/2014/main" id="{0A28E2CE-1742-4752-AAAC-33D51EE4D101}"/>
              </a:ext>
            </a:extLst>
          </p:cNvPr>
          <p:cNvGrpSpPr/>
          <p:nvPr/>
        </p:nvGrpSpPr>
        <p:grpSpPr>
          <a:xfrm>
            <a:off x="8327725" y="2749803"/>
            <a:ext cx="1097280" cy="1097803"/>
            <a:chOff x="2484120" y="4461748"/>
            <a:chExt cx="1097280" cy="1097803"/>
          </a:xfrm>
        </p:grpSpPr>
        <p:grpSp>
          <p:nvGrpSpPr>
            <p:cNvPr id="51" name="Group 50">
              <a:extLst>
                <a:ext uri="{FF2B5EF4-FFF2-40B4-BE49-F238E27FC236}">
                  <a16:creationId xmlns:a16="http://schemas.microsoft.com/office/drawing/2014/main" id="{451D2CCB-C2AA-4EAE-945F-6D6061F0F94E}"/>
                </a:ext>
              </a:extLst>
            </p:cNvPr>
            <p:cNvGrpSpPr/>
            <p:nvPr/>
          </p:nvGrpSpPr>
          <p:grpSpPr>
            <a:xfrm>
              <a:off x="2484120" y="4461748"/>
              <a:ext cx="1097280" cy="1097803"/>
              <a:chOff x="2484120" y="4461748"/>
              <a:chExt cx="1097280" cy="1097803"/>
            </a:xfrm>
          </p:grpSpPr>
          <p:sp>
            <p:nvSpPr>
              <p:cNvPr id="55" name="Oval 54">
                <a:extLst>
                  <a:ext uri="{FF2B5EF4-FFF2-40B4-BE49-F238E27FC236}">
                    <a16:creationId xmlns:a16="http://schemas.microsoft.com/office/drawing/2014/main" id="{8B40D9AD-D618-45C4-9274-FA73BEAFD8F0}"/>
                  </a:ext>
                </a:extLst>
              </p:cNvPr>
              <p:cNvSpPr>
                <a:spLocks noChangeAspect="1"/>
              </p:cNvSpPr>
              <p:nvPr/>
            </p:nvSpPr>
            <p:spPr>
              <a:xfrm>
                <a:off x="2484121" y="4461748"/>
                <a:ext cx="1097279" cy="1097283"/>
              </a:xfrm>
              <a:prstGeom prst="ellipse">
                <a:avLst/>
              </a:prstGeom>
              <a:solidFill>
                <a:schemeClr val="bg1"/>
              </a:solidFill>
              <a:ln>
                <a:noFill/>
              </a:ln>
              <a:effectLst>
                <a:outerShdw blurRad="2540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Partial Circle 55">
                <a:extLst>
                  <a:ext uri="{FF2B5EF4-FFF2-40B4-BE49-F238E27FC236}">
                    <a16:creationId xmlns:a16="http://schemas.microsoft.com/office/drawing/2014/main" id="{36E6C248-59B5-4CCD-96E8-E13867528EDE}"/>
                  </a:ext>
                </a:extLst>
              </p:cNvPr>
              <p:cNvSpPr>
                <a:spLocks noChangeAspect="1"/>
              </p:cNvSpPr>
              <p:nvPr/>
            </p:nvSpPr>
            <p:spPr>
              <a:xfrm flipV="1">
                <a:off x="2484120" y="4462268"/>
                <a:ext cx="1097279" cy="1097283"/>
              </a:xfrm>
              <a:prstGeom prst="pie">
                <a:avLst>
                  <a:gd name="adj1" fmla="val 9806656"/>
                  <a:gd name="adj2" fmla="val 5485403"/>
                </a:avLst>
              </a:pr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57" name="Oval 56">
                <a:extLst>
                  <a:ext uri="{FF2B5EF4-FFF2-40B4-BE49-F238E27FC236}">
                    <a16:creationId xmlns:a16="http://schemas.microsoft.com/office/drawing/2014/main" id="{C367985F-C087-405D-9EA8-2204007A74B0}"/>
                  </a:ext>
                </a:extLst>
              </p:cNvPr>
              <p:cNvSpPr>
                <a:spLocks noChangeAspect="1"/>
              </p:cNvSpPr>
              <p:nvPr/>
            </p:nvSpPr>
            <p:spPr>
              <a:xfrm>
                <a:off x="2567699" y="4544044"/>
                <a:ext cx="932688" cy="93269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2" name="Group 51">
              <a:extLst>
                <a:ext uri="{FF2B5EF4-FFF2-40B4-BE49-F238E27FC236}">
                  <a16:creationId xmlns:a16="http://schemas.microsoft.com/office/drawing/2014/main" id="{B63BD18E-EC48-45F9-AD29-CA5FBE0926B4}"/>
                </a:ext>
              </a:extLst>
            </p:cNvPr>
            <p:cNvGrpSpPr/>
            <p:nvPr/>
          </p:nvGrpSpPr>
          <p:grpSpPr>
            <a:xfrm>
              <a:off x="2566415" y="4544044"/>
              <a:ext cx="932688" cy="932692"/>
              <a:chOff x="2566415" y="4544044"/>
              <a:chExt cx="932688" cy="932692"/>
            </a:xfrm>
          </p:grpSpPr>
          <p:sp>
            <p:nvSpPr>
              <p:cNvPr id="53" name="Oval 52">
                <a:extLst>
                  <a:ext uri="{FF2B5EF4-FFF2-40B4-BE49-F238E27FC236}">
                    <a16:creationId xmlns:a16="http://schemas.microsoft.com/office/drawing/2014/main" id="{2B6E16FB-9E21-4B16-BD2D-EC5CBF86C201}"/>
                  </a:ext>
                </a:extLst>
              </p:cNvPr>
              <p:cNvSpPr>
                <a:spLocks noChangeAspect="1"/>
              </p:cNvSpPr>
              <p:nvPr/>
            </p:nvSpPr>
            <p:spPr>
              <a:xfrm>
                <a:off x="2566415" y="4544044"/>
                <a:ext cx="932688" cy="932692"/>
              </a:xfrm>
              <a:prstGeom prst="ellipse">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a:extLst>
                  <a:ext uri="{FF2B5EF4-FFF2-40B4-BE49-F238E27FC236}">
                    <a16:creationId xmlns:a16="http://schemas.microsoft.com/office/drawing/2014/main" id="{F9C4FDCE-7761-4091-B3EC-5FDFBC93E1B3}"/>
                  </a:ext>
                </a:extLst>
              </p:cNvPr>
              <p:cNvSpPr txBox="1"/>
              <p:nvPr/>
            </p:nvSpPr>
            <p:spPr>
              <a:xfrm>
                <a:off x="2633748" y="4656313"/>
                <a:ext cx="798022" cy="769441"/>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77%</a:t>
                </a:r>
              </a:p>
              <a:p>
                <a:pPr algn="ctr" defTabSz="1219170">
                  <a:spcBef>
                    <a:spcPct val="20000"/>
                  </a:spcBef>
                  <a:defRPr/>
                </a:pPr>
                <a:r>
                  <a:rPr lang="en-US" sz="900" b="1" dirty="0">
                    <a:solidFill>
                      <a:schemeClr val="bg1"/>
                    </a:solidFill>
                    <a:latin typeface="Candara" panose="020E0502030303020204" pitchFamily="34" charset="0"/>
                  </a:rPr>
                  <a:t>LOREM </a:t>
                </a:r>
              </a:p>
              <a:p>
                <a:pPr algn="ctr" defTabSz="1219170">
                  <a:spcBef>
                    <a:spcPct val="20000"/>
                  </a:spcBef>
                  <a:defRPr/>
                </a:pPr>
                <a:r>
                  <a:rPr lang="en-US" sz="900" b="1" dirty="0">
                    <a:solidFill>
                      <a:schemeClr val="bg1"/>
                    </a:solidFill>
                    <a:latin typeface="Candara" panose="020E0502030303020204" pitchFamily="34" charset="0"/>
                  </a:rPr>
                  <a:t>IPSUM</a:t>
                </a:r>
              </a:p>
              <a:p>
                <a:pPr algn="ctr" defTabSz="1219170">
                  <a:spcBef>
                    <a:spcPct val="20000"/>
                  </a:spcBef>
                  <a:defRPr/>
                </a:pPr>
                <a:endParaRPr lang="en-US" sz="200" b="1" dirty="0">
                  <a:solidFill>
                    <a:srgbClr val="585858"/>
                  </a:solidFill>
                  <a:latin typeface="Candara" panose="020E0502030303020204" pitchFamily="34" charset="0"/>
                </a:endParaRPr>
              </a:p>
            </p:txBody>
          </p:sp>
        </p:grpSp>
      </p:grpSp>
    </p:spTree>
    <p:extLst>
      <p:ext uri="{BB962C8B-B14F-4D97-AF65-F5344CB8AC3E}">
        <p14:creationId xmlns:p14="http://schemas.microsoft.com/office/powerpoint/2010/main" val="909972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61"/>
                                        </p:tgtEl>
                                        <p:attrNameLst>
                                          <p:attrName>style.visibility</p:attrName>
                                        </p:attrNameLst>
                                      </p:cBhvr>
                                      <p:to>
                                        <p:strVal val="visible"/>
                                      </p:to>
                                    </p:set>
                                    <p:anim calcmode="lin" valueType="num">
                                      <p:cBhvr>
                                        <p:cTn id="11" dur="1000" fill="hold"/>
                                        <p:tgtEl>
                                          <p:spTgt spid="61"/>
                                        </p:tgtEl>
                                        <p:attrNameLst>
                                          <p:attrName>ppt_w</p:attrName>
                                        </p:attrNameLst>
                                      </p:cBhvr>
                                      <p:tavLst>
                                        <p:tav tm="0">
                                          <p:val>
                                            <p:fltVal val="0"/>
                                          </p:val>
                                        </p:tav>
                                        <p:tav tm="100000">
                                          <p:val>
                                            <p:strVal val="#ppt_w"/>
                                          </p:val>
                                        </p:tav>
                                      </p:tavLst>
                                    </p:anim>
                                    <p:anim calcmode="lin" valueType="num">
                                      <p:cBhvr>
                                        <p:cTn id="12" dur="1000" fill="hold"/>
                                        <p:tgtEl>
                                          <p:spTgt spid="61"/>
                                        </p:tgtEl>
                                        <p:attrNameLst>
                                          <p:attrName>ppt_h</p:attrName>
                                        </p:attrNameLst>
                                      </p:cBhvr>
                                      <p:tavLst>
                                        <p:tav tm="0">
                                          <p:val>
                                            <p:fltVal val="0"/>
                                          </p:val>
                                        </p:tav>
                                        <p:tav tm="100000">
                                          <p:val>
                                            <p:strVal val="#ppt_h"/>
                                          </p:val>
                                        </p:tav>
                                      </p:tavLst>
                                    </p:anim>
                                    <p:anim calcmode="lin" valueType="num">
                                      <p:cBhvr>
                                        <p:cTn id="13" dur="1000" fill="hold"/>
                                        <p:tgtEl>
                                          <p:spTgt spid="61"/>
                                        </p:tgtEl>
                                        <p:attrNameLst>
                                          <p:attrName>style.rotation</p:attrName>
                                        </p:attrNameLst>
                                      </p:cBhvr>
                                      <p:tavLst>
                                        <p:tav tm="0">
                                          <p:val>
                                            <p:fltVal val="90"/>
                                          </p:val>
                                        </p:tav>
                                        <p:tav tm="100000">
                                          <p:val>
                                            <p:fltVal val="0"/>
                                          </p:val>
                                        </p:tav>
                                      </p:tavLst>
                                    </p:anim>
                                    <p:animEffect transition="in" filter="fade">
                                      <p:cBhvr>
                                        <p:cTn id="14" dur="1000"/>
                                        <p:tgtEl>
                                          <p:spTgt spid="61"/>
                                        </p:tgtEl>
                                      </p:cBhvr>
                                    </p:animEffect>
                                  </p:childTnLst>
                                </p:cTn>
                              </p:par>
                            </p:childTnLst>
                          </p:cTn>
                        </p:par>
                        <p:par>
                          <p:cTn id="15" fill="hold">
                            <p:stCondLst>
                              <p:cond delay="2000"/>
                            </p:stCondLst>
                            <p:childTnLst>
                              <p:par>
                                <p:cTn id="16" presetID="31" presetClass="entr" presetSubtype="0" fill="hold" nodeType="afterEffect">
                                  <p:stCondLst>
                                    <p:cond delay="0"/>
                                  </p:stCondLst>
                                  <p:childTnLst>
                                    <p:set>
                                      <p:cBhvr>
                                        <p:cTn id="17" dur="1" fill="hold">
                                          <p:stCondLst>
                                            <p:cond delay="0"/>
                                          </p:stCondLst>
                                        </p:cTn>
                                        <p:tgtEl>
                                          <p:spTgt spid="42"/>
                                        </p:tgtEl>
                                        <p:attrNameLst>
                                          <p:attrName>style.visibility</p:attrName>
                                        </p:attrNameLst>
                                      </p:cBhvr>
                                      <p:to>
                                        <p:strVal val="visible"/>
                                      </p:to>
                                    </p:set>
                                    <p:anim calcmode="lin" valueType="num">
                                      <p:cBhvr>
                                        <p:cTn id="18" dur="1000" fill="hold"/>
                                        <p:tgtEl>
                                          <p:spTgt spid="42"/>
                                        </p:tgtEl>
                                        <p:attrNameLst>
                                          <p:attrName>ppt_w</p:attrName>
                                        </p:attrNameLst>
                                      </p:cBhvr>
                                      <p:tavLst>
                                        <p:tav tm="0">
                                          <p:val>
                                            <p:fltVal val="0"/>
                                          </p:val>
                                        </p:tav>
                                        <p:tav tm="100000">
                                          <p:val>
                                            <p:strVal val="#ppt_w"/>
                                          </p:val>
                                        </p:tav>
                                      </p:tavLst>
                                    </p:anim>
                                    <p:anim calcmode="lin" valueType="num">
                                      <p:cBhvr>
                                        <p:cTn id="19" dur="1000" fill="hold"/>
                                        <p:tgtEl>
                                          <p:spTgt spid="42"/>
                                        </p:tgtEl>
                                        <p:attrNameLst>
                                          <p:attrName>ppt_h</p:attrName>
                                        </p:attrNameLst>
                                      </p:cBhvr>
                                      <p:tavLst>
                                        <p:tav tm="0">
                                          <p:val>
                                            <p:fltVal val="0"/>
                                          </p:val>
                                        </p:tav>
                                        <p:tav tm="100000">
                                          <p:val>
                                            <p:strVal val="#ppt_h"/>
                                          </p:val>
                                        </p:tav>
                                      </p:tavLst>
                                    </p:anim>
                                    <p:anim calcmode="lin" valueType="num">
                                      <p:cBhvr>
                                        <p:cTn id="20" dur="1000" fill="hold"/>
                                        <p:tgtEl>
                                          <p:spTgt spid="42"/>
                                        </p:tgtEl>
                                        <p:attrNameLst>
                                          <p:attrName>style.rotation</p:attrName>
                                        </p:attrNameLst>
                                      </p:cBhvr>
                                      <p:tavLst>
                                        <p:tav tm="0">
                                          <p:val>
                                            <p:fltVal val="90"/>
                                          </p:val>
                                        </p:tav>
                                        <p:tav tm="100000">
                                          <p:val>
                                            <p:fltVal val="0"/>
                                          </p:val>
                                        </p:tav>
                                      </p:tavLst>
                                    </p:anim>
                                    <p:animEffect transition="in" filter="fade">
                                      <p:cBhvr>
                                        <p:cTn id="21" dur="1000"/>
                                        <p:tgtEl>
                                          <p:spTgt spid="42"/>
                                        </p:tgtEl>
                                      </p:cBhvr>
                                    </p:animEffect>
                                  </p:childTnLst>
                                </p:cTn>
                              </p:par>
                            </p:childTnLst>
                          </p:cTn>
                        </p:par>
                        <p:par>
                          <p:cTn id="22" fill="hold">
                            <p:stCondLst>
                              <p:cond delay="3000"/>
                            </p:stCondLst>
                            <p:childTnLst>
                              <p:par>
                                <p:cTn id="23" presetID="14" presetClass="entr" presetSubtype="10" fill="hold" nodeType="afterEffect">
                                  <p:stCondLst>
                                    <p:cond delay="0"/>
                                  </p:stCondLst>
                                  <p:childTnLst>
                                    <p:set>
                                      <p:cBhvr>
                                        <p:cTn id="24" dur="1" fill="hold">
                                          <p:stCondLst>
                                            <p:cond delay="0"/>
                                          </p:stCondLst>
                                        </p:cTn>
                                        <p:tgtEl>
                                          <p:spTgt spid="50"/>
                                        </p:tgtEl>
                                        <p:attrNameLst>
                                          <p:attrName>style.visibility</p:attrName>
                                        </p:attrNameLst>
                                      </p:cBhvr>
                                      <p:to>
                                        <p:strVal val="visible"/>
                                      </p:to>
                                    </p:set>
                                    <p:animEffect transition="in" filter="randombar(horizontal)">
                                      <p:cBhvr>
                                        <p:cTn id="25" dur="1000"/>
                                        <p:tgtEl>
                                          <p:spTgt spid="50"/>
                                        </p:tgtEl>
                                      </p:cBhvr>
                                    </p:animEffect>
                                  </p:childTnLst>
                                </p:cTn>
                              </p:par>
                            </p:childTnLst>
                          </p:cTn>
                        </p:par>
                        <p:par>
                          <p:cTn id="26" fill="hold">
                            <p:stCondLst>
                              <p:cond delay="4000"/>
                            </p:stCondLst>
                            <p:childTnLst>
                              <p:par>
                                <p:cTn id="27" presetID="42" presetClass="entr" presetSubtype="0" fill="hold" grpId="0" nodeType="after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fade">
                                      <p:cBhvr>
                                        <p:cTn id="29" dur="1000"/>
                                        <p:tgtEl>
                                          <p:spTgt spid="16"/>
                                        </p:tgtEl>
                                      </p:cBhvr>
                                    </p:animEffect>
                                    <p:anim calcmode="lin" valueType="num">
                                      <p:cBhvr>
                                        <p:cTn id="30" dur="1000" fill="hold"/>
                                        <p:tgtEl>
                                          <p:spTgt spid="16"/>
                                        </p:tgtEl>
                                        <p:attrNameLst>
                                          <p:attrName>ppt_x</p:attrName>
                                        </p:attrNameLst>
                                      </p:cBhvr>
                                      <p:tavLst>
                                        <p:tav tm="0">
                                          <p:val>
                                            <p:strVal val="#ppt_x"/>
                                          </p:val>
                                        </p:tav>
                                        <p:tav tm="100000">
                                          <p:val>
                                            <p:strVal val="#ppt_x"/>
                                          </p:val>
                                        </p:tav>
                                      </p:tavLst>
                                    </p:anim>
                                    <p:anim calcmode="lin" valueType="num">
                                      <p:cBhvr>
                                        <p:cTn id="31" dur="1000" fill="hold"/>
                                        <p:tgtEl>
                                          <p:spTgt spid="16"/>
                                        </p:tgtEl>
                                        <p:attrNameLst>
                                          <p:attrName>ppt_y</p:attrName>
                                        </p:attrNameLst>
                                      </p:cBhvr>
                                      <p:tavLst>
                                        <p:tav tm="0">
                                          <p:val>
                                            <p:strVal val="#ppt_y+.1"/>
                                          </p:val>
                                        </p:tav>
                                        <p:tav tm="100000">
                                          <p:val>
                                            <p:strVal val="#ppt_y"/>
                                          </p:val>
                                        </p:tav>
                                      </p:tavLst>
                                    </p:anim>
                                  </p:childTnLst>
                                </p:cTn>
                              </p:par>
                            </p:childTnLst>
                          </p:cTn>
                        </p:par>
                        <p:par>
                          <p:cTn id="32" fill="hold">
                            <p:stCondLst>
                              <p:cond delay="5000"/>
                            </p:stCondLst>
                            <p:childTnLst>
                              <p:par>
                                <p:cTn id="33" presetID="31" presetClass="entr" presetSubtype="0" fill="hold" nodeType="afterEffect">
                                  <p:stCondLst>
                                    <p:cond delay="0"/>
                                  </p:stCondLst>
                                  <p:childTnLst>
                                    <p:set>
                                      <p:cBhvr>
                                        <p:cTn id="34" dur="1" fill="hold">
                                          <p:stCondLst>
                                            <p:cond delay="0"/>
                                          </p:stCondLst>
                                        </p:cTn>
                                        <p:tgtEl>
                                          <p:spTgt spid="43"/>
                                        </p:tgtEl>
                                        <p:attrNameLst>
                                          <p:attrName>style.visibility</p:attrName>
                                        </p:attrNameLst>
                                      </p:cBhvr>
                                      <p:to>
                                        <p:strVal val="visible"/>
                                      </p:to>
                                    </p:set>
                                    <p:anim calcmode="lin" valueType="num">
                                      <p:cBhvr>
                                        <p:cTn id="35" dur="1000" fill="hold"/>
                                        <p:tgtEl>
                                          <p:spTgt spid="43"/>
                                        </p:tgtEl>
                                        <p:attrNameLst>
                                          <p:attrName>ppt_w</p:attrName>
                                        </p:attrNameLst>
                                      </p:cBhvr>
                                      <p:tavLst>
                                        <p:tav tm="0">
                                          <p:val>
                                            <p:fltVal val="0"/>
                                          </p:val>
                                        </p:tav>
                                        <p:tav tm="100000">
                                          <p:val>
                                            <p:strVal val="#ppt_w"/>
                                          </p:val>
                                        </p:tav>
                                      </p:tavLst>
                                    </p:anim>
                                    <p:anim calcmode="lin" valueType="num">
                                      <p:cBhvr>
                                        <p:cTn id="36" dur="1000" fill="hold"/>
                                        <p:tgtEl>
                                          <p:spTgt spid="43"/>
                                        </p:tgtEl>
                                        <p:attrNameLst>
                                          <p:attrName>ppt_h</p:attrName>
                                        </p:attrNameLst>
                                      </p:cBhvr>
                                      <p:tavLst>
                                        <p:tav tm="0">
                                          <p:val>
                                            <p:fltVal val="0"/>
                                          </p:val>
                                        </p:tav>
                                        <p:tav tm="100000">
                                          <p:val>
                                            <p:strVal val="#ppt_h"/>
                                          </p:val>
                                        </p:tav>
                                      </p:tavLst>
                                    </p:anim>
                                    <p:anim calcmode="lin" valueType="num">
                                      <p:cBhvr>
                                        <p:cTn id="37" dur="1000" fill="hold"/>
                                        <p:tgtEl>
                                          <p:spTgt spid="43"/>
                                        </p:tgtEl>
                                        <p:attrNameLst>
                                          <p:attrName>style.rotation</p:attrName>
                                        </p:attrNameLst>
                                      </p:cBhvr>
                                      <p:tavLst>
                                        <p:tav tm="0">
                                          <p:val>
                                            <p:fltVal val="90"/>
                                          </p:val>
                                        </p:tav>
                                        <p:tav tm="100000">
                                          <p:val>
                                            <p:fltVal val="0"/>
                                          </p:val>
                                        </p:tav>
                                      </p:tavLst>
                                    </p:anim>
                                    <p:animEffect transition="in" filter="fade">
                                      <p:cBhvr>
                                        <p:cTn id="38" dur="1000"/>
                                        <p:tgtEl>
                                          <p:spTgt spid="43"/>
                                        </p:tgtEl>
                                      </p:cBhvr>
                                    </p:animEffect>
                                  </p:childTnLst>
                                </p:cTn>
                              </p:par>
                            </p:childTnLst>
                          </p:cTn>
                        </p:par>
                        <p:par>
                          <p:cTn id="39" fill="hold">
                            <p:stCondLst>
                              <p:cond delay="6000"/>
                            </p:stCondLst>
                            <p:childTnLst>
                              <p:par>
                                <p:cTn id="40" presetID="14" presetClass="entr" presetSubtype="10" fill="hold" nodeType="afterEffect">
                                  <p:stCondLst>
                                    <p:cond delay="0"/>
                                  </p:stCondLst>
                                  <p:childTnLst>
                                    <p:set>
                                      <p:cBhvr>
                                        <p:cTn id="41" dur="1" fill="hold">
                                          <p:stCondLst>
                                            <p:cond delay="0"/>
                                          </p:stCondLst>
                                        </p:cTn>
                                        <p:tgtEl>
                                          <p:spTgt spid="49"/>
                                        </p:tgtEl>
                                        <p:attrNameLst>
                                          <p:attrName>style.visibility</p:attrName>
                                        </p:attrNameLst>
                                      </p:cBhvr>
                                      <p:to>
                                        <p:strVal val="visible"/>
                                      </p:to>
                                    </p:set>
                                    <p:animEffect transition="in" filter="randombar(horizontal)">
                                      <p:cBhvr>
                                        <p:cTn id="42" dur="1000"/>
                                        <p:tgtEl>
                                          <p:spTgt spid="49"/>
                                        </p:tgtEl>
                                      </p:cBhvr>
                                    </p:animEffect>
                                  </p:childTnLst>
                                </p:cTn>
                              </p:par>
                            </p:childTnLst>
                          </p:cTn>
                        </p:par>
                        <p:par>
                          <p:cTn id="43" fill="hold">
                            <p:stCondLst>
                              <p:cond delay="7000"/>
                            </p:stCondLst>
                            <p:childTnLst>
                              <p:par>
                                <p:cTn id="44" presetID="47" presetClass="entr" presetSubtype="0" fill="hold" grpId="0" nodeType="afterEffect">
                                  <p:stCondLst>
                                    <p:cond delay="0"/>
                                  </p:stCondLst>
                                  <p:childTnLst>
                                    <p:set>
                                      <p:cBhvr>
                                        <p:cTn id="45" dur="1" fill="hold">
                                          <p:stCondLst>
                                            <p:cond delay="0"/>
                                          </p:stCondLst>
                                        </p:cTn>
                                        <p:tgtEl>
                                          <p:spTgt spid="25"/>
                                        </p:tgtEl>
                                        <p:attrNameLst>
                                          <p:attrName>style.visibility</p:attrName>
                                        </p:attrNameLst>
                                      </p:cBhvr>
                                      <p:to>
                                        <p:strVal val="visible"/>
                                      </p:to>
                                    </p:set>
                                    <p:animEffect transition="in" filter="fade">
                                      <p:cBhvr>
                                        <p:cTn id="46" dur="1000"/>
                                        <p:tgtEl>
                                          <p:spTgt spid="25"/>
                                        </p:tgtEl>
                                      </p:cBhvr>
                                    </p:animEffect>
                                    <p:anim calcmode="lin" valueType="num">
                                      <p:cBhvr>
                                        <p:cTn id="47" dur="1000" fill="hold"/>
                                        <p:tgtEl>
                                          <p:spTgt spid="25"/>
                                        </p:tgtEl>
                                        <p:attrNameLst>
                                          <p:attrName>ppt_x</p:attrName>
                                        </p:attrNameLst>
                                      </p:cBhvr>
                                      <p:tavLst>
                                        <p:tav tm="0">
                                          <p:val>
                                            <p:strVal val="#ppt_x"/>
                                          </p:val>
                                        </p:tav>
                                        <p:tav tm="100000">
                                          <p:val>
                                            <p:strVal val="#ppt_x"/>
                                          </p:val>
                                        </p:tav>
                                      </p:tavLst>
                                    </p:anim>
                                    <p:anim calcmode="lin" valueType="num">
                                      <p:cBhvr>
                                        <p:cTn id="48"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6" grpId="0"/>
      <p:bldP spid="2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1583</TotalTime>
  <Words>1394</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308</cp:revision>
  <dcterms:created xsi:type="dcterms:W3CDTF">2016-09-28T22:08:47Z</dcterms:created>
  <dcterms:modified xsi:type="dcterms:W3CDTF">2019-10-31T20:11:48Z</dcterms:modified>
</cp:coreProperties>
</file>