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4685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Shape 75">
            <a:extLst>
              <a:ext uri="{FF2B5EF4-FFF2-40B4-BE49-F238E27FC236}">
                <a16:creationId xmlns:a16="http://schemas.microsoft.com/office/drawing/2014/main" id="{F592A3F5-5B2D-44C2-B5B2-7230EABACB9C}"/>
              </a:ext>
            </a:extLst>
          </p:cNvPr>
          <p:cNvSpPr>
            <a:spLocks noChangeAspect="1"/>
          </p:cNvSpPr>
          <p:nvPr/>
        </p:nvSpPr>
        <p:spPr>
          <a:xfrm>
            <a:off x="9569739" y="998382"/>
            <a:ext cx="1645920" cy="1645920"/>
          </a:xfrm>
          <a:custGeom>
            <a:avLst/>
            <a:gdLst>
              <a:gd name="connsiteX0" fmla="*/ 822960 w 1645920"/>
              <a:gd name="connsiteY0" fmla="*/ 137160 h 1645920"/>
              <a:gd name="connsiteX1" fmla="*/ 137160 w 1645920"/>
              <a:gd name="connsiteY1" fmla="*/ 822960 h 1645920"/>
              <a:gd name="connsiteX2" fmla="*/ 822960 w 1645920"/>
              <a:gd name="connsiteY2" fmla="*/ 1508760 h 1645920"/>
              <a:gd name="connsiteX3" fmla="*/ 1508760 w 1645920"/>
              <a:gd name="connsiteY3" fmla="*/ 822960 h 1645920"/>
              <a:gd name="connsiteX4" fmla="*/ 822960 w 1645920"/>
              <a:gd name="connsiteY4" fmla="*/ 137160 h 1645920"/>
              <a:gd name="connsiteX5" fmla="*/ 822960 w 1645920"/>
              <a:gd name="connsiteY5" fmla="*/ 0 h 1645920"/>
              <a:gd name="connsiteX6" fmla="*/ 1645920 w 1645920"/>
              <a:gd name="connsiteY6" fmla="*/ 822960 h 1645920"/>
              <a:gd name="connsiteX7" fmla="*/ 822960 w 1645920"/>
              <a:gd name="connsiteY7" fmla="*/ 1645920 h 1645920"/>
              <a:gd name="connsiteX8" fmla="*/ 0 w 1645920"/>
              <a:gd name="connsiteY8" fmla="*/ 822960 h 1645920"/>
              <a:gd name="connsiteX9" fmla="*/ 822960 w 1645920"/>
              <a:gd name="connsiteY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645920">
                <a:moveTo>
                  <a:pt x="822960" y="137160"/>
                </a:moveTo>
                <a:cubicBezTo>
                  <a:pt x="444203" y="137160"/>
                  <a:pt x="137160" y="444203"/>
                  <a:pt x="137160" y="822960"/>
                </a:cubicBezTo>
                <a:cubicBezTo>
                  <a:pt x="137160" y="1201717"/>
                  <a:pt x="444203" y="1508760"/>
                  <a:pt x="822960" y="1508760"/>
                </a:cubicBezTo>
                <a:cubicBezTo>
                  <a:pt x="1201717" y="1508760"/>
                  <a:pt x="1508760" y="1201717"/>
                  <a:pt x="1508760" y="822960"/>
                </a:cubicBezTo>
                <a:cubicBezTo>
                  <a:pt x="1508760" y="444203"/>
                  <a:pt x="1201717" y="137160"/>
                  <a:pt x="822960" y="137160"/>
                </a:cubicBezTo>
                <a:close/>
                <a:moveTo>
                  <a:pt x="822960" y="0"/>
                </a:moveTo>
                <a:cubicBezTo>
                  <a:pt x="1277468" y="0"/>
                  <a:pt x="1645920" y="368452"/>
                  <a:pt x="1645920" y="822960"/>
                </a:cubicBezTo>
                <a:cubicBezTo>
                  <a:pt x="1645920" y="1277468"/>
                  <a:pt x="1277468" y="1645920"/>
                  <a:pt x="822960" y="1645920"/>
                </a:cubicBezTo>
                <a:cubicBezTo>
                  <a:pt x="368452" y="1645920"/>
                  <a:pt x="0" y="1277468"/>
                  <a:pt x="0" y="822960"/>
                </a:cubicBezTo>
                <a:cubicBezTo>
                  <a:pt x="0" y="368452"/>
                  <a:pt x="368452" y="0"/>
                  <a:pt x="822960" y="0"/>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BF6337A7-83D9-4D37-81B2-59D9F0FE99ED}"/>
              </a:ext>
            </a:extLst>
          </p:cNvPr>
          <p:cNvSpPr>
            <a:spLocks noChangeAspect="1"/>
          </p:cNvSpPr>
          <p:nvPr/>
        </p:nvSpPr>
        <p:spPr>
          <a:xfrm>
            <a:off x="5546379" y="998382"/>
            <a:ext cx="1645920" cy="1645920"/>
          </a:xfrm>
          <a:custGeom>
            <a:avLst/>
            <a:gdLst>
              <a:gd name="connsiteX0" fmla="*/ 822960 w 1645920"/>
              <a:gd name="connsiteY0" fmla="*/ 137160 h 1645920"/>
              <a:gd name="connsiteX1" fmla="*/ 137160 w 1645920"/>
              <a:gd name="connsiteY1" fmla="*/ 822960 h 1645920"/>
              <a:gd name="connsiteX2" fmla="*/ 822960 w 1645920"/>
              <a:gd name="connsiteY2" fmla="*/ 1508760 h 1645920"/>
              <a:gd name="connsiteX3" fmla="*/ 1508760 w 1645920"/>
              <a:gd name="connsiteY3" fmla="*/ 822960 h 1645920"/>
              <a:gd name="connsiteX4" fmla="*/ 822960 w 1645920"/>
              <a:gd name="connsiteY4" fmla="*/ 137160 h 1645920"/>
              <a:gd name="connsiteX5" fmla="*/ 822960 w 1645920"/>
              <a:gd name="connsiteY5" fmla="*/ 0 h 1645920"/>
              <a:gd name="connsiteX6" fmla="*/ 1645920 w 1645920"/>
              <a:gd name="connsiteY6" fmla="*/ 822960 h 1645920"/>
              <a:gd name="connsiteX7" fmla="*/ 822960 w 1645920"/>
              <a:gd name="connsiteY7" fmla="*/ 1645920 h 1645920"/>
              <a:gd name="connsiteX8" fmla="*/ 0 w 1645920"/>
              <a:gd name="connsiteY8" fmla="*/ 822960 h 1645920"/>
              <a:gd name="connsiteX9" fmla="*/ 822960 w 1645920"/>
              <a:gd name="connsiteY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645920">
                <a:moveTo>
                  <a:pt x="822960" y="137160"/>
                </a:moveTo>
                <a:cubicBezTo>
                  <a:pt x="444203" y="137160"/>
                  <a:pt x="137160" y="444203"/>
                  <a:pt x="137160" y="822960"/>
                </a:cubicBezTo>
                <a:cubicBezTo>
                  <a:pt x="137160" y="1201717"/>
                  <a:pt x="444203" y="1508760"/>
                  <a:pt x="822960" y="1508760"/>
                </a:cubicBezTo>
                <a:cubicBezTo>
                  <a:pt x="1201717" y="1508760"/>
                  <a:pt x="1508760" y="1201717"/>
                  <a:pt x="1508760" y="822960"/>
                </a:cubicBezTo>
                <a:cubicBezTo>
                  <a:pt x="1508760" y="444203"/>
                  <a:pt x="1201717" y="137160"/>
                  <a:pt x="822960" y="137160"/>
                </a:cubicBezTo>
                <a:close/>
                <a:moveTo>
                  <a:pt x="822960" y="0"/>
                </a:moveTo>
                <a:cubicBezTo>
                  <a:pt x="1277468" y="0"/>
                  <a:pt x="1645920" y="368452"/>
                  <a:pt x="1645920" y="822960"/>
                </a:cubicBezTo>
                <a:cubicBezTo>
                  <a:pt x="1645920" y="1277468"/>
                  <a:pt x="1277468" y="1645920"/>
                  <a:pt x="822960" y="1645920"/>
                </a:cubicBezTo>
                <a:cubicBezTo>
                  <a:pt x="368452" y="1645920"/>
                  <a:pt x="0" y="1277468"/>
                  <a:pt x="0" y="822960"/>
                </a:cubicBezTo>
                <a:cubicBezTo>
                  <a:pt x="0" y="368452"/>
                  <a:pt x="368452" y="0"/>
                  <a:pt x="822960" y="0"/>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Shape 77">
            <a:extLst>
              <a:ext uri="{FF2B5EF4-FFF2-40B4-BE49-F238E27FC236}">
                <a16:creationId xmlns:a16="http://schemas.microsoft.com/office/drawing/2014/main" id="{62D41ECD-45DC-417B-A609-4F15DF86DF59}"/>
              </a:ext>
            </a:extLst>
          </p:cNvPr>
          <p:cNvSpPr>
            <a:spLocks noChangeAspect="1"/>
          </p:cNvSpPr>
          <p:nvPr/>
        </p:nvSpPr>
        <p:spPr>
          <a:xfrm>
            <a:off x="7558059" y="998382"/>
            <a:ext cx="1645920" cy="1645920"/>
          </a:xfrm>
          <a:custGeom>
            <a:avLst/>
            <a:gdLst>
              <a:gd name="connsiteX0" fmla="*/ 822960 w 1645920"/>
              <a:gd name="connsiteY0" fmla="*/ 137160 h 1645920"/>
              <a:gd name="connsiteX1" fmla="*/ 137160 w 1645920"/>
              <a:gd name="connsiteY1" fmla="*/ 822960 h 1645920"/>
              <a:gd name="connsiteX2" fmla="*/ 822960 w 1645920"/>
              <a:gd name="connsiteY2" fmla="*/ 1508760 h 1645920"/>
              <a:gd name="connsiteX3" fmla="*/ 1508760 w 1645920"/>
              <a:gd name="connsiteY3" fmla="*/ 822960 h 1645920"/>
              <a:gd name="connsiteX4" fmla="*/ 822960 w 1645920"/>
              <a:gd name="connsiteY4" fmla="*/ 137160 h 1645920"/>
              <a:gd name="connsiteX5" fmla="*/ 822960 w 1645920"/>
              <a:gd name="connsiteY5" fmla="*/ 0 h 1645920"/>
              <a:gd name="connsiteX6" fmla="*/ 1645920 w 1645920"/>
              <a:gd name="connsiteY6" fmla="*/ 822960 h 1645920"/>
              <a:gd name="connsiteX7" fmla="*/ 822960 w 1645920"/>
              <a:gd name="connsiteY7" fmla="*/ 1645920 h 1645920"/>
              <a:gd name="connsiteX8" fmla="*/ 0 w 1645920"/>
              <a:gd name="connsiteY8" fmla="*/ 822960 h 1645920"/>
              <a:gd name="connsiteX9" fmla="*/ 822960 w 1645920"/>
              <a:gd name="connsiteY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645920">
                <a:moveTo>
                  <a:pt x="822960" y="137160"/>
                </a:moveTo>
                <a:cubicBezTo>
                  <a:pt x="444203" y="137160"/>
                  <a:pt x="137160" y="444203"/>
                  <a:pt x="137160" y="822960"/>
                </a:cubicBezTo>
                <a:cubicBezTo>
                  <a:pt x="137160" y="1201717"/>
                  <a:pt x="444203" y="1508760"/>
                  <a:pt x="822960" y="1508760"/>
                </a:cubicBezTo>
                <a:cubicBezTo>
                  <a:pt x="1201717" y="1508760"/>
                  <a:pt x="1508760" y="1201717"/>
                  <a:pt x="1508760" y="822960"/>
                </a:cubicBezTo>
                <a:cubicBezTo>
                  <a:pt x="1508760" y="444203"/>
                  <a:pt x="1201717" y="137160"/>
                  <a:pt x="822960" y="137160"/>
                </a:cubicBezTo>
                <a:close/>
                <a:moveTo>
                  <a:pt x="822960" y="0"/>
                </a:moveTo>
                <a:cubicBezTo>
                  <a:pt x="1277468" y="0"/>
                  <a:pt x="1645920" y="368452"/>
                  <a:pt x="1645920" y="822960"/>
                </a:cubicBezTo>
                <a:cubicBezTo>
                  <a:pt x="1645920" y="1277468"/>
                  <a:pt x="1277468" y="1645920"/>
                  <a:pt x="822960" y="1645920"/>
                </a:cubicBezTo>
                <a:cubicBezTo>
                  <a:pt x="368452" y="1645920"/>
                  <a:pt x="0" y="1277468"/>
                  <a:pt x="0" y="822960"/>
                </a:cubicBezTo>
                <a:cubicBezTo>
                  <a:pt x="0" y="368452"/>
                  <a:pt x="368452" y="0"/>
                  <a:pt x="822960"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Shape 78">
            <a:extLst>
              <a:ext uri="{FF2B5EF4-FFF2-40B4-BE49-F238E27FC236}">
                <a16:creationId xmlns:a16="http://schemas.microsoft.com/office/drawing/2014/main" id="{B0431527-78D2-422E-AA7B-3D8770E0D116}"/>
              </a:ext>
            </a:extLst>
          </p:cNvPr>
          <p:cNvSpPr>
            <a:spLocks noChangeAspect="1"/>
          </p:cNvSpPr>
          <p:nvPr/>
        </p:nvSpPr>
        <p:spPr>
          <a:xfrm>
            <a:off x="3534699" y="998382"/>
            <a:ext cx="1645920" cy="1645920"/>
          </a:xfrm>
          <a:custGeom>
            <a:avLst/>
            <a:gdLst>
              <a:gd name="connsiteX0" fmla="*/ 822960 w 1645920"/>
              <a:gd name="connsiteY0" fmla="*/ 137160 h 1645920"/>
              <a:gd name="connsiteX1" fmla="*/ 137160 w 1645920"/>
              <a:gd name="connsiteY1" fmla="*/ 822960 h 1645920"/>
              <a:gd name="connsiteX2" fmla="*/ 822960 w 1645920"/>
              <a:gd name="connsiteY2" fmla="*/ 1508760 h 1645920"/>
              <a:gd name="connsiteX3" fmla="*/ 1508760 w 1645920"/>
              <a:gd name="connsiteY3" fmla="*/ 822960 h 1645920"/>
              <a:gd name="connsiteX4" fmla="*/ 822960 w 1645920"/>
              <a:gd name="connsiteY4" fmla="*/ 137160 h 1645920"/>
              <a:gd name="connsiteX5" fmla="*/ 822960 w 1645920"/>
              <a:gd name="connsiteY5" fmla="*/ 0 h 1645920"/>
              <a:gd name="connsiteX6" fmla="*/ 1645920 w 1645920"/>
              <a:gd name="connsiteY6" fmla="*/ 822960 h 1645920"/>
              <a:gd name="connsiteX7" fmla="*/ 822960 w 1645920"/>
              <a:gd name="connsiteY7" fmla="*/ 1645920 h 1645920"/>
              <a:gd name="connsiteX8" fmla="*/ 0 w 1645920"/>
              <a:gd name="connsiteY8" fmla="*/ 822960 h 1645920"/>
              <a:gd name="connsiteX9" fmla="*/ 822960 w 1645920"/>
              <a:gd name="connsiteY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645920">
                <a:moveTo>
                  <a:pt x="822960" y="137160"/>
                </a:moveTo>
                <a:cubicBezTo>
                  <a:pt x="444203" y="137160"/>
                  <a:pt x="137160" y="444203"/>
                  <a:pt x="137160" y="822960"/>
                </a:cubicBezTo>
                <a:cubicBezTo>
                  <a:pt x="137160" y="1201717"/>
                  <a:pt x="444203" y="1508760"/>
                  <a:pt x="822960" y="1508760"/>
                </a:cubicBezTo>
                <a:cubicBezTo>
                  <a:pt x="1201717" y="1508760"/>
                  <a:pt x="1508760" y="1201717"/>
                  <a:pt x="1508760" y="822960"/>
                </a:cubicBezTo>
                <a:cubicBezTo>
                  <a:pt x="1508760" y="444203"/>
                  <a:pt x="1201717" y="137160"/>
                  <a:pt x="822960" y="137160"/>
                </a:cubicBezTo>
                <a:close/>
                <a:moveTo>
                  <a:pt x="822960" y="0"/>
                </a:moveTo>
                <a:cubicBezTo>
                  <a:pt x="1277468" y="0"/>
                  <a:pt x="1645920" y="368452"/>
                  <a:pt x="1645920" y="822960"/>
                </a:cubicBezTo>
                <a:cubicBezTo>
                  <a:pt x="1645920" y="1277468"/>
                  <a:pt x="1277468" y="1645920"/>
                  <a:pt x="822960" y="1645920"/>
                </a:cubicBezTo>
                <a:cubicBezTo>
                  <a:pt x="368452" y="1645920"/>
                  <a:pt x="0" y="1277468"/>
                  <a:pt x="0" y="822960"/>
                </a:cubicBezTo>
                <a:cubicBezTo>
                  <a:pt x="0" y="368452"/>
                  <a:pt x="368452" y="0"/>
                  <a:pt x="822960" y="0"/>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7A9E0669-2F69-4592-B200-5F2E7CA21DA5}"/>
              </a:ext>
            </a:extLst>
          </p:cNvPr>
          <p:cNvSpPr/>
          <p:nvPr/>
        </p:nvSpPr>
        <p:spPr>
          <a:xfrm>
            <a:off x="1" y="2303595"/>
            <a:ext cx="4745743" cy="4554407"/>
          </a:xfrm>
          <a:custGeom>
            <a:avLst/>
            <a:gdLst>
              <a:gd name="connsiteX0" fmla="*/ 2013098 w 4745743"/>
              <a:gd name="connsiteY0" fmla="*/ 0 h 4554407"/>
              <a:gd name="connsiteX1" fmla="*/ 4745743 w 4745743"/>
              <a:gd name="connsiteY1" fmla="*/ 4554407 h 4554407"/>
              <a:gd name="connsiteX2" fmla="*/ 0 w 4745743"/>
              <a:gd name="connsiteY2" fmla="*/ 4554407 h 4554407"/>
              <a:gd name="connsiteX3" fmla="*/ 0 w 4745743"/>
              <a:gd name="connsiteY3" fmla="*/ 3355164 h 4554407"/>
            </a:gdLst>
            <a:ahLst/>
            <a:cxnLst>
              <a:cxn ang="0">
                <a:pos x="connsiteX0" y="connsiteY0"/>
              </a:cxn>
              <a:cxn ang="0">
                <a:pos x="connsiteX1" y="connsiteY1"/>
              </a:cxn>
              <a:cxn ang="0">
                <a:pos x="connsiteX2" y="connsiteY2"/>
              </a:cxn>
              <a:cxn ang="0">
                <a:pos x="connsiteX3" y="connsiteY3"/>
              </a:cxn>
            </a:cxnLst>
            <a:rect l="l" t="t" r="r" b="b"/>
            <a:pathLst>
              <a:path w="4745743" h="4554407">
                <a:moveTo>
                  <a:pt x="2013098" y="0"/>
                </a:moveTo>
                <a:lnTo>
                  <a:pt x="4745743" y="4554407"/>
                </a:lnTo>
                <a:lnTo>
                  <a:pt x="0" y="4554407"/>
                </a:lnTo>
                <a:lnTo>
                  <a:pt x="0" y="3355164"/>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Freeform: Shape 74">
            <a:extLst>
              <a:ext uri="{FF2B5EF4-FFF2-40B4-BE49-F238E27FC236}">
                <a16:creationId xmlns:a16="http://schemas.microsoft.com/office/drawing/2014/main" id="{651628DB-7CC4-4348-987C-0F09A5884CDD}"/>
              </a:ext>
            </a:extLst>
          </p:cNvPr>
          <p:cNvSpPr>
            <a:spLocks noChangeAspect="1"/>
          </p:cNvSpPr>
          <p:nvPr/>
        </p:nvSpPr>
        <p:spPr>
          <a:xfrm>
            <a:off x="3455253" y="909797"/>
            <a:ext cx="7826361" cy="1829533"/>
          </a:xfrm>
          <a:custGeom>
            <a:avLst/>
            <a:gdLst>
              <a:gd name="connsiteX0" fmla="*/ 6937446 w 7826361"/>
              <a:gd name="connsiteY0" fmla="*/ 225745 h 1829533"/>
              <a:gd name="connsiteX1" fmla="*/ 7623246 w 7826361"/>
              <a:gd name="connsiteY1" fmla="*/ 911545 h 1829533"/>
              <a:gd name="connsiteX2" fmla="*/ 6937446 w 7826361"/>
              <a:gd name="connsiteY2" fmla="*/ 1597345 h 1829533"/>
              <a:gd name="connsiteX3" fmla="*/ 6251646 w 7826361"/>
              <a:gd name="connsiteY3" fmla="*/ 911545 h 1829533"/>
              <a:gd name="connsiteX4" fmla="*/ 6937446 w 7826361"/>
              <a:gd name="connsiteY4" fmla="*/ 225745 h 1829533"/>
              <a:gd name="connsiteX5" fmla="*/ 4925766 w 7826361"/>
              <a:gd name="connsiteY5" fmla="*/ 225745 h 1829533"/>
              <a:gd name="connsiteX6" fmla="*/ 5611566 w 7826361"/>
              <a:gd name="connsiteY6" fmla="*/ 911545 h 1829533"/>
              <a:gd name="connsiteX7" fmla="*/ 4925766 w 7826361"/>
              <a:gd name="connsiteY7" fmla="*/ 1597345 h 1829533"/>
              <a:gd name="connsiteX8" fmla="*/ 4239966 w 7826361"/>
              <a:gd name="connsiteY8" fmla="*/ 911545 h 1829533"/>
              <a:gd name="connsiteX9" fmla="*/ 4925766 w 7826361"/>
              <a:gd name="connsiteY9" fmla="*/ 225745 h 1829533"/>
              <a:gd name="connsiteX10" fmla="*/ 2914086 w 7826361"/>
              <a:gd name="connsiteY10" fmla="*/ 225745 h 1829533"/>
              <a:gd name="connsiteX11" fmla="*/ 3599886 w 7826361"/>
              <a:gd name="connsiteY11" fmla="*/ 911545 h 1829533"/>
              <a:gd name="connsiteX12" fmla="*/ 2914086 w 7826361"/>
              <a:gd name="connsiteY12" fmla="*/ 1597345 h 1829533"/>
              <a:gd name="connsiteX13" fmla="*/ 2228286 w 7826361"/>
              <a:gd name="connsiteY13" fmla="*/ 911545 h 1829533"/>
              <a:gd name="connsiteX14" fmla="*/ 2914086 w 7826361"/>
              <a:gd name="connsiteY14" fmla="*/ 225745 h 1829533"/>
              <a:gd name="connsiteX15" fmla="*/ 902406 w 7826361"/>
              <a:gd name="connsiteY15" fmla="*/ 225745 h 1829533"/>
              <a:gd name="connsiteX16" fmla="*/ 1588206 w 7826361"/>
              <a:gd name="connsiteY16" fmla="*/ 911545 h 1829533"/>
              <a:gd name="connsiteX17" fmla="*/ 902406 w 7826361"/>
              <a:gd name="connsiteY17" fmla="*/ 1597345 h 1829533"/>
              <a:gd name="connsiteX18" fmla="*/ 216606 w 7826361"/>
              <a:gd name="connsiteY18" fmla="*/ 911545 h 1829533"/>
              <a:gd name="connsiteX19" fmla="*/ 902406 w 7826361"/>
              <a:gd name="connsiteY19" fmla="*/ 225745 h 1829533"/>
              <a:gd name="connsiteX20" fmla="*/ 6937446 w 7826361"/>
              <a:gd name="connsiteY20" fmla="*/ 88585 h 1829533"/>
              <a:gd name="connsiteX21" fmla="*/ 6114486 w 7826361"/>
              <a:gd name="connsiteY21" fmla="*/ 911545 h 1829533"/>
              <a:gd name="connsiteX22" fmla="*/ 6937446 w 7826361"/>
              <a:gd name="connsiteY22" fmla="*/ 1734505 h 1829533"/>
              <a:gd name="connsiteX23" fmla="*/ 7760406 w 7826361"/>
              <a:gd name="connsiteY23" fmla="*/ 911545 h 1829533"/>
              <a:gd name="connsiteX24" fmla="*/ 6937446 w 7826361"/>
              <a:gd name="connsiteY24" fmla="*/ 88585 h 1829533"/>
              <a:gd name="connsiteX25" fmla="*/ 4925766 w 7826361"/>
              <a:gd name="connsiteY25" fmla="*/ 88585 h 1829533"/>
              <a:gd name="connsiteX26" fmla="*/ 4102806 w 7826361"/>
              <a:gd name="connsiteY26" fmla="*/ 911545 h 1829533"/>
              <a:gd name="connsiteX27" fmla="*/ 4925766 w 7826361"/>
              <a:gd name="connsiteY27" fmla="*/ 1734505 h 1829533"/>
              <a:gd name="connsiteX28" fmla="*/ 5748726 w 7826361"/>
              <a:gd name="connsiteY28" fmla="*/ 911545 h 1829533"/>
              <a:gd name="connsiteX29" fmla="*/ 4925766 w 7826361"/>
              <a:gd name="connsiteY29" fmla="*/ 88585 h 1829533"/>
              <a:gd name="connsiteX30" fmla="*/ 2914086 w 7826361"/>
              <a:gd name="connsiteY30" fmla="*/ 88585 h 1829533"/>
              <a:gd name="connsiteX31" fmla="*/ 2091126 w 7826361"/>
              <a:gd name="connsiteY31" fmla="*/ 911545 h 1829533"/>
              <a:gd name="connsiteX32" fmla="*/ 2914086 w 7826361"/>
              <a:gd name="connsiteY32" fmla="*/ 1734505 h 1829533"/>
              <a:gd name="connsiteX33" fmla="*/ 3737046 w 7826361"/>
              <a:gd name="connsiteY33" fmla="*/ 911545 h 1829533"/>
              <a:gd name="connsiteX34" fmla="*/ 2914086 w 7826361"/>
              <a:gd name="connsiteY34" fmla="*/ 88585 h 1829533"/>
              <a:gd name="connsiteX35" fmla="*/ 902406 w 7826361"/>
              <a:gd name="connsiteY35" fmla="*/ 88585 h 1829533"/>
              <a:gd name="connsiteX36" fmla="*/ 79447 w 7826361"/>
              <a:gd name="connsiteY36" fmla="*/ 911545 h 1829533"/>
              <a:gd name="connsiteX37" fmla="*/ 902406 w 7826361"/>
              <a:gd name="connsiteY37" fmla="*/ 1734505 h 1829533"/>
              <a:gd name="connsiteX38" fmla="*/ 1725366 w 7826361"/>
              <a:gd name="connsiteY38" fmla="*/ 911545 h 1829533"/>
              <a:gd name="connsiteX39" fmla="*/ 902406 w 7826361"/>
              <a:gd name="connsiteY39" fmla="*/ 88585 h 1829533"/>
              <a:gd name="connsiteX40" fmla="*/ 947034 w 7826361"/>
              <a:gd name="connsiteY40" fmla="*/ 0 h 1829533"/>
              <a:gd name="connsiteX41" fmla="*/ 3737046 w 7826361"/>
              <a:gd name="connsiteY41" fmla="*/ 0 h 1829533"/>
              <a:gd name="connsiteX42" fmla="*/ 3889446 w 7826361"/>
              <a:gd name="connsiteY42" fmla="*/ 0 h 1829533"/>
              <a:gd name="connsiteX43" fmla="*/ 6906555 w 7826361"/>
              <a:gd name="connsiteY43" fmla="*/ 0 h 1829533"/>
              <a:gd name="connsiteX44" fmla="*/ 6910541 w 7826361"/>
              <a:gd name="connsiteY44" fmla="*/ 805 h 1829533"/>
              <a:gd name="connsiteX45" fmla="*/ 6911961 w 7826361"/>
              <a:gd name="connsiteY45" fmla="*/ 733 h 1829533"/>
              <a:gd name="connsiteX46" fmla="*/ 7826361 w 7826361"/>
              <a:gd name="connsiteY46" fmla="*/ 915133 h 1829533"/>
              <a:gd name="connsiteX47" fmla="*/ 6911961 w 7826361"/>
              <a:gd name="connsiteY47" fmla="*/ 1829533 h 1829533"/>
              <a:gd name="connsiteX48" fmla="*/ 6897444 w 7826361"/>
              <a:gd name="connsiteY48" fmla="*/ 1828800 h 1829533"/>
              <a:gd name="connsiteX49" fmla="*/ 3889446 w 7826361"/>
              <a:gd name="connsiteY49" fmla="*/ 1828800 h 1829533"/>
              <a:gd name="connsiteX50" fmla="*/ 3737046 w 7826361"/>
              <a:gd name="connsiteY50" fmla="*/ 1828800 h 1829533"/>
              <a:gd name="connsiteX51" fmla="*/ 947034 w 7826361"/>
              <a:gd name="connsiteY51" fmla="*/ 1828800 h 1829533"/>
              <a:gd name="connsiteX52" fmla="*/ 943410 w 7826361"/>
              <a:gd name="connsiteY52" fmla="*/ 1828068 h 1829533"/>
              <a:gd name="connsiteX53" fmla="*/ 914401 w 7826361"/>
              <a:gd name="connsiteY53" fmla="*/ 1829533 h 1829533"/>
              <a:gd name="connsiteX54" fmla="*/ 0 w 7826361"/>
              <a:gd name="connsiteY54" fmla="*/ 915133 h 1829533"/>
              <a:gd name="connsiteX55" fmla="*/ 914401 w 7826361"/>
              <a:gd name="connsiteY55" fmla="*/ 733 h 1829533"/>
              <a:gd name="connsiteX56" fmla="*/ 937601 w 7826361"/>
              <a:gd name="connsiteY56" fmla="*/ 1905 h 1829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7826361" h="1829533">
                <a:moveTo>
                  <a:pt x="6937446" y="225745"/>
                </a:moveTo>
                <a:cubicBezTo>
                  <a:pt x="7316203" y="225745"/>
                  <a:pt x="7623246" y="532788"/>
                  <a:pt x="7623246" y="911545"/>
                </a:cubicBezTo>
                <a:cubicBezTo>
                  <a:pt x="7623246" y="1290302"/>
                  <a:pt x="7316203" y="1597345"/>
                  <a:pt x="6937446" y="1597345"/>
                </a:cubicBezTo>
                <a:cubicBezTo>
                  <a:pt x="6558689" y="1597345"/>
                  <a:pt x="6251646" y="1290302"/>
                  <a:pt x="6251646" y="911545"/>
                </a:cubicBezTo>
                <a:cubicBezTo>
                  <a:pt x="6251646" y="532788"/>
                  <a:pt x="6558689" y="225745"/>
                  <a:pt x="6937446" y="225745"/>
                </a:cubicBezTo>
                <a:close/>
                <a:moveTo>
                  <a:pt x="4925766" y="225745"/>
                </a:moveTo>
                <a:cubicBezTo>
                  <a:pt x="5304523" y="225745"/>
                  <a:pt x="5611566" y="532788"/>
                  <a:pt x="5611566" y="911545"/>
                </a:cubicBezTo>
                <a:cubicBezTo>
                  <a:pt x="5611566" y="1290302"/>
                  <a:pt x="5304523" y="1597345"/>
                  <a:pt x="4925766" y="1597345"/>
                </a:cubicBezTo>
                <a:cubicBezTo>
                  <a:pt x="4547009" y="1597345"/>
                  <a:pt x="4239966" y="1290302"/>
                  <a:pt x="4239966" y="911545"/>
                </a:cubicBezTo>
                <a:cubicBezTo>
                  <a:pt x="4239966" y="532788"/>
                  <a:pt x="4547009" y="225745"/>
                  <a:pt x="4925766" y="225745"/>
                </a:cubicBezTo>
                <a:close/>
                <a:moveTo>
                  <a:pt x="2914086" y="225745"/>
                </a:moveTo>
                <a:cubicBezTo>
                  <a:pt x="3292843" y="225745"/>
                  <a:pt x="3599886" y="532788"/>
                  <a:pt x="3599886" y="911545"/>
                </a:cubicBezTo>
                <a:cubicBezTo>
                  <a:pt x="3599886" y="1290302"/>
                  <a:pt x="3292843" y="1597345"/>
                  <a:pt x="2914086" y="1597345"/>
                </a:cubicBezTo>
                <a:cubicBezTo>
                  <a:pt x="2535329" y="1597345"/>
                  <a:pt x="2228286" y="1290302"/>
                  <a:pt x="2228286" y="911545"/>
                </a:cubicBezTo>
                <a:cubicBezTo>
                  <a:pt x="2228286" y="532788"/>
                  <a:pt x="2535329" y="225745"/>
                  <a:pt x="2914086" y="225745"/>
                </a:cubicBezTo>
                <a:close/>
                <a:moveTo>
                  <a:pt x="902406" y="225745"/>
                </a:moveTo>
                <a:cubicBezTo>
                  <a:pt x="1281163" y="225745"/>
                  <a:pt x="1588206" y="532788"/>
                  <a:pt x="1588206" y="911545"/>
                </a:cubicBezTo>
                <a:cubicBezTo>
                  <a:pt x="1588206" y="1290302"/>
                  <a:pt x="1281163" y="1597345"/>
                  <a:pt x="902406" y="1597345"/>
                </a:cubicBezTo>
                <a:cubicBezTo>
                  <a:pt x="523650" y="1597345"/>
                  <a:pt x="216606" y="1290302"/>
                  <a:pt x="216606" y="911545"/>
                </a:cubicBezTo>
                <a:cubicBezTo>
                  <a:pt x="216606" y="532788"/>
                  <a:pt x="523650" y="225745"/>
                  <a:pt x="902406" y="225745"/>
                </a:cubicBezTo>
                <a:close/>
                <a:moveTo>
                  <a:pt x="6937446" y="88585"/>
                </a:moveTo>
                <a:cubicBezTo>
                  <a:pt x="6482938" y="88585"/>
                  <a:pt x="6114486" y="457037"/>
                  <a:pt x="6114486" y="911545"/>
                </a:cubicBezTo>
                <a:cubicBezTo>
                  <a:pt x="6114486" y="1366053"/>
                  <a:pt x="6482938" y="1734505"/>
                  <a:pt x="6937446" y="1734505"/>
                </a:cubicBezTo>
                <a:cubicBezTo>
                  <a:pt x="7391954" y="1734505"/>
                  <a:pt x="7760406" y="1366053"/>
                  <a:pt x="7760406" y="911545"/>
                </a:cubicBezTo>
                <a:cubicBezTo>
                  <a:pt x="7760406" y="457037"/>
                  <a:pt x="7391954" y="88585"/>
                  <a:pt x="6937446" y="88585"/>
                </a:cubicBezTo>
                <a:close/>
                <a:moveTo>
                  <a:pt x="4925766" y="88585"/>
                </a:moveTo>
                <a:cubicBezTo>
                  <a:pt x="4471258" y="88585"/>
                  <a:pt x="4102806" y="457037"/>
                  <a:pt x="4102806" y="911545"/>
                </a:cubicBezTo>
                <a:cubicBezTo>
                  <a:pt x="4102806" y="1366053"/>
                  <a:pt x="4471258" y="1734505"/>
                  <a:pt x="4925766" y="1734505"/>
                </a:cubicBezTo>
                <a:cubicBezTo>
                  <a:pt x="5380274" y="1734505"/>
                  <a:pt x="5748726" y="1366053"/>
                  <a:pt x="5748726" y="911545"/>
                </a:cubicBezTo>
                <a:cubicBezTo>
                  <a:pt x="5748726" y="457037"/>
                  <a:pt x="5380274" y="88585"/>
                  <a:pt x="4925766" y="88585"/>
                </a:cubicBezTo>
                <a:close/>
                <a:moveTo>
                  <a:pt x="2914086" y="88585"/>
                </a:moveTo>
                <a:cubicBezTo>
                  <a:pt x="2459578" y="88585"/>
                  <a:pt x="2091126" y="457037"/>
                  <a:pt x="2091126" y="911545"/>
                </a:cubicBezTo>
                <a:cubicBezTo>
                  <a:pt x="2091126" y="1366053"/>
                  <a:pt x="2459578" y="1734505"/>
                  <a:pt x="2914086" y="1734505"/>
                </a:cubicBezTo>
                <a:cubicBezTo>
                  <a:pt x="3368594" y="1734505"/>
                  <a:pt x="3737046" y="1366053"/>
                  <a:pt x="3737046" y="911545"/>
                </a:cubicBezTo>
                <a:cubicBezTo>
                  <a:pt x="3737046" y="457037"/>
                  <a:pt x="3368594" y="88585"/>
                  <a:pt x="2914086" y="88585"/>
                </a:cubicBezTo>
                <a:close/>
                <a:moveTo>
                  <a:pt x="902406" y="88585"/>
                </a:moveTo>
                <a:cubicBezTo>
                  <a:pt x="447898" y="88585"/>
                  <a:pt x="79447" y="457037"/>
                  <a:pt x="79447" y="911545"/>
                </a:cubicBezTo>
                <a:cubicBezTo>
                  <a:pt x="79447" y="1366053"/>
                  <a:pt x="447898" y="1734505"/>
                  <a:pt x="902406" y="1734505"/>
                </a:cubicBezTo>
                <a:cubicBezTo>
                  <a:pt x="1356914" y="1734505"/>
                  <a:pt x="1725366" y="1366053"/>
                  <a:pt x="1725366" y="911545"/>
                </a:cubicBezTo>
                <a:cubicBezTo>
                  <a:pt x="1725366" y="457037"/>
                  <a:pt x="1356914" y="88585"/>
                  <a:pt x="902406" y="88585"/>
                </a:cubicBezTo>
                <a:close/>
                <a:moveTo>
                  <a:pt x="947034" y="0"/>
                </a:moveTo>
                <a:lnTo>
                  <a:pt x="3737046" y="0"/>
                </a:lnTo>
                <a:lnTo>
                  <a:pt x="3889446" y="0"/>
                </a:lnTo>
                <a:lnTo>
                  <a:pt x="6906555" y="0"/>
                </a:lnTo>
                <a:lnTo>
                  <a:pt x="6910541" y="805"/>
                </a:lnTo>
                <a:lnTo>
                  <a:pt x="6911961" y="733"/>
                </a:lnTo>
                <a:cubicBezTo>
                  <a:pt x="7416970" y="733"/>
                  <a:pt x="7826361" y="410124"/>
                  <a:pt x="7826361" y="915133"/>
                </a:cubicBezTo>
                <a:cubicBezTo>
                  <a:pt x="7826361" y="1420142"/>
                  <a:pt x="7416970" y="1829533"/>
                  <a:pt x="6911961" y="1829533"/>
                </a:cubicBezTo>
                <a:lnTo>
                  <a:pt x="6897444" y="1828800"/>
                </a:lnTo>
                <a:lnTo>
                  <a:pt x="3889446" y="1828800"/>
                </a:lnTo>
                <a:lnTo>
                  <a:pt x="3737046" y="1828800"/>
                </a:lnTo>
                <a:lnTo>
                  <a:pt x="947034" y="1828800"/>
                </a:lnTo>
                <a:lnTo>
                  <a:pt x="943410" y="1828068"/>
                </a:lnTo>
                <a:lnTo>
                  <a:pt x="914401" y="1829533"/>
                </a:lnTo>
                <a:cubicBezTo>
                  <a:pt x="409391" y="1829533"/>
                  <a:pt x="0" y="1420142"/>
                  <a:pt x="0" y="915133"/>
                </a:cubicBezTo>
                <a:cubicBezTo>
                  <a:pt x="0" y="410124"/>
                  <a:pt x="409391" y="733"/>
                  <a:pt x="914401" y="733"/>
                </a:cubicBezTo>
                <a:lnTo>
                  <a:pt x="937601" y="1905"/>
                </a:lnTo>
                <a:close/>
              </a:path>
            </a:pathLst>
          </a:custGeom>
          <a:solidFill>
            <a:schemeClr val="bg1"/>
          </a:solidFill>
          <a:ln>
            <a:noFill/>
          </a:ln>
          <a:effectLst>
            <a:outerShdw blurRad="2540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TextBox 21">
            <a:extLst>
              <a:ext uri="{FF2B5EF4-FFF2-40B4-BE49-F238E27FC236}">
                <a16:creationId xmlns:a16="http://schemas.microsoft.com/office/drawing/2014/main" id="{E6253642-E313-486F-AD59-446CB3BF108E}"/>
              </a:ext>
            </a:extLst>
          </p:cNvPr>
          <p:cNvSpPr txBox="1"/>
          <p:nvPr/>
        </p:nvSpPr>
        <p:spPr>
          <a:xfrm>
            <a:off x="3580419" y="1493440"/>
            <a:ext cx="1581593" cy="75405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01</a:t>
            </a:r>
          </a:p>
          <a:p>
            <a:pPr algn="ctr"/>
            <a:r>
              <a:rPr lang="en-US" sz="1000" dirty="0">
                <a:solidFill>
                  <a:srgbClr val="454545"/>
                </a:solidFill>
                <a:latin typeface="Candara" panose="020E0502030303020204" pitchFamily="34" charset="0"/>
              </a:rPr>
              <a:t>Lorem ipsum dolor sit amet, consectetur adipiscing elit. </a:t>
            </a:r>
            <a:endParaRPr lang="en-US" sz="1000" dirty="0">
              <a:solidFill>
                <a:srgbClr val="454545"/>
              </a:solidFill>
            </a:endParaRPr>
          </a:p>
        </p:txBody>
      </p:sp>
      <p:sp>
        <p:nvSpPr>
          <p:cNvPr id="32" name="TextBox 31">
            <a:extLst>
              <a:ext uri="{FF2B5EF4-FFF2-40B4-BE49-F238E27FC236}">
                <a16:creationId xmlns:a16="http://schemas.microsoft.com/office/drawing/2014/main" id="{68A21044-97FD-41B4-B6D2-559A9AA8332A}"/>
              </a:ext>
            </a:extLst>
          </p:cNvPr>
          <p:cNvSpPr txBox="1"/>
          <p:nvPr/>
        </p:nvSpPr>
        <p:spPr>
          <a:xfrm>
            <a:off x="5592099" y="1492158"/>
            <a:ext cx="1581593" cy="75405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02</a:t>
            </a:r>
          </a:p>
          <a:p>
            <a:pPr algn="ctr"/>
            <a:r>
              <a:rPr lang="en-US" sz="1000" dirty="0">
                <a:solidFill>
                  <a:srgbClr val="454545"/>
                </a:solidFill>
                <a:latin typeface="Candara" panose="020E0502030303020204" pitchFamily="34" charset="0"/>
              </a:rPr>
              <a:t>Lorem ipsum dolor sit amet, consectetur adipiscing elit. </a:t>
            </a:r>
            <a:endParaRPr lang="en-US" sz="1000" dirty="0">
              <a:solidFill>
                <a:srgbClr val="454545"/>
              </a:solidFill>
            </a:endParaRPr>
          </a:p>
        </p:txBody>
      </p:sp>
      <p:sp>
        <p:nvSpPr>
          <p:cNvPr id="39" name="TextBox 38">
            <a:extLst>
              <a:ext uri="{FF2B5EF4-FFF2-40B4-BE49-F238E27FC236}">
                <a16:creationId xmlns:a16="http://schemas.microsoft.com/office/drawing/2014/main" id="{73191E84-0013-4061-B06D-5524A56822F2}"/>
              </a:ext>
            </a:extLst>
          </p:cNvPr>
          <p:cNvSpPr txBox="1"/>
          <p:nvPr/>
        </p:nvSpPr>
        <p:spPr>
          <a:xfrm>
            <a:off x="7603779" y="1492158"/>
            <a:ext cx="1581593" cy="75405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03</a:t>
            </a:r>
          </a:p>
          <a:p>
            <a:pPr algn="ctr"/>
            <a:r>
              <a:rPr lang="en-US" sz="1000" dirty="0">
                <a:solidFill>
                  <a:srgbClr val="454545"/>
                </a:solidFill>
                <a:latin typeface="Candara" panose="020E0502030303020204" pitchFamily="34" charset="0"/>
              </a:rPr>
              <a:t>Lorem ipsum dolor sit amet, consectetur adipiscing elit. </a:t>
            </a:r>
            <a:endParaRPr lang="en-US" sz="1000" dirty="0">
              <a:solidFill>
                <a:srgbClr val="454545"/>
              </a:solidFill>
            </a:endParaRPr>
          </a:p>
        </p:txBody>
      </p:sp>
      <p:sp>
        <p:nvSpPr>
          <p:cNvPr id="46" name="TextBox 45">
            <a:extLst>
              <a:ext uri="{FF2B5EF4-FFF2-40B4-BE49-F238E27FC236}">
                <a16:creationId xmlns:a16="http://schemas.microsoft.com/office/drawing/2014/main" id="{61925EF5-8D75-4959-A243-F273629A8209}"/>
              </a:ext>
            </a:extLst>
          </p:cNvPr>
          <p:cNvSpPr txBox="1"/>
          <p:nvPr/>
        </p:nvSpPr>
        <p:spPr>
          <a:xfrm>
            <a:off x="9615459" y="1492158"/>
            <a:ext cx="1581593" cy="75405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04</a:t>
            </a:r>
          </a:p>
          <a:p>
            <a:pPr algn="ctr"/>
            <a:r>
              <a:rPr lang="en-US" sz="1000" dirty="0">
                <a:solidFill>
                  <a:srgbClr val="454545"/>
                </a:solidFill>
                <a:latin typeface="Candara" panose="020E0502030303020204" pitchFamily="34" charset="0"/>
              </a:rPr>
              <a:t>Lorem ipsum dolor sit amet, consectetur adipiscing elit. </a:t>
            </a:r>
            <a:endParaRPr lang="en-US" sz="1000" dirty="0">
              <a:solidFill>
                <a:srgbClr val="454545"/>
              </a:solidFill>
            </a:endParaRPr>
          </a:p>
        </p:txBody>
      </p:sp>
      <p:sp>
        <p:nvSpPr>
          <p:cNvPr id="65" name="Freeform: Shape 64">
            <a:extLst>
              <a:ext uri="{FF2B5EF4-FFF2-40B4-BE49-F238E27FC236}">
                <a16:creationId xmlns:a16="http://schemas.microsoft.com/office/drawing/2014/main" id="{ED41EC31-B183-4057-AF71-DB322F32051A}"/>
              </a:ext>
            </a:extLst>
          </p:cNvPr>
          <p:cNvSpPr>
            <a:spLocks noChangeAspect="1"/>
          </p:cNvSpPr>
          <p:nvPr/>
        </p:nvSpPr>
        <p:spPr>
          <a:xfrm rot="10800000">
            <a:off x="0" y="1"/>
            <a:ext cx="3036287" cy="2725607"/>
          </a:xfrm>
          <a:custGeom>
            <a:avLst/>
            <a:gdLst>
              <a:gd name="connsiteX0" fmla="*/ 3036287 w 3036287"/>
              <a:gd name="connsiteY0" fmla="*/ 2725607 h 2725607"/>
              <a:gd name="connsiteX1" fmla="*/ 0 w 3036287"/>
              <a:gd name="connsiteY1" fmla="*/ 2725607 h 2725607"/>
              <a:gd name="connsiteX2" fmla="*/ 1635364 w 3036287"/>
              <a:gd name="connsiteY2" fmla="*/ 0 h 2725607"/>
              <a:gd name="connsiteX3" fmla="*/ 3036287 w 3036287"/>
              <a:gd name="connsiteY3" fmla="*/ 2334872 h 2725607"/>
            </a:gdLst>
            <a:ahLst/>
            <a:cxnLst>
              <a:cxn ang="0">
                <a:pos x="connsiteX0" y="connsiteY0"/>
              </a:cxn>
              <a:cxn ang="0">
                <a:pos x="connsiteX1" y="connsiteY1"/>
              </a:cxn>
              <a:cxn ang="0">
                <a:pos x="connsiteX2" y="connsiteY2"/>
              </a:cxn>
              <a:cxn ang="0">
                <a:pos x="connsiteX3" y="connsiteY3"/>
              </a:cxn>
            </a:cxnLst>
            <a:rect l="l" t="t" r="r" b="b"/>
            <a:pathLst>
              <a:path w="3036287" h="2725607">
                <a:moveTo>
                  <a:pt x="3036287" y="2725607"/>
                </a:moveTo>
                <a:lnTo>
                  <a:pt x="0" y="2725607"/>
                </a:lnTo>
                <a:lnTo>
                  <a:pt x="1635364" y="0"/>
                </a:lnTo>
                <a:lnTo>
                  <a:pt x="3036287" y="2334872"/>
                </a:lnTo>
                <a:close/>
              </a:path>
            </a:pathLst>
          </a:custGeom>
          <a:blipFill dpi="0" rotWithShape="0">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C89DC30E-D92E-4FE1-BFE0-9F40E62E8C10}"/>
              </a:ext>
            </a:extLst>
          </p:cNvPr>
          <p:cNvSpPr>
            <a:spLocks/>
          </p:cNvSpPr>
          <p:nvPr/>
        </p:nvSpPr>
        <p:spPr>
          <a:xfrm rot="5400000">
            <a:off x="-1504585" y="2295878"/>
            <a:ext cx="4255501" cy="1246331"/>
          </a:xfrm>
          <a:custGeom>
            <a:avLst/>
            <a:gdLst>
              <a:gd name="connsiteX0" fmla="*/ 0 w 4255501"/>
              <a:gd name="connsiteY0" fmla="*/ 1246331 h 1246331"/>
              <a:gd name="connsiteX1" fmla="*/ 2127751 w 4255501"/>
              <a:gd name="connsiteY1" fmla="*/ 0 h 1246331"/>
              <a:gd name="connsiteX2" fmla="*/ 4255501 w 4255501"/>
              <a:gd name="connsiteY2" fmla="*/ 1246331 h 1246331"/>
            </a:gdLst>
            <a:ahLst/>
            <a:cxnLst>
              <a:cxn ang="0">
                <a:pos x="connsiteX0" y="connsiteY0"/>
              </a:cxn>
              <a:cxn ang="0">
                <a:pos x="connsiteX1" y="connsiteY1"/>
              </a:cxn>
              <a:cxn ang="0">
                <a:pos x="connsiteX2" y="connsiteY2"/>
              </a:cxn>
            </a:cxnLst>
            <a:rect l="l" t="t" r="r" b="b"/>
            <a:pathLst>
              <a:path w="4255501" h="1246331">
                <a:moveTo>
                  <a:pt x="0" y="1246331"/>
                </a:moveTo>
                <a:lnTo>
                  <a:pt x="2127751" y="0"/>
                </a:lnTo>
                <a:lnTo>
                  <a:pt x="4255501" y="1246331"/>
                </a:ln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B41AD1EC-0A15-4EED-8616-5554CADE17D5}"/>
              </a:ext>
            </a:extLst>
          </p:cNvPr>
          <p:cNvSpPr txBox="1"/>
          <p:nvPr/>
        </p:nvSpPr>
        <p:spPr>
          <a:xfrm>
            <a:off x="4669604" y="3159756"/>
            <a:ext cx="6612010" cy="327782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incididunt ut labore et dolore magna aliqua. Ut enim ad minim veniam. </a:t>
            </a: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3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326961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fade">
                                      <p:cBhvr>
                                        <p:cTn id="7" dur="1500"/>
                                        <p:tgtEl>
                                          <p:spTgt spid="67"/>
                                        </p:tgtEl>
                                      </p:cBhvr>
                                    </p:animEffect>
                                    <p:anim calcmode="lin" valueType="num">
                                      <p:cBhvr>
                                        <p:cTn id="8" dur="1500" fill="hold"/>
                                        <p:tgtEl>
                                          <p:spTgt spid="67"/>
                                        </p:tgtEl>
                                        <p:attrNameLst>
                                          <p:attrName>ppt_x</p:attrName>
                                        </p:attrNameLst>
                                      </p:cBhvr>
                                      <p:tavLst>
                                        <p:tav tm="0">
                                          <p:val>
                                            <p:strVal val="#ppt_x"/>
                                          </p:val>
                                        </p:tav>
                                        <p:tav tm="100000">
                                          <p:val>
                                            <p:strVal val="#ppt_x"/>
                                          </p:val>
                                        </p:tav>
                                      </p:tavLst>
                                    </p:anim>
                                    <p:anim calcmode="lin" valueType="num">
                                      <p:cBhvr>
                                        <p:cTn id="9" dur="1500" fill="hold"/>
                                        <p:tgtEl>
                                          <p:spTgt spid="67"/>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2" presetClass="entr" presetSubtype="4"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1000" fill="hold"/>
                                        <p:tgtEl>
                                          <p:spTgt spid="14"/>
                                        </p:tgtEl>
                                        <p:attrNameLst>
                                          <p:attrName>ppt_x</p:attrName>
                                        </p:attrNameLst>
                                      </p:cBhvr>
                                      <p:tavLst>
                                        <p:tav tm="0">
                                          <p:val>
                                            <p:strVal val="#ppt_x"/>
                                          </p:val>
                                        </p:tav>
                                        <p:tav tm="100000">
                                          <p:val>
                                            <p:strVal val="#ppt_x"/>
                                          </p:val>
                                        </p:tav>
                                      </p:tavLst>
                                    </p:anim>
                                    <p:anim calcmode="lin" valueType="num">
                                      <p:cBhvr additive="base">
                                        <p:cTn id="14" dur="1000" fill="hold"/>
                                        <p:tgtEl>
                                          <p:spTgt spid="14"/>
                                        </p:tgtEl>
                                        <p:attrNameLst>
                                          <p:attrName>ppt_y</p:attrName>
                                        </p:attrNameLst>
                                      </p:cBhvr>
                                      <p:tavLst>
                                        <p:tav tm="0">
                                          <p:val>
                                            <p:strVal val="1+#ppt_h/2"/>
                                          </p:val>
                                        </p:tav>
                                        <p:tav tm="100000">
                                          <p:val>
                                            <p:strVal val="#ppt_y"/>
                                          </p:val>
                                        </p:tav>
                                      </p:tavLst>
                                    </p:anim>
                                  </p:childTnLst>
                                </p:cTn>
                              </p:par>
                              <p:par>
                                <p:cTn id="15" presetID="2" presetClass="entr" presetSubtype="1" fill="hold" grpId="0" nodeType="with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additive="base">
                                        <p:cTn id="17" dur="1000" fill="hold"/>
                                        <p:tgtEl>
                                          <p:spTgt spid="65"/>
                                        </p:tgtEl>
                                        <p:attrNameLst>
                                          <p:attrName>ppt_x</p:attrName>
                                        </p:attrNameLst>
                                      </p:cBhvr>
                                      <p:tavLst>
                                        <p:tav tm="0">
                                          <p:val>
                                            <p:strVal val="#ppt_x"/>
                                          </p:val>
                                        </p:tav>
                                        <p:tav tm="100000">
                                          <p:val>
                                            <p:strVal val="#ppt_x"/>
                                          </p:val>
                                        </p:tav>
                                      </p:tavLst>
                                    </p:anim>
                                    <p:anim calcmode="lin" valueType="num">
                                      <p:cBhvr additive="base">
                                        <p:cTn id="18" dur="1000" fill="hold"/>
                                        <p:tgtEl>
                                          <p:spTgt spid="65"/>
                                        </p:tgtEl>
                                        <p:attrNameLst>
                                          <p:attrName>ppt_y</p:attrName>
                                        </p:attrNameLst>
                                      </p:cBhvr>
                                      <p:tavLst>
                                        <p:tav tm="0">
                                          <p:val>
                                            <p:strVal val="0-#ppt_h/2"/>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anim calcmode="lin" valueType="num">
                                      <p:cBhvr additive="base">
                                        <p:cTn id="21" dur="1000" fill="hold"/>
                                        <p:tgtEl>
                                          <p:spTgt spid="66"/>
                                        </p:tgtEl>
                                        <p:attrNameLst>
                                          <p:attrName>ppt_x</p:attrName>
                                        </p:attrNameLst>
                                      </p:cBhvr>
                                      <p:tavLst>
                                        <p:tav tm="0">
                                          <p:val>
                                            <p:strVal val="0-#ppt_w/2"/>
                                          </p:val>
                                        </p:tav>
                                        <p:tav tm="100000">
                                          <p:val>
                                            <p:strVal val="#ppt_x"/>
                                          </p:val>
                                        </p:tav>
                                      </p:tavLst>
                                    </p:anim>
                                    <p:anim calcmode="lin" valueType="num">
                                      <p:cBhvr additive="base">
                                        <p:cTn id="22" dur="1000" fill="hold"/>
                                        <p:tgtEl>
                                          <p:spTgt spid="66"/>
                                        </p:tgtEl>
                                        <p:attrNameLst>
                                          <p:attrName>ppt_y</p:attrName>
                                        </p:attrNameLst>
                                      </p:cBhvr>
                                      <p:tavLst>
                                        <p:tav tm="0">
                                          <p:val>
                                            <p:strVal val="#ppt_y"/>
                                          </p:val>
                                        </p:tav>
                                        <p:tav tm="100000">
                                          <p:val>
                                            <p:strVal val="#ppt_y"/>
                                          </p:val>
                                        </p:tav>
                                      </p:tavLst>
                                    </p:anim>
                                  </p:childTnLst>
                                </p:cTn>
                              </p:par>
                            </p:childTnLst>
                          </p:cTn>
                        </p:par>
                        <p:par>
                          <p:cTn id="23" fill="hold">
                            <p:stCondLst>
                              <p:cond delay="2500"/>
                            </p:stCondLst>
                            <p:childTnLst>
                              <p:par>
                                <p:cTn id="24" presetID="53" presetClass="entr" presetSubtype="16" fill="hold" grpId="0" nodeType="afterEffect">
                                  <p:stCondLst>
                                    <p:cond delay="0"/>
                                  </p:stCondLst>
                                  <p:childTnLst>
                                    <p:set>
                                      <p:cBhvr>
                                        <p:cTn id="25" dur="1" fill="hold">
                                          <p:stCondLst>
                                            <p:cond delay="0"/>
                                          </p:stCondLst>
                                        </p:cTn>
                                        <p:tgtEl>
                                          <p:spTgt spid="75"/>
                                        </p:tgtEl>
                                        <p:attrNameLst>
                                          <p:attrName>style.visibility</p:attrName>
                                        </p:attrNameLst>
                                      </p:cBhvr>
                                      <p:to>
                                        <p:strVal val="visible"/>
                                      </p:to>
                                    </p:set>
                                    <p:anim calcmode="lin" valueType="num">
                                      <p:cBhvr>
                                        <p:cTn id="26" dur="500" fill="hold"/>
                                        <p:tgtEl>
                                          <p:spTgt spid="75"/>
                                        </p:tgtEl>
                                        <p:attrNameLst>
                                          <p:attrName>ppt_w</p:attrName>
                                        </p:attrNameLst>
                                      </p:cBhvr>
                                      <p:tavLst>
                                        <p:tav tm="0">
                                          <p:val>
                                            <p:fltVal val="0"/>
                                          </p:val>
                                        </p:tav>
                                        <p:tav tm="100000">
                                          <p:val>
                                            <p:strVal val="#ppt_w"/>
                                          </p:val>
                                        </p:tav>
                                      </p:tavLst>
                                    </p:anim>
                                    <p:anim calcmode="lin" valueType="num">
                                      <p:cBhvr>
                                        <p:cTn id="27" dur="500" fill="hold"/>
                                        <p:tgtEl>
                                          <p:spTgt spid="75"/>
                                        </p:tgtEl>
                                        <p:attrNameLst>
                                          <p:attrName>ppt_h</p:attrName>
                                        </p:attrNameLst>
                                      </p:cBhvr>
                                      <p:tavLst>
                                        <p:tav tm="0">
                                          <p:val>
                                            <p:fltVal val="0"/>
                                          </p:val>
                                        </p:tav>
                                        <p:tav tm="100000">
                                          <p:val>
                                            <p:strVal val="#ppt_h"/>
                                          </p:val>
                                        </p:tav>
                                      </p:tavLst>
                                    </p:anim>
                                    <p:animEffect transition="in" filter="fade">
                                      <p:cBhvr>
                                        <p:cTn id="28" dur="500"/>
                                        <p:tgtEl>
                                          <p:spTgt spid="75"/>
                                        </p:tgtEl>
                                      </p:cBhvr>
                                    </p:animEffect>
                                  </p:childTnLst>
                                </p:cTn>
                              </p:par>
                            </p:childTnLst>
                          </p:cTn>
                        </p:par>
                        <p:par>
                          <p:cTn id="29" fill="hold">
                            <p:stCondLst>
                              <p:cond delay="3000"/>
                            </p:stCondLst>
                            <p:childTnLst>
                              <p:par>
                                <p:cTn id="30" presetID="14" presetClass="entr" presetSubtype="10" fill="hold" grpId="0" nodeType="afterEffect">
                                  <p:stCondLst>
                                    <p:cond delay="0"/>
                                  </p:stCondLst>
                                  <p:childTnLst>
                                    <p:set>
                                      <p:cBhvr>
                                        <p:cTn id="31" dur="1" fill="hold">
                                          <p:stCondLst>
                                            <p:cond delay="0"/>
                                          </p:stCondLst>
                                        </p:cTn>
                                        <p:tgtEl>
                                          <p:spTgt spid="79"/>
                                        </p:tgtEl>
                                        <p:attrNameLst>
                                          <p:attrName>style.visibility</p:attrName>
                                        </p:attrNameLst>
                                      </p:cBhvr>
                                      <p:to>
                                        <p:strVal val="visible"/>
                                      </p:to>
                                    </p:set>
                                    <p:animEffect transition="in" filter="randombar(horizontal)">
                                      <p:cBhvr>
                                        <p:cTn id="32" dur="1000"/>
                                        <p:tgtEl>
                                          <p:spTgt spid="79"/>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p:cTn id="35" dur="1000" fill="hold"/>
                                        <p:tgtEl>
                                          <p:spTgt spid="22"/>
                                        </p:tgtEl>
                                        <p:attrNameLst>
                                          <p:attrName>ppt_w</p:attrName>
                                        </p:attrNameLst>
                                      </p:cBhvr>
                                      <p:tavLst>
                                        <p:tav tm="0">
                                          <p:val>
                                            <p:fltVal val="0"/>
                                          </p:val>
                                        </p:tav>
                                        <p:tav tm="100000">
                                          <p:val>
                                            <p:strVal val="#ppt_w"/>
                                          </p:val>
                                        </p:tav>
                                      </p:tavLst>
                                    </p:anim>
                                    <p:anim calcmode="lin" valueType="num">
                                      <p:cBhvr>
                                        <p:cTn id="36" dur="1000" fill="hold"/>
                                        <p:tgtEl>
                                          <p:spTgt spid="22"/>
                                        </p:tgtEl>
                                        <p:attrNameLst>
                                          <p:attrName>ppt_h</p:attrName>
                                        </p:attrNameLst>
                                      </p:cBhvr>
                                      <p:tavLst>
                                        <p:tav tm="0">
                                          <p:val>
                                            <p:fltVal val="0"/>
                                          </p:val>
                                        </p:tav>
                                        <p:tav tm="100000">
                                          <p:val>
                                            <p:strVal val="#ppt_h"/>
                                          </p:val>
                                        </p:tav>
                                      </p:tavLst>
                                    </p:anim>
                                    <p:animEffect transition="in" filter="fade">
                                      <p:cBhvr>
                                        <p:cTn id="37" dur="1000"/>
                                        <p:tgtEl>
                                          <p:spTgt spid="22"/>
                                        </p:tgtEl>
                                      </p:cBhvr>
                                    </p:animEffect>
                                  </p:childTnLst>
                                </p:cTn>
                              </p:par>
                            </p:childTnLst>
                          </p:cTn>
                        </p:par>
                        <p:par>
                          <p:cTn id="38" fill="hold">
                            <p:stCondLst>
                              <p:cond delay="4000"/>
                            </p:stCondLst>
                            <p:childTnLst>
                              <p:par>
                                <p:cTn id="39" presetID="14" presetClass="entr" presetSubtype="10" fill="hold" grpId="0" nodeType="after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randombar(horizontal)">
                                      <p:cBhvr>
                                        <p:cTn id="41" dur="1000"/>
                                        <p:tgtEl>
                                          <p:spTgt spid="77"/>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1000" fill="hold"/>
                                        <p:tgtEl>
                                          <p:spTgt spid="32"/>
                                        </p:tgtEl>
                                        <p:attrNameLst>
                                          <p:attrName>ppt_w</p:attrName>
                                        </p:attrNameLst>
                                      </p:cBhvr>
                                      <p:tavLst>
                                        <p:tav tm="0">
                                          <p:val>
                                            <p:fltVal val="0"/>
                                          </p:val>
                                        </p:tav>
                                        <p:tav tm="100000">
                                          <p:val>
                                            <p:strVal val="#ppt_w"/>
                                          </p:val>
                                        </p:tav>
                                      </p:tavLst>
                                    </p:anim>
                                    <p:anim calcmode="lin" valueType="num">
                                      <p:cBhvr>
                                        <p:cTn id="45" dur="1000" fill="hold"/>
                                        <p:tgtEl>
                                          <p:spTgt spid="32"/>
                                        </p:tgtEl>
                                        <p:attrNameLst>
                                          <p:attrName>ppt_h</p:attrName>
                                        </p:attrNameLst>
                                      </p:cBhvr>
                                      <p:tavLst>
                                        <p:tav tm="0">
                                          <p:val>
                                            <p:fltVal val="0"/>
                                          </p:val>
                                        </p:tav>
                                        <p:tav tm="100000">
                                          <p:val>
                                            <p:strVal val="#ppt_h"/>
                                          </p:val>
                                        </p:tav>
                                      </p:tavLst>
                                    </p:anim>
                                    <p:animEffect transition="in" filter="fade">
                                      <p:cBhvr>
                                        <p:cTn id="46" dur="1000"/>
                                        <p:tgtEl>
                                          <p:spTgt spid="32"/>
                                        </p:tgtEl>
                                      </p:cBhvr>
                                    </p:animEffect>
                                  </p:childTnLst>
                                </p:cTn>
                              </p:par>
                            </p:childTnLst>
                          </p:cTn>
                        </p:par>
                        <p:par>
                          <p:cTn id="47" fill="hold">
                            <p:stCondLst>
                              <p:cond delay="5000"/>
                            </p:stCondLst>
                            <p:childTnLst>
                              <p:par>
                                <p:cTn id="48" presetID="14" presetClass="entr" presetSubtype="10" fill="hold" grpId="0" nodeType="afterEffect">
                                  <p:stCondLst>
                                    <p:cond delay="0"/>
                                  </p:stCondLst>
                                  <p:childTnLst>
                                    <p:set>
                                      <p:cBhvr>
                                        <p:cTn id="49" dur="1" fill="hold">
                                          <p:stCondLst>
                                            <p:cond delay="0"/>
                                          </p:stCondLst>
                                        </p:cTn>
                                        <p:tgtEl>
                                          <p:spTgt spid="78"/>
                                        </p:tgtEl>
                                        <p:attrNameLst>
                                          <p:attrName>style.visibility</p:attrName>
                                        </p:attrNameLst>
                                      </p:cBhvr>
                                      <p:to>
                                        <p:strVal val="visible"/>
                                      </p:to>
                                    </p:set>
                                    <p:animEffect transition="in" filter="randombar(horizontal)">
                                      <p:cBhvr>
                                        <p:cTn id="50" dur="1000"/>
                                        <p:tgtEl>
                                          <p:spTgt spid="7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p:cTn id="53" dur="1000" fill="hold"/>
                                        <p:tgtEl>
                                          <p:spTgt spid="39"/>
                                        </p:tgtEl>
                                        <p:attrNameLst>
                                          <p:attrName>ppt_w</p:attrName>
                                        </p:attrNameLst>
                                      </p:cBhvr>
                                      <p:tavLst>
                                        <p:tav tm="0">
                                          <p:val>
                                            <p:fltVal val="0"/>
                                          </p:val>
                                        </p:tav>
                                        <p:tav tm="100000">
                                          <p:val>
                                            <p:strVal val="#ppt_w"/>
                                          </p:val>
                                        </p:tav>
                                      </p:tavLst>
                                    </p:anim>
                                    <p:anim calcmode="lin" valueType="num">
                                      <p:cBhvr>
                                        <p:cTn id="54" dur="1000" fill="hold"/>
                                        <p:tgtEl>
                                          <p:spTgt spid="39"/>
                                        </p:tgtEl>
                                        <p:attrNameLst>
                                          <p:attrName>ppt_h</p:attrName>
                                        </p:attrNameLst>
                                      </p:cBhvr>
                                      <p:tavLst>
                                        <p:tav tm="0">
                                          <p:val>
                                            <p:fltVal val="0"/>
                                          </p:val>
                                        </p:tav>
                                        <p:tav tm="100000">
                                          <p:val>
                                            <p:strVal val="#ppt_h"/>
                                          </p:val>
                                        </p:tav>
                                      </p:tavLst>
                                    </p:anim>
                                    <p:animEffect transition="in" filter="fade">
                                      <p:cBhvr>
                                        <p:cTn id="55" dur="1000"/>
                                        <p:tgtEl>
                                          <p:spTgt spid="39"/>
                                        </p:tgtEl>
                                      </p:cBhvr>
                                    </p:animEffect>
                                  </p:childTnLst>
                                </p:cTn>
                              </p:par>
                            </p:childTnLst>
                          </p:cTn>
                        </p:par>
                        <p:par>
                          <p:cTn id="56" fill="hold">
                            <p:stCondLst>
                              <p:cond delay="6000"/>
                            </p:stCondLst>
                            <p:childTnLst>
                              <p:par>
                                <p:cTn id="57" presetID="14" presetClass="entr" presetSubtype="10" fill="hold" grpId="0" nodeType="afterEffect">
                                  <p:stCondLst>
                                    <p:cond delay="0"/>
                                  </p:stCondLst>
                                  <p:childTnLst>
                                    <p:set>
                                      <p:cBhvr>
                                        <p:cTn id="58" dur="1" fill="hold">
                                          <p:stCondLst>
                                            <p:cond delay="0"/>
                                          </p:stCondLst>
                                        </p:cTn>
                                        <p:tgtEl>
                                          <p:spTgt spid="76"/>
                                        </p:tgtEl>
                                        <p:attrNameLst>
                                          <p:attrName>style.visibility</p:attrName>
                                        </p:attrNameLst>
                                      </p:cBhvr>
                                      <p:to>
                                        <p:strVal val="visible"/>
                                      </p:to>
                                    </p:set>
                                    <p:animEffect transition="in" filter="randombar(horizontal)">
                                      <p:cBhvr>
                                        <p:cTn id="59" dur="1000"/>
                                        <p:tgtEl>
                                          <p:spTgt spid="76"/>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46"/>
                                        </p:tgtEl>
                                        <p:attrNameLst>
                                          <p:attrName>style.visibility</p:attrName>
                                        </p:attrNameLst>
                                      </p:cBhvr>
                                      <p:to>
                                        <p:strVal val="visible"/>
                                      </p:to>
                                    </p:set>
                                    <p:anim calcmode="lin" valueType="num">
                                      <p:cBhvr>
                                        <p:cTn id="62" dur="1000" fill="hold"/>
                                        <p:tgtEl>
                                          <p:spTgt spid="46"/>
                                        </p:tgtEl>
                                        <p:attrNameLst>
                                          <p:attrName>ppt_w</p:attrName>
                                        </p:attrNameLst>
                                      </p:cBhvr>
                                      <p:tavLst>
                                        <p:tav tm="0">
                                          <p:val>
                                            <p:fltVal val="0"/>
                                          </p:val>
                                        </p:tav>
                                        <p:tav tm="100000">
                                          <p:val>
                                            <p:strVal val="#ppt_w"/>
                                          </p:val>
                                        </p:tav>
                                      </p:tavLst>
                                    </p:anim>
                                    <p:anim calcmode="lin" valueType="num">
                                      <p:cBhvr>
                                        <p:cTn id="63" dur="1000" fill="hold"/>
                                        <p:tgtEl>
                                          <p:spTgt spid="46"/>
                                        </p:tgtEl>
                                        <p:attrNameLst>
                                          <p:attrName>ppt_h</p:attrName>
                                        </p:attrNameLst>
                                      </p:cBhvr>
                                      <p:tavLst>
                                        <p:tav tm="0">
                                          <p:val>
                                            <p:fltVal val="0"/>
                                          </p:val>
                                        </p:tav>
                                        <p:tav tm="100000">
                                          <p:val>
                                            <p:strVal val="#ppt_h"/>
                                          </p:val>
                                        </p:tav>
                                      </p:tavLst>
                                    </p:anim>
                                    <p:animEffect transition="in" filter="fade">
                                      <p:cBhvr>
                                        <p:cTn id="64"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7" grpId="0" animBg="1"/>
      <p:bldP spid="78" grpId="0" animBg="1"/>
      <p:bldP spid="79" grpId="0" animBg="1"/>
      <p:bldP spid="14" grpId="0" animBg="1"/>
      <p:bldP spid="75" grpId="0" animBg="1"/>
      <p:bldP spid="22" grpId="0"/>
      <p:bldP spid="32" grpId="0"/>
      <p:bldP spid="39" grpId="0"/>
      <p:bldP spid="46" grpId="0"/>
      <p:bldP spid="65" grpId="0" animBg="1"/>
      <p:bldP spid="66" grpId="0" animBg="1"/>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1474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2019-10-31T20:08:19Z</dcterms:modified>
</cp:coreProperties>
</file>