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048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22A7829D-8F12-434A-B155-F8B667EBA25F}"/>
              </a:ext>
            </a:extLst>
          </p:cNvPr>
          <p:cNvGrpSpPr/>
          <p:nvPr/>
        </p:nvGrpSpPr>
        <p:grpSpPr>
          <a:xfrm>
            <a:off x="1889607" y="1650983"/>
            <a:ext cx="4008273" cy="1381777"/>
            <a:chOff x="1889607" y="1650983"/>
            <a:chExt cx="4008273" cy="1381777"/>
          </a:xfrm>
        </p:grpSpPr>
        <p:sp>
          <p:nvSpPr>
            <p:cNvPr id="95" name="Freeform: Shape 94">
              <a:extLst>
                <a:ext uri="{FF2B5EF4-FFF2-40B4-BE49-F238E27FC236}">
                  <a16:creationId xmlns:a16="http://schemas.microsoft.com/office/drawing/2014/main" id="{E6A82BE3-1ED6-4E57-9009-DDFA45227A96}"/>
                </a:ext>
              </a:extLst>
            </p:cNvPr>
            <p:cNvSpPr/>
            <p:nvPr/>
          </p:nvSpPr>
          <p:spPr>
            <a:xfrm>
              <a:off x="1889607" y="1650983"/>
              <a:ext cx="4008273" cy="1381777"/>
            </a:xfrm>
            <a:custGeom>
              <a:avLst/>
              <a:gdLst>
                <a:gd name="connsiteX0" fmla="*/ 561557 w 4008273"/>
                <a:gd name="connsiteY0" fmla="*/ 0 h 1381777"/>
                <a:gd name="connsiteX1" fmla="*/ 4008273 w 4008273"/>
                <a:gd name="connsiteY1" fmla="*/ 0 h 1381777"/>
                <a:gd name="connsiteX2" fmla="*/ 4008273 w 4008273"/>
                <a:gd name="connsiteY2" fmla="*/ 1381777 h 1381777"/>
                <a:gd name="connsiteX3" fmla="*/ 216664 w 4008273"/>
                <a:gd name="connsiteY3" fmla="*/ 1381777 h 1381777"/>
                <a:gd name="connsiteX4" fmla="*/ 216664 w 4008273"/>
                <a:gd name="connsiteY4" fmla="*/ 1105422 h 1381777"/>
                <a:gd name="connsiteX5" fmla="*/ 216689 w 4008273"/>
                <a:gd name="connsiteY5" fmla="*/ 1105422 h 1381777"/>
                <a:gd name="connsiteX6" fmla="*/ 216689 w 4008273"/>
                <a:gd name="connsiteY6" fmla="*/ 1080656 h 1381777"/>
                <a:gd name="connsiteX7" fmla="*/ 218060 w 4008273"/>
                <a:gd name="connsiteY7" fmla="*/ 1080656 h 1381777"/>
                <a:gd name="connsiteX8" fmla="*/ 0 w 4008273"/>
                <a:gd name="connsiteY8" fmla="*/ 862596 h 1381777"/>
                <a:gd name="connsiteX9" fmla="*/ 0 w 4008273"/>
                <a:gd name="connsiteY9" fmla="*/ 519180 h 1381777"/>
                <a:gd name="connsiteX10" fmla="*/ 242825 w 4008273"/>
                <a:gd name="connsiteY10" fmla="*/ 276355 h 1381777"/>
                <a:gd name="connsiteX11" fmla="*/ 561557 w 4008273"/>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3" h="1381777">
                  <a:moveTo>
                    <a:pt x="561557" y="0"/>
                  </a:moveTo>
                  <a:lnTo>
                    <a:pt x="4008273" y="0"/>
                  </a:lnTo>
                  <a:lnTo>
                    <a:pt x="4008273" y="1381777"/>
                  </a:lnTo>
                  <a:lnTo>
                    <a:pt x="216664" y="1381777"/>
                  </a:lnTo>
                  <a:lnTo>
                    <a:pt x="216664" y="1105422"/>
                  </a:lnTo>
                  <a:lnTo>
                    <a:pt x="216689" y="1105422"/>
                  </a:lnTo>
                  <a:lnTo>
                    <a:pt x="216689" y="1080656"/>
                  </a:lnTo>
                  <a:lnTo>
                    <a:pt x="218060" y="1080656"/>
                  </a:lnTo>
                  <a:lnTo>
                    <a:pt x="0" y="862596"/>
                  </a:lnTo>
                  <a:lnTo>
                    <a:pt x="0" y="519180"/>
                  </a:lnTo>
                  <a:lnTo>
                    <a:pt x="242825" y="276355"/>
                  </a:lnTo>
                  <a:lnTo>
                    <a:pt x="561557" y="2763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25757A5-55F3-4D8A-AB06-AA969A135476}"/>
                </a:ext>
              </a:extLst>
            </p:cNvPr>
            <p:cNvSpPr txBox="1"/>
            <p:nvPr/>
          </p:nvSpPr>
          <p:spPr>
            <a:xfrm>
              <a:off x="2686020" y="1768154"/>
              <a:ext cx="3200400" cy="1138773"/>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10" name="Group 109">
            <a:extLst>
              <a:ext uri="{FF2B5EF4-FFF2-40B4-BE49-F238E27FC236}">
                <a16:creationId xmlns:a16="http://schemas.microsoft.com/office/drawing/2014/main" id="{3E1F7184-436F-4CFA-824D-F060362C8A8B}"/>
              </a:ext>
            </a:extLst>
          </p:cNvPr>
          <p:cNvGrpSpPr/>
          <p:nvPr/>
        </p:nvGrpSpPr>
        <p:grpSpPr>
          <a:xfrm>
            <a:off x="685800" y="1650983"/>
            <a:ext cx="1797421" cy="1381777"/>
            <a:chOff x="685800" y="1650983"/>
            <a:chExt cx="1797421" cy="1381777"/>
          </a:xfrm>
        </p:grpSpPr>
        <p:sp>
          <p:nvSpPr>
            <p:cNvPr id="24" name="Freeform: Shape 23">
              <a:extLst>
                <a:ext uri="{FF2B5EF4-FFF2-40B4-BE49-F238E27FC236}">
                  <a16:creationId xmlns:a16="http://schemas.microsoft.com/office/drawing/2014/main" id="{EECF0122-D785-4561-AB71-07BFECD6D49D}"/>
                </a:ext>
              </a:extLst>
            </p:cNvPr>
            <p:cNvSpPr/>
            <p:nvPr/>
          </p:nvSpPr>
          <p:spPr>
            <a:xfrm>
              <a:off x="685800" y="165098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61B0B5F1-5C0E-4B06-8809-7802122021D8}"/>
                </a:ext>
              </a:extLst>
            </p:cNvPr>
            <p:cNvSpPr txBox="1"/>
            <p:nvPr/>
          </p:nvSpPr>
          <p:spPr>
            <a:xfrm>
              <a:off x="715646" y="196820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useBgFill="1">
        <p:nvSpPr>
          <p:cNvPr id="15" name="Octagon 14">
            <a:extLst>
              <a:ext uri="{FF2B5EF4-FFF2-40B4-BE49-F238E27FC236}">
                <a16:creationId xmlns:a16="http://schemas.microsoft.com/office/drawing/2014/main" id="{EC7B8A3E-F53C-4F56-B853-E3A26AFFA93B}"/>
              </a:ext>
            </a:extLst>
          </p:cNvPr>
          <p:cNvSpPr>
            <a:spLocks noChangeAspect="1"/>
          </p:cNvSpPr>
          <p:nvPr/>
        </p:nvSpPr>
        <p:spPr>
          <a:xfrm>
            <a:off x="2105166" y="2142895"/>
            <a:ext cx="397953" cy="397952"/>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 name="Group 103">
            <a:extLst>
              <a:ext uri="{FF2B5EF4-FFF2-40B4-BE49-F238E27FC236}">
                <a16:creationId xmlns:a16="http://schemas.microsoft.com/office/drawing/2014/main" id="{62EC22EB-FA59-434F-8095-D602D757835F}"/>
              </a:ext>
            </a:extLst>
          </p:cNvPr>
          <p:cNvGrpSpPr/>
          <p:nvPr/>
        </p:nvGrpSpPr>
        <p:grpSpPr>
          <a:xfrm>
            <a:off x="7558887" y="1650983"/>
            <a:ext cx="4008272" cy="1381777"/>
            <a:chOff x="7558887" y="1650983"/>
            <a:chExt cx="4008272" cy="1381777"/>
          </a:xfrm>
        </p:grpSpPr>
        <p:sp>
          <p:nvSpPr>
            <p:cNvPr id="96" name="Freeform: Shape 95">
              <a:extLst>
                <a:ext uri="{FF2B5EF4-FFF2-40B4-BE49-F238E27FC236}">
                  <a16:creationId xmlns:a16="http://schemas.microsoft.com/office/drawing/2014/main" id="{A95EC437-AB56-4E2E-AFC5-7CBAC2E120A7}"/>
                </a:ext>
              </a:extLst>
            </p:cNvPr>
            <p:cNvSpPr>
              <a:spLocks noChangeAspect="1"/>
            </p:cNvSpPr>
            <p:nvPr/>
          </p:nvSpPr>
          <p:spPr>
            <a:xfrm>
              <a:off x="7558887" y="1650983"/>
              <a:ext cx="4008272" cy="1381777"/>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15F3DB69-AAF1-4435-AFFD-A2D2EA7A807B}"/>
                </a:ext>
              </a:extLst>
            </p:cNvPr>
            <p:cNvSpPr txBox="1"/>
            <p:nvPr/>
          </p:nvSpPr>
          <p:spPr>
            <a:xfrm>
              <a:off x="8355300" y="1768154"/>
              <a:ext cx="3200400" cy="1138773"/>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07" name="Group 106">
            <a:extLst>
              <a:ext uri="{FF2B5EF4-FFF2-40B4-BE49-F238E27FC236}">
                <a16:creationId xmlns:a16="http://schemas.microsoft.com/office/drawing/2014/main" id="{FEDE2019-8DF4-42BF-BE79-BA1786EEC576}"/>
              </a:ext>
            </a:extLst>
          </p:cNvPr>
          <p:cNvGrpSpPr/>
          <p:nvPr/>
        </p:nvGrpSpPr>
        <p:grpSpPr>
          <a:xfrm>
            <a:off x="6355080" y="1650983"/>
            <a:ext cx="1797421" cy="1381777"/>
            <a:chOff x="6355080" y="1650983"/>
            <a:chExt cx="1797421" cy="1381777"/>
          </a:xfrm>
        </p:grpSpPr>
        <p:sp>
          <p:nvSpPr>
            <p:cNvPr id="50" name="Freeform: Shape 49">
              <a:extLst>
                <a:ext uri="{FF2B5EF4-FFF2-40B4-BE49-F238E27FC236}">
                  <a16:creationId xmlns:a16="http://schemas.microsoft.com/office/drawing/2014/main" id="{96D645B2-DA47-4FE4-9FB9-03E799D18FD5}"/>
                </a:ext>
              </a:extLst>
            </p:cNvPr>
            <p:cNvSpPr/>
            <p:nvPr/>
          </p:nvSpPr>
          <p:spPr>
            <a:xfrm>
              <a:off x="6355080" y="165098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F9BE189-6DEA-4DD7-9B27-F76614C0D185}"/>
                </a:ext>
              </a:extLst>
            </p:cNvPr>
            <p:cNvSpPr txBox="1"/>
            <p:nvPr/>
          </p:nvSpPr>
          <p:spPr>
            <a:xfrm>
              <a:off x="6384926" y="196820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useBgFill="1">
        <p:nvSpPr>
          <p:cNvPr id="49" name="Octagon 48">
            <a:extLst>
              <a:ext uri="{FF2B5EF4-FFF2-40B4-BE49-F238E27FC236}">
                <a16:creationId xmlns:a16="http://schemas.microsoft.com/office/drawing/2014/main" id="{FA79EB98-9AFE-45A1-BE5B-88370D2DC995}"/>
              </a:ext>
            </a:extLst>
          </p:cNvPr>
          <p:cNvSpPr>
            <a:spLocks noChangeAspect="1"/>
          </p:cNvSpPr>
          <p:nvPr/>
        </p:nvSpPr>
        <p:spPr>
          <a:xfrm>
            <a:off x="7774446" y="2142895"/>
            <a:ext cx="397953" cy="397952"/>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69BCD8F8-E68C-43E8-A651-F9F31C8A751F}"/>
              </a:ext>
            </a:extLst>
          </p:cNvPr>
          <p:cNvGrpSpPr/>
          <p:nvPr/>
        </p:nvGrpSpPr>
        <p:grpSpPr>
          <a:xfrm>
            <a:off x="1889607" y="3293380"/>
            <a:ext cx="4008272" cy="1381777"/>
            <a:chOff x="1889607" y="3293380"/>
            <a:chExt cx="4008272" cy="1381777"/>
          </a:xfrm>
        </p:grpSpPr>
        <p:sp>
          <p:nvSpPr>
            <p:cNvPr id="97" name="Freeform: Shape 96">
              <a:extLst>
                <a:ext uri="{FF2B5EF4-FFF2-40B4-BE49-F238E27FC236}">
                  <a16:creationId xmlns:a16="http://schemas.microsoft.com/office/drawing/2014/main" id="{168DDE77-0990-4E24-88F1-65C9845869C6}"/>
                </a:ext>
              </a:extLst>
            </p:cNvPr>
            <p:cNvSpPr/>
            <p:nvPr/>
          </p:nvSpPr>
          <p:spPr>
            <a:xfrm>
              <a:off x="1889607" y="3293380"/>
              <a:ext cx="4008272" cy="1381777"/>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4A14391F-35E3-47A4-82A6-DA6817EE8A7D}"/>
                </a:ext>
              </a:extLst>
            </p:cNvPr>
            <p:cNvSpPr txBox="1"/>
            <p:nvPr/>
          </p:nvSpPr>
          <p:spPr>
            <a:xfrm>
              <a:off x="2686020" y="3410551"/>
              <a:ext cx="3200400" cy="1138773"/>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11" name="Group 110">
            <a:extLst>
              <a:ext uri="{FF2B5EF4-FFF2-40B4-BE49-F238E27FC236}">
                <a16:creationId xmlns:a16="http://schemas.microsoft.com/office/drawing/2014/main" id="{F2E754DC-8BF4-47AE-9419-288DEEDF330C}"/>
              </a:ext>
            </a:extLst>
          </p:cNvPr>
          <p:cNvGrpSpPr/>
          <p:nvPr/>
        </p:nvGrpSpPr>
        <p:grpSpPr>
          <a:xfrm>
            <a:off x="685800" y="3293380"/>
            <a:ext cx="1797421" cy="1381777"/>
            <a:chOff x="685800" y="3293380"/>
            <a:chExt cx="1797421" cy="1381777"/>
          </a:xfrm>
        </p:grpSpPr>
        <p:sp>
          <p:nvSpPr>
            <p:cNvPr id="60" name="Freeform: Shape 59">
              <a:extLst>
                <a:ext uri="{FF2B5EF4-FFF2-40B4-BE49-F238E27FC236}">
                  <a16:creationId xmlns:a16="http://schemas.microsoft.com/office/drawing/2014/main" id="{009EA616-DBBD-4B91-8ED1-49A299D055C9}"/>
                </a:ext>
              </a:extLst>
            </p:cNvPr>
            <p:cNvSpPr/>
            <p:nvPr/>
          </p:nvSpPr>
          <p:spPr>
            <a:xfrm>
              <a:off x="685800" y="3293380"/>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E2FD567D-A8DF-43AF-B89B-2833BA0F3A44}"/>
                </a:ext>
              </a:extLst>
            </p:cNvPr>
            <p:cNvSpPr txBox="1"/>
            <p:nvPr/>
          </p:nvSpPr>
          <p:spPr>
            <a:xfrm>
              <a:off x="715646" y="3610606"/>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useBgFill="1">
        <p:nvSpPr>
          <p:cNvPr id="59" name="Octagon 58">
            <a:extLst>
              <a:ext uri="{FF2B5EF4-FFF2-40B4-BE49-F238E27FC236}">
                <a16:creationId xmlns:a16="http://schemas.microsoft.com/office/drawing/2014/main" id="{6349874A-15BB-43B1-98E0-1C64F827F38C}"/>
              </a:ext>
            </a:extLst>
          </p:cNvPr>
          <p:cNvSpPr>
            <a:spLocks noChangeAspect="1"/>
          </p:cNvSpPr>
          <p:nvPr/>
        </p:nvSpPr>
        <p:spPr>
          <a:xfrm>
            <a:off x="2105166" y="3785292"/>
            <a:ext cx="397953" cy="397952"/>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104">
            <a:extLst>
              <a:ext uri="{FF2B5EF4-FFF2-40B4-BE49-F238E27FC236}">
                <a16:creationId xmlns:a16="http://schemas.microsoft.com/office/drawing/2014/main" id="{E96AFC00-CC04-44C0-A255-00298EA41D5A}"/>
              </a:ext>
            </a:extLst>
          </p:cNvPr>
          <p:cNvGrpSpPr/>
          <p:nvPr/>
        </p:nvGrpSpPr>
        <p:grpSpPr>
          <a:xfrm>
            <a:off x="7558887" y="3293380"/>
            <a:ext cx="4008272" cy="1381777"/>
            <a:chOff x="7558887" y="3293380"/>
            <a:chExt cx="4008272" cy="1381777"/>
          </a:xfrm>
        </p:grpSpPr>
        <p:sp>
          <p:nvSpPr>
            <p:cNvPr id="98" name="Freeform: Shape 97">
              <a:extLst>
                <a:ext uri="{FF2B5EF4-FFF2-40B4-BE49-F238E27FC236}">
                  <a16:creationId xmlns:a16="http://schemas.microsoft.com/office/drawing/2014/main" id="{01AE3B61-6559-49E9-B87D-C62EB2AF4423}"/>
                </a:ext>
              </a:extLst>
            </p:cNvPr>
            <p:cNvSpPr/>
            <p:nvPr/>
          </p:nvSpPr>
          <p:spPr>
            <a:xfrm>
              <a:off x="7558887" y="3293380"/>
              <a:ext cx="4008272" cy="1381777"/>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01A7827C-21D1-4ECB-9ADB-DF779E9212D3}"/>
                </a:ext>
              </a:extLst>
            </p:cNvPr>
            <p:cNvSpPr txBox="1"/>
            <p:nvPr/>
          </p:nvSpPr>
          <p:spPr>
            <a:xfrm>
              <a:off x="8355300" y="3410551"/>
              <a:ext cx="3200400" cy="1138773"/>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08" name="Group 107">
            <a:extLst>
              <a:ext uri="{FF2B5EF4-FFF2-40B4-BE49-F238E27FC236}">
                <a16:creationId xmlns:a16="http://schemas.microsoft.com/office/drawing/2014/main" id="{5DBB7CE5-3581-414E-9EB6-64821D8B6322}"/>
              </a:ext>
            </a:extLst>
          </p:cNvPr>
          <p:cNvGrpSpPr/>
          <p:nvPr/>
        </p:nvGrpSpPr>
        <p:grpSpPr>
          <a:xfrm>
            <a:off x="6355080" y="3293380"/>
            <a:ext cx="1797421" cy="1381777"/>
            <a:chOff x="6355080" y="3293380"/>
            <a:chExt cx="1797421" cy="1381777"/>
          </a:xfrm>
        </p:grpSpPr>
        <p:sp>
          <p:nvSpPr>
            <p:cNvPr id="70" name="Freeform: Shape 69">
              <a:extLst>
                <a:ext uri="{FF2B5EF4-FFF2-40B4-BE49-F238E27FC236}">
                  <a16:creationId xmlns:a16="http://schemas.microsoft.com/office/drawing/2014/main" id="{4C5FB54E-B002-4DEF-806E-090C4947A304}"/>
                </a:ext>
              </a:extLst>
            </p:cNvPr>
            <p:cNvSpPr/>
            <p:nvPr/>
          </p:nvSpPr>
          <p:spPr>
            <a:xfrm>
              <a:off x="6355080" y="3293380"/>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504D7296-952C-430D-974A-18AE95A94BA2}"/>
                </a:ext>
              </a:extLst>
            </p:cNvPr>
            <p:cNvSpPr txBox="1"/>
            <p:nvPr/>
          </p:nvSpPr>
          <p:spPr>
            <a:xfrm>
              <a:off x="6384926" y="3610606"/>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useBgFill="1">
        <p:nvSpPr>
          <p:cNvPr id="69" name="Octagon 68">
            <a:extLst>
              <a:ext uri="{FF2B5EF4-FFF2-40B4-BE49-F238E27FC236}">
                <a16:creationId xmlns:a16="http://schemas.microsoft.com/office/drawing/2014/main" id="{D0D1FBB3-BC20-4E08-9A48-375B031CE5C5}"/>
              </a:ext>
            </a:extLst>
          </p:cNvPr>
          <p:cNvSpPr>
            <a:spLocks noChangeAspect="1"/>
          </p:cNvSpPr>
          <p:nvPr/>
        </p:nvSpPr>
        <p:spPr>
          <a:xfrm>
            <a:off x="7774446" y="3785292"/>
            <a:ext cx="397953" cy="397952"/>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 name="Group 102">
            <a:extLst>
              <a:ext uri="{FF2B5EF4-FFF2-40B4-BE49-F238E27FC236}">
                <a16:creationId xmlns:a16="http://schemas.microsoft.com/office/drawing/2014/main" id="{DF77A31C-037B-4C19-9C4B-913A827A8E8C}"/>
              </a:ext>
            </a:extLst>
          </p:cNvPr>
          <p:cNvGrpSpPr/>
          <p:nvPr/>
        </p:nvGrpSpPr>
        <p:grpSpPr>
          <a:xfrm>
            <a:off x="1889607" y="4942823"/>
            <a:ext cx="4008272" cy="1381777"/>
            <a:chOff x="1889607" y="4942823"/>
            <a:chExt cx="4008272" cy="1381777"/>
          </a:xfrm>
        </p:grpSpPr>
        <p:sp>
          <p:nvSpPr>
            <p:cNvPr id="99" name="Freeform: Shape 98">
              <a:extLst>
                <a:ext uri="{FF2B5EF4-FFF2-40B4-BE49-F238E27FC236}">
                  <a16:creationId xmlns:a16="http://schemas.microsoft.com/office/drawing/2014/main" id="{5C49EB5B-CE21-46E1-804A-D92B94A326EC}"/>
                </a:ext>
              </a:extLst>
            </p:cNvPr>
            <p:cNvSpPr/>
            <p:nvPr/>
          </p:nvSpPr>
          <p:spPr>
            <a:xfrm>
              <a:off x="1889607" y="4942823"/>
              <a:ext cx="4008272" cy="1381777"/>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BBDB7538-9D29-46E6-8117-B9E02A76117A}"/>
                </a:ext>
              </a:extLst>
            </p:cNvPr>
            <p:cNvSpPr txBox="1"/>
            <p:nvPr/>
          </p:nvSpPr>
          <p:spPr>
            <a:xfrm>
              <a:off x="2686020" y="5059994"/>
              <a:ext cx="3200400" cy="1138773"/>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12" name="Group 111">
            <a:extLst>
              <a:ext uri="{FF2B5EF4-FFF2-40B4-BE49-F238E27FC236}">
                <a16:creationId xmlns:a16="http://schemas.microsoft.com/office/drawing/2014/main" id="{E0F76813-44A7-4F4E-A9F1-58FC5464B1BF}"/>
              </a:ext>
            </a:extLst>
          </p:cNvPr>
          <p:cNvGrpSpPr/>
          <p:nvPr/>
        </p:nvGrpSpPr>
        <p:grpSpPr>
          <a:xfrm>
            <a:off x="685800" y="4942823"/>
            <a:ext cx="1797421" cy="1381777"/>
            <a:chOff x="685800" y="4942823"/>
            <a:chExt cx="1797421" cy="1381777"/>
          </a:xfrm>
        </p:grpSpPr>
        <p:sp>
          <p:nvSpPr>
            <p:cNvPr id="80" name="Freeform: Shape 79">
              <a:extLst>
                <a:ext uri="{FF2B5EF4-FFF2-40B4-BE49-F238E27FC236}">
                  <a16:creationId xmlns:a16="http://schemas.microsoft.com/office/drawing/2014/main" id="{3AF7C6BD-02A6-4A36-9CF8-05250CA499D8}"/>
                </a:ext>
              </a:extLst>
            </p:cNvPr>
            <p:cNvSpPr/>
            <p:nvPr/>
          </p:nvSpPr>
          <p:spPr>
            <a:xfrm>
              <a:off x="685800" y="494282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C88B85DB-30B7-486B-9BA6-D92B4A582D3F}"/>
                </a:ext>
              </a:extLst>
            </p:cNvPr>
            <p:cNvSpPr txBox="1"/>
            <p:nvPr/>
          </p:nvSpPr>
          <p:spPr>
            <a:xfrm>
              <a:off x="715646" y="526004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useBgFill="1">
        <p:nvSpPr>
          <p:cNvPr id="79" name="Octagon 78">
            <a:extLst>
              <a:ext uri="{FF2B5EF4-FFF2-40B4-BE49-F238E27FC236}">
                <a16:creationId xmlns:a16="http://schemas.microsoft.com/office/drawing/2014/main" id="{56ABD3EC-4F7D-4EE6-BE13-F68B9EB92E7C}"/>
              </a:ext>
            </a:extLst>
          </p:cNvPr>
          <p:cNvSpPr>
            <a:spLocks noChangeAspect="1"/>
          </p:cNvSpPr>
          <p:nvPr/>
        </p:nvSpPr>
        <p:spPr>
          <a:xfrm>
            <a:off x="2105166" y="5434735"/>
            <a:ext cx="397953" cy="397952"/>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70190E6D-B446-4EC4-9FB1-A0EFFE5E4A54}"/>
              </a:ext>
            </a:extLst>
          </p:cNvPr>
          <p:cNvGrpSpPr/>
          <p:nvPr/>
        </p:nvGrpSpPr>
        <p:grpSpPr>
          <a:xfrm>
            <a:off x="7558887" y="4942823"/>
            <a:ext cx="4008272" cy="1381777"/>
            <a:chOff x="7558887" y="4942823"/>
            <a:chExt cx="4008272" cy="1381777"/>
          </a:xfrm>
        </p:grpSpPr>
        <p:sp>
          <p:nvSpPr>
            <p:cNvPr id="100" name="Freeform: Shape 99">
              <a:extLst>
                <a:ext uri="{FF2B5EF4-FFF2-40B4-BE49-F238E27FC236}">
                  <a16:creationId xmlns:a16="http://schemas.microsoft.com/office/drawing/2014/main" id="{C59EE7E8-36A1-4CCD-AA2F-F0922F33305E}"/>
                </a:ext>
              </a:extLst>
            </p:cNvPr>
            <p:cNvSpPr/>
            <p:nvPr/>
          </p:nvSpPr>
          <p:spPr>
            <a:xfrm>
              <a:off x="7558887" y="4942823"/>
              <a:ext cx="4008272" cy="1381777"/>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03FFC4F1-42F4-42DC-8696-1B1F9B34703D}"/>
                </a:ext>
              </a:extLst>
            </p:cNvPr>
            <p:cNvSpPr txBox="1"/>
            <p:nvPr/>
          </p:nvSpPr>
          <p:spPr>
            <a:xfrm>
              <a:off x="8355300" y="5059994"/>
              <a:ext cx="3200400" cy="1138773"/>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09" name="Group 108">
            <a:extLst>
              <a:ext uri="{FF2B5EF4-FFF2-40B4-BE49-F238E27FC236}">
                <a16:creationId xmlns:a16="http://schemas.microsoft.com/office/drawing/2014/main" id="{B866FD83-4A1E-41B6-82F9-DFFF4F44656D}"/>
              </a:ext>
            </a:extLst>
          </p:cNvPr>
          <p:cNvGrpSpPr/>
          <p:nvPr/>
        </p:nvGrpSpPr>
        <p:grpSpPr>
          <a:xfrm>
            <a:off x="6355080" y="4942823"/>
            <a:ext cx="1797421" cy="1381777"/>
            <a:chOff x="6355080" y="4942823"/>
            <a:chExt cx="1797421" cy="1381777"/>
          </a:xfrm>
        </p:grpSpPr>
        <p:sp>
          <p:nvSpPr>
            <p:cNvPr id="90" name="Freeform: Shape 89">
              <a:extLst>
                <a:ext uri="{FF2B5EF4-FFF2-40B4-BE49-F238E27FC236}">
                  <a16:creationId xmlns:a16="http://schemas.microsoft.com/office/drawing/2014/main" id="{644C0D5F-EB63-4696-A73E-DCD847B86793}"/>
                </a:ext>
              </a:extLst>
            </p:cNvPr>
            <p:cNvSpPr/>
            <p:nvPr/>
          </p:nvSpPr>
          <p:spPr>
            <a:xfrm>
              <a:off x="6355080" y="494282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Box 90">
              <a:extLst>
                <a:ext uri="{FF2B5EF4-FFF2-40B4-BE49-F238E27FC236}">
                  <a16:creationId xmlns:a16="http://schemas.microsoft.com/office/drawing/2014/main" id="{0EFB21D3-441E-4DC2-850A-E10E95249421}"/>
                </a:ext>
              </a:extLst>
            </p:cNvPr>
            <p:cNvSpPr txBox="1"/>
            <p:nvPr/>
          </p:nvSpPr>
          <p:spPr>
            <a:xfrm>
              <a:off x="6384926" y="526004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06</a:t>
              </a:r>
            </a:p>
            <a:p>
              <a:pPr algn="ctr"/>
              <a:r>
                <a:rPr lang="en-US" sz="1000" dirty="0">
                  <a:solidFill>
                    <a:schemeClr val="bg1"/>
                  </a:solidFill>
                </a:rPr>
                <a:t>OPTION</a:t>
              </a:r>
            </a:p>
          </p:txBody>
        </p:sp>
      </p:grpSp>
      <p:sp useBgFill="1">
        <p:nvSpPr>
          <p:cNvPr id="89" name="Octagon 88">
            <a:extLst>
              <a:ext uri="{FF2B5EF4-FFF2-40B4-BE49-F238E27FC236}">
                <a16:creationId xmlns:a16="http://schemas.microsoft.com/office/drawing/2014/main" id="{9F5FEA25-A2BC-4EAB-8BA1-1CA834D27EE5}"/>
              </a:ext>
            </a:extLst>
          </p:cNvPr>
          <p:cNvSpPr>
            <a:spLocks noChangeAspect="1"/>
          </p:cNvSpPr>
          <p:nvPr/>
        </p:nvSpPr>
        <p:spPr>
          <a:xfrm>
            <a:off x="7774446" y="5434735"/>
            <a:ext cx="397953" cy="397952"/>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D8225AFA-EC4C-4E6F-8512-3C6B1A334BF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Tree>
    <p:extLst>
      <p:ext uri="{BB962C8B-B14F-4D97-AF65-F5344CB8AC3E}">
        <p14:creationId xmlns:p14="http://schemas.microsoft.com/office/powerpoint/2010/main" val="175972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1000"/>
                                        <p:tgtEl>
                                          <p:spTgt spid="94"/>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10"/>
                                        </p:tgtEl>
                                        <p:attrNameLst>
                                          <p:attrName>style.visibility</p:attrName>
                                        </p:attrNameLst>
                                      </p:cBhvr>
                                      <p:to>
                                        <p:strVal val="visible"/>
                                      </p:to>
                                    </p:set>
                                    <p:animEffect transition="in" filter="fade">
                                      <p:cBhvr>
                                        <p:cTn id="11" dur="1000"/>
                                        <p:tgtEl>
                                          <p:spTgt spid="110"/>
                                        </p:tgtEl>
                                      </p:cBhvr>
                                    </p:animEffect>
                                    <p:anim calcmode="lin" valueType="num">
                                      <p:cBhvr>
                                        <p:cTn id="12" dur="1000" fill="hold"/>
                                        <p:tgtEl>
                                          <p:spTgt spid="110"/>
                                        </p:tgtEl>
                                        <p:attrNameLst>
                                          <p:attrName>ppt_x</p:attrName>
                                        </p:attrNameLst>
                                      </p:cBhvr>
                                      <p:tavLst>
                                        <p:tav tm="0">
                                          <p:val>
                                            <p:strVal val="#ppt_x"/>
                                          </p:val>
                                        </p:tav>
                                        <p:tav tm="100000">
                                          <p:val>
                                            <p:strVal val="#ppt_x"/>
                                          </p:val>
                                        </p:tav>
                                      </p:tavLst>
                                    </p:anim>
                                    <p:anim calcmode="lin" valueType="num">
                                      <p:cBhvr>
                                        <p:cTn id="13" dur="1000" fill="hold"/>
                                        <p:tgtEl>
                                          <p:spTgt spid="11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01"/>
                                        </p:tgtEl>
                                        <p:attrNameLst>
                                          <p:attrName>style.visibility</p:attrName>
                                        </p:attrNameLst>
                                      </p:cBhvr>
                                      <p:to>
                                        <p:strVal val="visible"/>
                                      </p:to>
                                    </p:set>
                                    <p:animEffect transition="in" filter="fade">
                                      <p:cBhvr>
                                        <p:cTn id="16" dur="1000"/>
                                        <p:tgtEl>
                                          <p:spTgt spid="101"/>
                                        </p:tgtEl>
                                      </p:cBhvr>
                                    </p:animEffect>
                                    <p:anim calcmode="lin" valueType="num">
                                      <p:cBhvr>
                                        <p:cTn id="17" dur="1000" fill="hold"/>
                                        <p:tgtEl>
                                          <p:spTgt spid="101"/>
                                        </p:tgtEl>
                                        <p:attrNameLst>
                                          <p:attrName>ppt_x</p:attrName>
                                        </p:attrNameLst>
                                      </p:cBhvr>
                                      <p:tavLst>
                                        <p:tav tm="0">
                                          <p:val>
                                            <p:strVal val="#ppt_x"/>
                                          </p:val>
                                        </p:tav>
                                        <p:tav tm="100000">
                                          <p:val>
                                            <p:strVal val="#ppt_x"/>
                                          </p:val>
                                        </p:tav>
                                      </p:tavLst>
                                    </p:anim>
                                    <p:anim calcmode="lin" valueType="num">
                                      <p:cBhvr>
                                        <p:cTn id="18" dur="1000" fill="hold"/>
                                        <p:tgtEl>
                                          <p:spTgt spid="101"/>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107"/>
                                        </p:tgtEl>
                                        <p:attrNameLst>
                                          <p:attrName>style.visibility</p:attrName>
                                        </p:attrNameLst>
                                      </p:cBhvr>
                                      <p:to>
                                        <p:strVal val="visible"/>
                                      </p:to>
                                    </p:set>
                                    <p:animEffect transition="in" filter="fade">
                                      <p:cBhvr>
                                        <p:cTn id="27" dur="1000"/>
                                        <p:tgtEl>
                                          <p:spTgt spid="107"/>
                                        </p:tgtEl>
                                      </p:cBhvr>
                                    </p:animEffect>
                                    <p:anim calcmode="lin" valueType="num">
                                      <p:cBhvr>
                                        <p:cTn id="28" dur="1000" fill="hold"/>
                                        <p:tgtEl>
                                          <p:spTgt spid="107"/>
                                        </p:tgtEl>
                                        <p:attrNameLst>
                                          <p:attrName>ppt_x</p:attrName>
                                        </p:attrNameLst>
                                      </p:cBhvr>
                                      <p:tavLst>
                                        <p:tav tm="0">
                                          <p:val>
                                            <p:strVal val="#ppt_x"/>
                                          </p:val>
                                        </p:tav>
                                        <p:tav tm="100000">
                                          <p:val>
                                            <p:strVal val="#ppt_x"/>
                                          </p:val>
                                        </p:tav>
                                      </p:tavLst>
                                    </p:anim>
                                    <p:anim calcmode="lin" valueType="num">
                                      <p:cBhvr>
                                        <p:cTn id="29" dur="1000" fill="hold"/>
                                        <p:tgtEl>
                                          <p:spTgt spid="107"/>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04"/>
                                        </p:tgtEl>
                                        <p:attrNameLst>
                                          <p:attrName>style.visibility</p:attrName>
                                        </p:attrNameLst>
                                      </p:cBhvr>
                                      <p:to>
                                        <p:strVal val="visible"/>
                                      </p:to>
                                    </p:set>
                                    <p:animEffect transition="in" filter="fade">
                                      <p:cBhvr>
                                        <p:cTn id="32" dur="1000"/>
                                        <p:tgtEl>
                                          <p:spTgt spid="104"/>
                                        </p:tgtEl>
                                      </p:cBhvr>
                                    </p:animEffect>
                                    <p:anim calcmode="lin" valueType="num">
                                      <p:cBhvr>
                                        <p:cTn id="33" dur="1000" fill="hold"/>
                                        <p:tgtEl>
                                          <p:spTgt spid="104"/>
                                        </p:tgtEl>
                                        <p:attrNameLst>
                                          <p:attrName>ppt_x</p:attrName>
                                        </p:attrNameLst>
                                      </p:cBhvr>
                                      <p:tavLst>
                                        <p:tav tm="0">
                                          <p:val>
                                            <p:strVal val="#ppt_x"/>
                                          </p:val>
                                        </p:tav>
                                        <p:tav tm="100000">
                                          <p:val>
                                            <p:strVal val="#ppt_x"/>
                                          </p:val>
                                        </p:tav>
                                      </p:tavLst>
                                    </p:anim>
                                    <p:anim calcmode="lin" valueType="num">
                                      <p:cBhvr>
                                        <p:cTn id="34" dur="1000" fill="hold"/>
                                        <p:tgtEl>
                                          <p:spTgt spid="104"/>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fade">
                                      <p:cBhvr>
                                        <p:cTn id="37" dur="1000"/>
                                        <p:tgtEl>
                                          <p:spTgt spid="49"/>
                                        </p:tgtEl>
                                      </p:cBhvr>
                                    </p:animEffect>
                                    <p:anim calcmode="lin" valueType="num">
                                      <p:cBhvr>
                                        <p:cTn id="38" dur="1000" fill="hold"/>
                                        <p:tgtEl>
                                          <p:spTgt spid="49"/>
                                        </p:tgtEl>
                                        <p:attrNameLst>
                                          <p:attrName>ppt_x</p:attrName>
                                        </p:attrNameLst>
                                      </p:cBhvr>
                                      <p:tavLst>
                                        <p:tav tm="0">
                                          <p:val>
                                            <p:strVal val="#ppt_x"/>
                                          </p:val>
                                        </p:tav>
                                        <p:tav tm="100000">
                                          <p:val>
                                            <p:strVal val="#ppt_x"/>
                                          </p:val>
                                        </p:tav>
                                      </p:tavLst>
                                    </p:anim>
                                    <p:anim calcmode="lin" valueType="num">
                                      <p:cBhvr>
                                        <p:cTn id="39" dur="1000" fill="hold"/>
                                        <p:tgtEl>
                                          <p:spTgt spid="4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111"/>
                                        </p:tgtEl>
                                        <p:attrNameLst>
                                          <p:attrName>style.visibility</p:attrName>
                                        </p:attrNameLst>
                                      </p:cBhvr>
                                      <p:to>
                                        <p:strVal val="visible"/>
                                      </p:to>
                                    </p:set>
                                    <p:animEffect transition="in" filter="fade">
                                      <p:cBhvr>
                                        <p:cTn id="43" dur="1000"/>
                                        <p:tgtEl>
                                          <p:spTgt spid="111"/>
                                        </p:tgtEl>
                                      </p:cBhvr>
                                    </p:animEffect>
                                    <p:anim calcmode="lin" valueType="num">
                                      <p:cBhvr>
                                        <p:cTn id="44" dur="1000" fill="hold"/>
                                        <p:tgtEl>
                                          <p:spTgt spid="111"/>
                                        </p:tgtEl>
                                        <p:attrNameLst>
                                          <p:attrName>ppt_x</p:attrName>
                                        </p:attrNameLst>
                                      </p:cBhvr>
                                      <p:tavLst>
                                        <p:tav tm="0">
                                          <p:val>
                                            <p:strVal val="#ppt_x"/>
                                          </p:val>
                                        </p:tav>
                                        <p:tav tm="100000">
                                          <p:val>
                                            <p:strVal val="#ppt_x"/>
                                          </p:val>
                                        </p:tav>
                                      </p:tavLst>
                                    </p:anim>
                                    <p:anim calcmode="lin" valueType="num">
                                      <p:cBhvr>
                                        <p:cTn id="45" dur="1000" fill="hold"/>
                                        <p:tgtEl>
                                          <p:spTgt spid="111"/>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02"/>
                                        </p:tgtEl>
                                        <p:attrNameLst>
                                          <p:attrName>style.visibility</p:attrName>
                                        </p:attrNameLst>
                                      </p:cBhvr>
                                      <p:to>
                                        <p:strVal val="visible"/>
                                      </p:to>
                                    </p:set>
                                    <p:animEffect transition="in" filter="fade">
                                      <p:cBhvr>
                                        <p:cTn id="48" dur="1000"/>
                                        <p:tgtEl>
                                          <p:spTgt spid="102"/>
                                        </p:tgtEl>
                                      </p:cBhvr>
                                    </p:animEffect>
                                    <p:anim calcmode="lin" valueType="num">
                                      <p:cBhvr>
                                        <p:cTn id="49" dur="1000" fill="hold"/>
                                        <p:tgtEl>
                                          <p:spTgt spid="102"/>
                                        </p:tgtEl>
                                        <p:attrNameLst>
                                          <p:attrName>ppt_x</p:attrName>
                                        </p:attrNameLst>
                                      </p:cBhvr>
                                      <p:tavLst>
                                        <p:tav tm="0">
                                          <p:val>
                                            <p:strVal val="#ppt_x"/>
                                          </p:val>
                                        </p:tav>
                                        <p:tav tm="100000">
                                          <p:val>
                                            <p:strVal val="#ppt_x"/>
                                          </p:val>
                                        </p:tav>
                                      </p:tavLst>
                                    </p:anim>
                                    <p:anim calcmode="lin" valueType="num">
                                      <p:cBhvr>
                                        <p:cTn id="50" dur="1000" fill="hold"/>
                                        <p:tgtEl>
                                          <p:spTgt spid="102"/>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1000"/>
                                        <p:tgtEl>
                                          <p:spTgt spid="59"/>
                                        </p:tgtEl>
                                      </p:cBhvr>
                                    </p:animEffect>
                                    <p:anim calcmode="lin" valueType="num">
                                      <p:cBhvr>
                                        <p:cTn id="54" dur="1000" fill="hold"/>
                                        <p:tgtEl>
                                          <p:spTgt spid="59"/>
                                        </p:tgtEl>
                                        <p:attrNameLst>
                                          <p:attrName>ppt_x</p:attrName>
                                        </p:attrNameLst>
                                      </p:cBhvr>
                                      <p:tavLst>
                                        <p:tav tm="0">
                                          <p:val>
                                            <p:strVal val="#ppt_x"/>
                                          </p:val>
                                        </p:tav>
                                        <p:tav tm="100000">
                                          <p:val>
                                            <p:strVal val="#ppt_x"/>
                                          </p:val>
                                        </p:tav>
                                      </p:tavLst>
                                    </p:anim>
                                    <p:anim calcmode="lin" valueType="num">
                                      <p:cBhvr>
                                        <p:cTn id="55" dur="1000" fill="hold"/>
                                        <p:tgtEl>
                                          <p:spTgt spid="59"/>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2" presetClass="entr" presetSubtype="0" fill="hold"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1000"/>
                                        <p:tgtEl>
                                          <p:spTgt spid="108"/>
                                        </p:tgtEl>
                                      </p:cBhvr>
                                    </p:animEffect>
                                    <p:anim calcmode="lin" valueType="num">
                                      <p:cBhvr>
                                        <p:cTn id="60" dur="1000" fill="hold"/>
                                        <p:tgtEl>
                                          <p:spTgt spid="108"/>
                                        </p:tgtEl>
                                        <p:attrNameLst>
                                          <p:attrName>ppt_x</p:attrName>
                                        </p:attrNameLst>
                                      </p:cBhvr>
                                      <p:tavLst>
                                        <p:tav tm="0">
                                          <p:val>
                                            <p:strVal val="#ppt_x"/>
                                          </p:val>
                                        </p:tav>
                                        <p:tav tm="100000">
                                          <p:val>
                                            <p:strVal val="#ppt_x"/>
                                          </p:val>
                                        </p:tav>
                                      </p:tavLst>
                                    </p:anim>
                                    <p:anim calcmode="lin" valueType="num">
                                      <p:cBhvr>
                                        <p:cTn id="61" dur="1000" fill="hold"/>
                                        <p:tgtEl>
                                          <p:spTgt spid="108"/>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105"/>
                                        </p:tgtEl>
                                        <p:attrNameLst>
                                          <p:attrName>style.visibility</p:attrName>
                                        </p:attrNameLst>
                                      </p:cBhvr>
                                      <p:to>
                                        <p:strVal val="visible"/>
                                      </p:to>
                                    </p:set>
                                    <p:animEffect transition="in" filter="fade">
                                      <p:cBhvr>
                                        <p:cTn id="64" dur="1000"/>
                                        <p:tgtEl>
                                          <p:spTgt spid="105"/>
                                        </p:tgtEl>
                                      </p:cBhvr>
                                    </p:animEffect>
                                    <p:anim calcmode="lin" valueType="num">
                                      <p:cBhvr>
                                        <p:cTn id="65" dur="1000" fill="hold"/>
                                        <p:tgtEl>
                                          <p:spTgt spid="105"/>
                                        </p:tgtEl>
                                        <p:attrNameLst>
                                          <p:attrName>ppt_x</p:attrName>
                                        </p:attrNameLst>
                                      </p:cBhvr>
                                      <p:tavLst>
                                        <p:tav tm="0">
                                          <p:val>
                                            <p:strVal val="#ppt_x"/>
                                          </p:val>
                                        </p:tav>
                                        <p:tav tm="100000">
                                          <p:val>
                                            <p:strVal val="#ppt_x"/>
                                          </p:val>
                                        </p:tav>
                                      </p:tavLst>
                                    </p:anim>
                                    <p:anim calcmode="lin" valueType="num">
                                      <p:cBhvr>
                                        <p:cTn id="66" dur="1000" fill="hold"/>
                                        <p:tgtEl>
                                          <p:spTgt spid="105"/>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Effect transition="in" filter="fade">
                                      <p:cBhvr>
                                        <p:cTn id="69" dur="1000"/>
                                        <p:tgtEl>
                                          <p:spTgt spid="69"/>
                                        </p:tgtEl>
                                      </p:cBhvr>
                                    </p:animEffect>
                                    <p:anim calcmode="lin" valueType="num">
                                      <p:cBhvr>
                                        <p:cTn id="70" dur="1000" fill="hold"/>
                                        <p:tgtEl>
                                          <p:spTgt spid="69"/>
                                        </p:tgtEl>
                                        <p:attrNameLst>
                                          <p:attrName>ppt_x</p:attrName>
                                        </p:attrNameLst>
                                      </p:cBhvr>
                                      <p:tavLst>
                                        <p:tav tm="0">
                                          <p:val>
                                            <p:strVal val="#ppt_x"/>
                                          </p:val>
                                        </p:tav>
                                        <p:tav tm="100000">
                                          <p:val>
                                            <p:strVal val="#ppt_x"/>
                                          </p:val>
                                        </p:tav>
                                      </p:tavLst>
                                    </p:anim>
                                    <p:anim calcmode="lin" valueType="num">
                                      <p:cBhvr>
                                        <p:cTn id="71" dur="1000" fill="hold"/>
                                        <p:tgtEl>
                                          <p:spTgt spid="69"/>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nodeType="afterEffect">
                                  <p:stCondLst>
                                    <p:cond delay="0"/>
                                  </p:stCondLst>
                                  <p:childTnLst>
                                    <p:set>
                                      <p:cBhvr>
                                        <p:cTn id="74" dur="1" fill="hold">
                                          <p:stCondLst>
                                            <p:cond delay="0"/>
                                          </p:stCondLst>
                                        </p:cTn>
                                        <p:tgtEl>
                                          <p:spTgt spid="112"/>
                                        </p:tgtEl>
                                        <p:attrNameLst>
                                          <p:attrName>style.visibility</p:attrName>
                                        </p:attrNameLst>
                                      </p:cBhvr>
                                      <p:to>
                                        <p:strVal val="visible"/>
                                      </p:to>
                                    </p:set>
                                    <p:animEffect transition="in" filter="fade">
                                      <p:cBhvr>
                                        <p:cTn id="75" dur="1000"/>
                                        <p:tgtEl>
                                          <p:spTgt spid="112"/>
                                        </p:tgtEl>
                                      </p:cBhvr>
                                    </p:animEffect>
                                    <p:anim calcmode="lin" valueType="num">
                                      <p:cBhvr>
                                        <p:cTn id="76" dur="1000" fill="hold"/>
                                        <p:tgtEl>
                                          <p:spTgt spid="112"/>
                                        </p:tgtEl>
                                        <p:attrNameLst>
                                          <p:attrName>ppt_x</p:attrName>
                                        </p:attrNameLst>
                                      </p:cBhvr>
                                      <p:tavLst>
                                        <p:tav tm="0">
                                          <p:val>
                                            <p:strVal val="#ppt_x"/>
                                          </p:val>
                                        </p:tav>
                                        <p:tav tm="100000">
                                          <p:val>
                                            <p:strVal val="#ppt_x"/>
                                          </p:val>
                                        </p:tav>
                                      </p:tavLst>
                                    </p:anim>
                                    <p:anim calcmode="lin" valueType="num">
                                      <p:cBhvr>
                                        <p:cTn id="77" dur="1000" fill="hold"/>
                                        <p:tgtEl>
                                          <p:spTgt spid="112"/>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103"/>
                                        </p:tgtEl>
                                        <p:attrNameLst>
                                          <p:attrName>style.visibility</p:attrName>
                                        </p:attrNameLst>
                                      </p:cBhvr>
                                      <p:to>
                                        <p:strVal val="visible"/>
                                      </p:to>
                                    </p:set>
                                    <p:animEffect transition="in" filter="fade">
                                      <p:cBhvr>
                                        <p:cTn id="80" dur="1000"/>
                                        <p:tgtEl>
                                          <p:spTgt spid="103"/>
                                        </p:tgtEl>
                                      </p:cBhvr>
                                    </p:animEffect>
                                    <p:anim calcmode="lin" valueType="num">
                                      <p:cBhvr>
                                        <p:cTn id="81" dur="1000" fill="hold"/>
                                        <p:tgtEl>
                                          <p:spTgt spid="103"/>
                                        </p:tgtEl>
                                        <p:attrNameLst>
                                          <p:attrName>ppt_x</p:attrName>
                                        </p:attrNameLst>
                                      </p:cBhvr>
                                      <p:tavLst>
                                        <p:tav tm="0">
                                          <p:val>
                                            <p:strVal val="#ppt_x"/>
                                          </p:val>
                                        </p:tav>
                                        <p:tav tm="100000">
                                          <p:val>
                                            <p:strVal val="#ppt_x"/>
                                          </p:val>
                                        </p:tav>
                                      </p:tavLst>
                                    </p:anim>
                                    <p:anim calcmode="lin" valueType="num">
                                      <p:cBhvr>
                                        <p:cTn id="82" dur="1000" fill="hold"/>
                                        <p:tgtEl>
                                          <p:spTgt spid="103"/>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2" presetClass="entr" presetSubtype="0" fill="hold" nodeType="afterEffect">
                                  <p:stCondLst>
                                    <p:cond delay="0"/>
                                  </p:stCondLst>
                                  <p:childTnLst>
                                    <p:set>
                                      <p:cBhvr>
                                        <p:cTn id="90" dur="1" fill="hold">
                                          <p:stCondLst>
                                            <p:cond delay="0"/>
                                          </p:stCondLst>
                                        </p:cTn>
                                        <p:tgtEl>
                                          <p:spTgt spid="109"/>
                                        </p:tgtEl>
                                        <p:attrNameLst>
                                          <p:attrName>style.visibility</p:attrName>
                                        </p:attrNameLst>
                                      </p:cBhvr>
                                      <p:to>
                                        <p:strVal val="visible"/>
                                      </p:to>
                                    </p:set>
                                    <p:animEffect transition="in" filter="fade">
                                      <p:cBhvr>
                                        <p:cTn id="91" dur="1000"/>
                                        <p:tgtEl>
                                          <p:spTgt spid="109"/>
                                        </p:tgtEl>
                                      </p:cBhvr>
                                    </p:animEffect>
                                    <p:anim calcmode="lin" valueType="num">
                                      <p:cBhvr>
                                        <p:cTn id="92" dur="1000" fill="hold"/>
                                        <p:tgtEl>
                                          <p:spTgt spid="109"/>
                                        </p:tgtEl>
                                        <p:attrNameLst>
                                          <p:attrName>ppt_x</p:attrName>
                                        </p:attrNameLst>
                                      </p:cBhvr>
                                      <p:tavLst>
                                        <p:tav tm="0">
                                          <p:val>
                                            <p:strVal val="#ppt_x"/>
                                          </p:val>
                                        </p:tav>
                                        <p:tav tm="100000">
                                          <p:val>
                                            <p:strVal val="#ppt_x"/>
                                          </p:val>
                                        </p:tav>
                                      </p:tavLst>
                                    </p:anim>
                                    <p:anim calcmode="lin" valueType="num">
                                      <p:cBhvr>
                                        <p:cTn id="93" dur="1000" fill="hold"/>
                                        <p:tgtEl>
                                          <p:spTgt spid="109"/>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106"/>
                                        </p:tgtEl>
                                        <p:attrNameLst>
                                          <p:attrName>style.visibility</p:attrName>
                                        </p:attrNameLst>
                                      </p:cBhvr>
                                      <p:to>
                                        <p:strVal val="visible"/>
                                      </p:to>
                                    </p:set>
                                    <p:animEffect transition="in" filter="fade">
                                      <p:cBhvr>
                                        <p:cTn id="96" dur="1000"/>
                                        <p:tgtEl>
                                          <p:spTgt spid="106"/>
                                        </p:tgtEl>
                                      </p:cBhvr>
                                    </p:animEffect>
                                    <p:anim calcmode="lin" valueType="num">
                                      <p:cBhvr>
                                        <p:cTn id="97" dur="1000" fill="hold"/>
                                        <p:tgtEl>
                                          <p:spTgt spid="106"/>
                                        </p:tgtEl>
                                        <p:attrNameLst>
                                          <p:attrName>ppt_x</p:attrName>
                                        </p:attrNameLst>
                                      </p:cBhvr>
                                      <p:tavLst>
                                        <p:tav tm="0">
                                          <p:val>
                                            <p:strVal val="#ppt_x"/>
                                          </p:val>
                                        </p:tav>
                                        <p:tav tm="100000">
                                          <p:val>
                                            <p:strVal val="#ppt_x"/>
                                          </p:val>
                                        </p:tav>
                                      </p:tavLst>
                                    </p:anim>
                                    <p:anim calcmode="lin" valueType="num">
                                      <p:cBhvr>
                                        <p:cTn id="98" dur="1000" fill="hold"/>
                                        <p:tgtEl>
                                          <p:spTgt spid="106"/>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9"/>
                                        </p:tgtEl>
                                        <p:attrNameLst>
                                          <p:attrName>style.visibility</p:attrName>
                                        </p:attrNameLst>
                                      </p:cBhvr>
                                      <p:to>
                                        <p:strVal val="visible"/>
                                      </p:to>
                                    </p:set>
                                    <p:animEffect transition="in" filter="fade">
                                      <p:cBhvr>
                                        <p:cTn id="101" dur="1000"/>
                                        <p:tgtEl>
                                          <p:spTgt spid="89"/>
                                        </p:tgtEl>
                                      </p:cBhvr>
                                    </p:animEffect>
                                    <p:anim calcmode="lin" valueType="num">
                                      <p:cBhvr>
                                        <p:cTn id="102" dur="1000" fill="hold"/>
                                        <p:tgtEl>
                                          <p:spTgt spid="89"/>
                                        </p:tgtEl>
                                        <p:attrNameLst>
                                          <p:attrName>ppt_x</p:attrName>
                                        </p:attrNameLst>
                                      </p:cBhvr>
                                      <p:tavLst>
                                        <p:tav tm="0">
                                          <p:val>
                                            <p:strVal val="#ppt_x"/>
                                          </p:val>
                                        </p:tav>
                                        <p:tav tm="100000">
                                          <p:val>
                                            <p:strVal val="#ppt_x"/>
                                          </p:val>
                                        </p:tav>
                                      </p:tavLst>
                                    </p:anim>
                                    <p:anim calcmode="lin" valueType="num">
                                      <p:cBhvr>
                                        <p:cTn id="103" dur="1000" fill="hold"/>
                                        <p:tgtEl>
                                          <p:spTgt spid="8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9" grpId="0" animBg="1"/>
      <p:bldP spid="59" grpId="0" animBg="1"/>
      <p:bldP spid="69" grpId="0" animBg="1"/>
      <p:bldP spid="79" grpId="0" animBg="1"/>
      <p:bldP spid="89" grpId="0" animBg="1"/>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1482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2019-10-31T20:07:26Z</dcterms:modified>
</cp:coreProperties>
</file>