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65714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A924D9F-98F6-4579-B8FE-FBA392D4D471}"/>
              </a:ext>
            </a:extLst>
          </p:cNvPr>
          <p:cNvGrpSpPr/>
          <p:nvPr/>
        </p:nvGrpSpPr>
        <p:grpSpPr>
          <a:xfrm>
            <a:off x="2504188" y="1005840"/>
            <a:ext cx="5039734" cy="1737360"/>
            <a:chOff x="2504188" y="1005840"/>
            <a:chExt cx="5039734" cy="1737360"/>
          </a:xfrm>
        </p:grpSpPr>
        <p:sp>
          <p:nvSpPr>
            <p:cNvPr id="43" name="Freeform: Shape 42">
              <a:extLst>
                <a:ext uri="{FF2B5EF4-FFF2-40B4-BE49-F238E27FC236}">
                  <a16:creationId xmlns:a16="http://schemas.microsoft.com/office/drawing/2014/main" id="{7A305A40-AE47-48C7-96D7-D004F40C0A25}"/>
                </a:ext>
              </a:extLst>
            </p:cNvPr>
            <p:cNvSpPr/>
            <p:nvPr/>
          </p:nvSpPr>
          <p:spPr>
            <a:xfrm>
              <a:off x="2504188" y="1005840"/>
              <a:ext cx="5039734" cy="1737360"/>
            </a:xfrm>
            <a:custGeom>
              <a:avLst/>
              <a:gdLst>
                <a:gd name="connsiteX0" fmla="*/ 706063 w 5039734"/>
                <a:gd name="connsiteY0" fmla="*/ 0 h 1737360"/>
                <a:gd name="connsiteX1" fmla="*/ 5039734 w 5039734"/>
                <a:gd name="connsiteY1" fmla="*/ 0 h 1737360"/>
                <a:gd name="connsiteX2" fmla="*/ 5039734 w 5039734"/>
                <a:gd name="connsiteY2" fmla="*/ 1737360 h 1737360"/>
                <a:gd name="connsiteX3" fmla="*/ 272418 w 5039734"/>
                <a:gd name="connsiteY3" fmla="*/ 1737360 h 1737360"/>
                <a:gd name="connsiteX4" fmla="*/ 272418 w 5039734"/>
                <a:gd name="connsiteY4" fmla="*/ 1389888 h 1737360"/>
                <a:gd name="connsiteX5" fmla="*/ 305313 w 5039734"/>
                <a:gd name="connsiteY5" fmla="*/ 1389888 h 1737360"/>
                <a:gd name="connsiteX6" fmla="*/ 0 w 5039734"/>
                <a:gd name="connsiteY6" fmla="*/ 1084575 h 1737360"/>
                <a:gd name="connsiteX7" fmla="*/ 0 w 5039734"/>
                <a:gd name="connsiteY7" fmla="*/ 652785 h 1737360"/>
                <a:gd name="connsiteX8" fmla="*/ 305313 w 5039734"/>
                <a:gd name="connsiteY8" fmla="*/ 347472 h 1737360"/>
                <a:gd name="connsiteX9" fmla="*/ 706063 w 5039734"/>
                <a:gd name="connsiteY9" fmla="*/ 347472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39734" h="1737360">
                  <a:moveTo>
                    <a:pt x="706063" y="0"/>
                  </a:moveTo>
                  <a:lnTo>
                    <a:pt x="5039734" y="0"/>
                  </a:lnTo>
                  <a:lnTo>
                    <a:pt x="5039734" y="1737360"/>
                  </a:lnTo>
                  <a:lnTo>
                    <a:pt x="272418" y="1737360"/>
                  </a:lnTo>
                  <a:lnTo>
                    <a:pt x="272418" y="1389888"/>
                  </a:lnTo>
                  <a:lnTo>
                    <a:pt x="305313" y="1389888"/>
                  </a:lnTo>
                  <a:lnTo>
                    <a:pt x="0" y="1084575"/>
                  </a:lnTo>
                  <a:lnTo>
                    <a:pt x="0" y="652785"/>
                  </a:lnTo>
                  <a:lnTo>
                    <a:pt x="305313" y="347472"/>
                  </a:lnTo>
                  <a:lnTo>
                    <a:pt x="706063" y="34747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425757A5-55F3-4D8A-AB06-AA969A135476}"/>
                </a:ext>
              </a:extLst>
            </p:cNvPr>
            <p:cNvSpPr txBox="1"/>
            <p:nvPr/>
          </p:nvSpPr>
          <p:spPr>
            <a:xfrm>
              <a:off x="3518839" y="1157231"/>
              <a:ext cx="3930603" cy="1459599"/>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grpSp>
        <p:nvGrpSpPr>
          <p:cNvPr id="27" name="Group 26">
            <a:extLst>
              <a:ext uri="{FF2B5EF4-FFF2-40B4-BE49-F238E27FC236}">
                <a16:creationId xmlns:a16="http://schemas.microsoft.com/office/drawing/2014/main" id="{7ECDCDA3-84FC-4061-B730-D118CC41E3F3}"/>
              </a:ext>
            </a:extLst>
          </p:cNvPr>
          <p:cNvGrpSpPr/>
          <p:nvPr/>
        </p:nvGrpSpPr>
        <p:grpSpPr>
          <a:xfrm>
            <a:off x="990600" y="1005840"/>
            <a:ext cx="2259958" cy="1737360"/>
            <a:chOff x="2253996" y="2514600"/>
            <a:chExt cx="2478024" cy="1905000"/>
          </a:xfrm>
        </p:grpSpPr>
        <p:sp>
          <p:nvSpPr>
            <p:cNvPr id="24" name="Freeform: Shape 23">
              <a:extLst>
                <a:ext uri="{FF2B5EF4-FFF2-40B4-BE49-F238E27FC236}">
                  <a16:creationId xmlns:a16="http://schemas.microsoft.com/office/drawing/2014/main" id="{EECF0122-D785-4561-AB71-07BFECD6D49D}"/>
                </a:ext>
              </a:extLst>
            </p:cNvPr>
            <p:cNvSpPr/>
            <p:nvPr/>
          </p:nvSpPr>
          <p:spPr>
            <a:xfrm>
              <a:off x="2253996" y="2514600"/>
              <a:ext cx="2478024" cy="1905000"/>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1B0B5F1-5C0E-4B06-8809-7802122021D8}"/>
                </a:ext>
              </a:extLst>
            </p:cNvPr>
            <p:cNvSpPr txBox="1"/>
            <p:nvPr/>
          </p:nvSpPr>
          <p:spPr>
            <a:xfrm>
              <a:off x="2295144" y="2951946"/>
              <a:ext cx="914400"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a:p>
              <a:pPr algn="ctr"/>
              <a:r>
                <a:rPr lang="en-US" sz="1200" dirty="0">
                  <a:solidFill>
                    <a:schemeClr val="bg1"/>
                  </a:solidFill>
                </a:rPr>
                <a:t>OPTION</a:t>
              </a:r>
            </a:p>
          </p:txBody>
        </p:sp>
      </p:grpSp>
      <p:sp useBgFill="1">
        <p:nvSpPr>
          <p:cNvPr id="15" name="Octagon 14">
            <a:extLst>
              <a:ext uri="{FF2B5EF4-FFF2-40B4-BE49-F238E27FC236}">
                <a16:creationId xmlns:a16="http://schemas.microsoft.com/office/drawing/2014/main" id="{EC7B8A3E-F53C-4F56-B853-E3A26AFFA93B}"/>
              </a:ext>
            </a:extLst>
          </p:cNvPr>
          <p:cNvSpPr>
            <a:spLocks noChangeAspect="1"/>
          </p:cNvSpPr>
          <p:nvPr/>
        </p:nvSpPr>
        <p:spPr>
          <a:xfrm>
            <a:off x="2775216" y="1624340"/>
            <a:ext cx="500360" cy="500360"/>
          </a:xfrm>
          <a:prstGeom prst="octagon">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E4DB9259-CAF6-4C43-B332-006FA45592F2}"/>
              </a:ext>
            </a:extLst>
          </p:cNvPr>
          <p:cNvGrpSpPr/>
          <p:nvPr/>
        </p:nvGrpSpPr>
        <p:grpSpPr>
          <a:xfrm>
            <a:off x="4317033" y="2926080"/>
            <a:ext cx="5039734" cy="1737360"/>
            <a:chOff x="4317033" y="2926080"/>
            <a:chExt cx="5039734" cy="1737360"/>
          </a:xfrm>
        </p:grpSpPr>
        <p:sp>
          <p:nvSpPr>
            <p:cNvPr id="44" name="Freeform: Shape 43">
              <a:extLst>
                <a:ext uri="{FF2B5EF4-FFF2-40B4-BE49-F238E27FC236}">
                  <a16:creationId xmlns:a16="http://schemas.microsoft.com/office/drawing/2014/main" id="{0BB999F8-BC5A-4586-8BB6-C70297C3CDF7}"/>
                </a:ext>
              </a:extLst>
            </p:cNvPr>
            <p:cNvSpPr/>
            <p:nvPr/>
          </p:nvSpPr>
          <p:spPr>
            <a:xfrm>
              <a:off x="4317033" y="2926080"/>
              <a:ext cx="5039734" cy="1737360"/>
            </a:xfrm>
            <a:custGeom>
              <a:avLst/>
              <a:gdLst>
                <a:gd name="connsiteX0" fmla="*/ 706063 w 5039734"/>
                <a:gd name="connsiteY0" fmla="*/ 0 h 1737360"/>
                <a:gd name="connsiteX1" fmla="*/ 5039734 w 5039734"/>
                <a:gd name="connsiteY1" fmla="*/ 0 h 1737360"/>
                <a:gd name="connsiteX2" fmla="*/ 5039734 w 5039734"/>
                <a:gd name="connsiteY2" fmla="*/ 1737360 h 1737360"/>
                <a:gd name="connsiteX3" fmla="*/ 272418 w 5039734"/>
                <a:gd name="connsiteY3" fmla="*/ 1737360 h 1737360"/>
                <a:gd name="connsiteX4" fmla="*/ 272418 w 5039734"/>
                <a:gd name="connsiteY4" fmla="*/ 1389888 h 1737360"/>
                <a:gd name="connsiteX5" fmla="*/ 305313 w 5039734"/>
                <a:gd name="connsiteY5" fmla="*/ 1389888 h 1737360"/>
                <a:gd name="connsiteX6" fmla="*/ 0 w 5039734"/>
                <a:gd name="connsiteY6" fmla="*/ 1084575 h 1737360"/>
                <a:gd name="connsiteX7" fmla="*/ 0 w 5039734"/>
                <a:gd name="connsiteY7" fmla="*/ 652785 h 1737360"/>
                <a:gd name="connsiteX8" fmla="*/ 305313 w 5039734"/>
                <a:gd name="connsiteY8" fmla="*/ 347472 h 1737360"/>
                <a:gd name="connsiteX9" fmla="*/ 706063 w 5039734"/>
                <a:gd name="connsiteY9" fmla="*/ 347472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39734" h="1737360">
                  <a:moveTo>
                    <a:pt x="706063" y="0"/>
                  </a:moveTo>
                  <a:lnTo>
                    <a:pt x="5039734" y="0"/>
                  </a:lnTo>
                  <a:lnTo>
                    <a:pt x="5039734" y="1737360"/>
                  </a:lnTo>
                  <a:lnTo>
                    <a:pt x="272418" y="1737360"/>
                  </a:lnTo>
                  <a:lnTo>
                    <a:pt x="272418" y="1389888"/>
                  </a:lnTo>
                  <a:lnTo>
                    <a:pt x="305313" y="1389888"/>
                  </a:lnTo>
                  <a:lnTo>
                    <a:pt x="0" y="1084575"/>
                  </a:lnTo>
                  <a:lnTo>
                    <a:pt x="0" y="652785"/>
                  </a:lnTo>
                  <a:lnTo>
                    <a:pt x="305313" y="347472"/>
                  </a:lnTo>
                  <a:lnTo>
                    <a:pt x="706063" y="34747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E8DB3BCC-A1F5-4908-B098-650A5A7D3DC7}"/>
                </a:ext>
              </a:extLst>
            </p:cNvPr>
            <p:cNvSpPr txBox="1"/>
            <p:nvPr/>
          </p:nvSpPr>
          <p:spPr>
            <a:xfrm>
              <a:off x="5334431" y="3064960"/>
              <a:ext cx="3930603" cy="1459599"/>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grpSp>
        <p:nvGrpSpPr>
          <p:cNvPr id="14" name="Group 13">
            <a:extLst>
              <a:ext uri="{FF2B5EF4-FFF2-40B4-BE49-F238E27FC236}">
                <a16:creationId xmlns:a16="http://schemas.microsoft.com/office/drawing/2014/main" id="{6F86FD93-D757-42C5-9E85-7EDBCCB09AA8}"/>
              </a:ext>
            </a:extLst>
          </p:cNvPr>
          <p:cNvGrpSpPr/>
          <p:nvPr/>
        </p:nvGrpSpPr>
        <p:grpSpPr>
          <a:xfrm>
            <a:off x="2803445" y="2926080"/>
            <a:ext cx="2259958" cy="1737360"/>
            <a:chOff x="2253996" y="2514600"/>
            <a:chExt cx="2478024" cy="1905000"/>
          </a:xfrm>
        </p:grpSpPr>
        <p:sp>
          <p:nvSpPr>
            <p:cNvPr id="22" name="Freeform: Shape 21">
              <a:extLst>
                <a:ext uri="{FF2B5EF4-FFF2-40B4-BE49-F238E27FC236}">
                  <a16:creationId xmlns:a16="http://schemas.microsoft.com/office/drawing/2014/main" id="{3A60238D-08B3-404F-9137-A31F65DF3BBE}"/>
                </a:ext>
              </a:extLst>
            </p:cNvPr>
            <p:cNvSpPr/>
            <p:nvPr/>
          </p:nvSpPr>
          <p:spPr>
            <a:xfrm>
              <a:off x="2253996" y="2514600"/>
              <a:ext cx="2478024" cy="1905000"/>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8A99B894-1BD9-44E9-B2EE-0D8D9A439312}"/>
                </a:ext>
              </a:extLst>
            </p:cNvPr>
            <p:cNvSpPr txBox="1"/>
            <p:nvPr/>
          </p:nvSpPr>
          <p:spPr>
            <a:xfrm>
              <a:off x="2295144" y="2951946"/>
              <a:ext cx="914400" cy="104617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a:p>
              <a:pPr algn="ctr"/>
              <a:r>
                <a:rPr lang="en-US" sz="1200" dirty="0">
                  <a:solidFill>
                    <a:schemeClr val="bg1"/>
                  </a:solidFill>
                </a:rPr>
                <a:t>OPTION</a:t>
              </a:r>
            </a:p>
          </p:txBody>
        </p:sp>
      </p:grpSp>
      <p:sp useBgFill="1">
        <p:nvSpPr>
          <p:cNvPr id="21" name="Octagon 20">
            <a:extLst>
              <a:ext uri="{FF2B5EF4-FFF2-40B4-BE49-F238E27FC236}">
                <a16:creationId xmlns:a16="http://schemas.microsoft.com/office/drawing/2014/main" id="{C61640A4-1EB0-4E6E-9FE8-45D69E190ED8}"/>
              </a:ext>
            </a:extLst>
          </p:cNvPr>
          <p:cNvSpPr>
            <a:spLocks noChangeAspect="1"/>
          </p:cNvSpPr>
          <p:nvPr/>
        </p:nvSpPr>
        <p:spPr>
          <a:xfrm>
            <a:off x="4588061" y="3544580"/>
            <a:ext cx="500360" cy="500360"/>
          </a:xfrm>
          <a:prstGeom prst="octagon">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E2F70D39-92AC-473F-AC21-8958C6962D2C}"/>
              </a:ext>
            </a:extLst>
          </p:cNvPr>
          <p:cNvGrpSpPr/>
          <p:nvPr/>
        </p:nvGrpSpPr>
        <p:grpSpPr>
          <a:xfrm>
            <a:off x="6134356" y="4846320"/>
            <a:ext cx="5039734" cy="1737360"/>
            <a:chOff x="6134356" y="4846320"/>
            <a:chExt cx="5039734" cy="1737360"/>
          </a:xfrm>
        </p:grpSpPr>
        <p:sp>
          <p:nvSpPr>
            <p:cNvPr id="45" name="Freeform: Shape 44">
              <a:extLst>
                <a:ext uri="{FF2B5EF4-FFF2-40B4-BE49-F238E27FC236}">
                  <a16:creationId xmlns:a16="http://schemas.microsoft.com/office/drawing/2014/main" id="{C0A594AA-6230-425C-BA27-E433782DCE07}"/>
                </a:ext>
              </a:extLst>
            </p:cNvPr>
            <p:cNvSpPr/>
            <p:nvPr/>
          </p:nvSpPr>
          <p:spPr>
            <a:xfrm>
              <a:off x="6134356" y="4846320"/>
              <a:ext cx="5039734" cy="1737360"/>
            </a:xfrm>
            <a:custGeom>
              <a:avLst/>
              <a:gdLst>
                <a:gd name="connsiteX0" fmla="*/ 706063 w 5039734"/>
                <a:gd name="connsiteY0" fmla="*/ 0 h 1737360"/>
                <a:gd name="connsiteX1" fmla="*/ 5039734 w 5039734"/>
                <a:gd name="connsiteY1" fmla="*/ 0 h 1737360"/>
                <a:gd name="connsiteX2" fmla="*/ 5039734 w 5039734"/>
                <a:gd name="connsiteY2" fmla="*/ 1737360 h 1737360"/>
                <a:gd name="connsiteX3" fmla="*/ 272418 w 5039734"/>
                <a:gd name="connsiteY3" fmla="*/ 1737360 h 1737360"/>
                <a:gd name="connsiteX4" fmla="*/ 272418 w 5039734"/>
                <a:gd name="connsiteY4" fmla="*/ 1389888 h 1737360"/>
                <a:gd name="connsiteX5" fmla="*/ 305313 w 5039734"/>
                <a:gd name="connsiteY5" fmla="*/ 1389888 h 1737360"/>
                <a:gd name="connsiteX6" fmla="*/ 0 w 5039734"/>
                <a:gd name="connsiteY6" fmla="*/ 1084575 h 1737360"/>
                <a:gd name="connsiteX7" fmla="*/ 0 w 5039734"/>
                <a:gd name="connsiteY7" fmla="*/ 652785 h 1737360"/>
                <a:gd name="connsiteX8" fmla="*/ 305313 w 5039734"/>
                <a:gd name="connsiteY8" fmla="*/ 347472 h 1737360"/>
                <a:gd name="connsiteX9" fmla="*/ 706063 w 5039734"/>
                <a:gd name="connsiteY9" fmla="*/ 347472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39734" h="1737360">
                  <a:moveTo>
                    <a:pt x="706063" y="0"/>
                  </a:moveTo>
                  <a:lnTo>
                    <a:pt x="5039734" y="0"/>
                  </a:lnTo>
                  <a:lnTo>
                    <a:pt x="5039734" y="1737360"/>
                  </a:lnTo>
                  <a:lnTo>
                    <a:pt x="272418" y="1737360"/>
                  </a:lnTo>
                  <a:lnTo>
                    <a:pt x="272418" y="1389888"/>
                  </a:lnTo>
                  <a:lnTo>
                    <a:pt x="305313" y="1389888"/>
                  </a:lnTo>
                  <a:lnTo>
                    <a:pt x="0" y="1084575"/>
                  </a:lnTo>
                  <a:lnTo>
                    <a:pt x="0" y="652785"/>
                  </a:lnTo>
                  <a:lnTo>
                    <a:pt x="305313" y="347472"/>
                  </a:lnTo>
                  <a:lnTo>
                    <a:pt x="706063" y="34747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3AF0436A-7228-4350-B96D-2D2F8080ACD9}"/>
                </a:ext>
              </a:extLst>
            </p:cNvPr>
            <p:cNvSpPr txBox="1"/>
            <p:nvPr/>
          </p:nvSpPr>
          <p:spPr>
            <a:xfrm>
              <a:off x="7146388" y="4985200"/>
              <a:ext cx="3930603" cy="1459599"/>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grpSp>
        <p:nvGrpSpPr>
          <p:cNvPr id="34" name="Group 33">
            <a:extLst>
              <a:ext uri="{FF2B5EF4-FFF2-40B4-BE49-F238E27FC236}">
                <a16:creationId xmlns:a16="http://schemas.microsoft.com/office/drawing/2014/main" id="{A4E734F8-1935-426B-91F7-B6188D58B1F9}"/>
              </a:ext>
            </a:extLst>
          </p:cNvPr>
          <p:cNvGrpSpPr/>
          <p:nvPr/>
        </p:nvGrpSpPr>
        <p:grpSpPr>
          <a:xfrm>
            <a:off x="4620768" y="4846320"/>
            <a:ext cx="2259958" cy="1737360"/>
            <a:chOff x="2253996" y="2514600"/>
            <a:chExt cx="2478024" cy="1905000"/>
          </a:xfrm>
        </p:grpSpPr>
        <p:sp>
          <p:nvSpPr>
            <p:cNvPr id="38" name="Freeform: Shape 37">
              <a:extLst>
                <a:ext uri="{FF2B5EF4-FFF2-40B4-BE49-F238E27FC236}">
                  <a16:creationId xmlns:a16="http://schemas.microsoft.com/office/drawing/2014/main" id="{A11886A1-519B-4741-800B-C05D242D8418}"/>
                </a:ext>
              </a:extLst>
            </p:cNvPr>
            <p:cNvSpPr/>
            <p:nvPr/>
          </p:nvSpPr>
          <p:spPr>
            <a:xfrm>
              <a:off x="2253996" y="2514600"/>
              <a:ext cx="2478024" cy="1905000"/>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0949366E-5096-437F-A812-6DF6D4A84DE0}"/>
                </a:ext>
              </a:extLst>
            </p:cNvPr>
            <p:cNvSpPr txBox="1"/>
            <p:nvPr/>
          </p:nvSpPr>
          <p:spPr>
            <a:xfrm>
              <a:off x="2295144" y="2951946"/>
              <a:ext cx="914400" cy="104617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a:p>
              <a:pPr algn="ctr"/>
              <a:r>
                <a:rPr lang="en-US" sz="1200" dirty="0">
                  <a:solidFill>
                    <a:schemeClr val="bg1"/>
                  </a:solidFill>
                </a:rPr>
                <a:t>OPTION</a:t>
              </a:r>
            </a:p>
          </p:txBody>
        </p:sp>
      </p:grpSp>
      <p:sp useBgFill="1">
        <p:nvSpPr>
          <p:cNvPr id="37" name="Octagon 36">
            <a:extLst>
              <a:ext uri="{FF2B5EF4-FFF2-40B4-BE49-F238E27FC236}">
                <a16:creationId xmlns:a16="http://schemas.microsoft.com/office/drawing/2014/main" id="{FFFFCE2E-0786-48F3-A9E7-96FFB054B4CB}"/>
              </a:ext>
            </a:extLst>
          </p:cNvPr>
          <p:cNvSpPr>
            <a:spLocks noChangeAspect="1"/>
          </p:cNvSpPr>
          <p:nvPr/>
        </p:nvSpPr>
        <p:spPr>
          <a:xfrm>
            <a:off x="6405384" y="5464820"/>
            <a:ext cx="500360" cy="500360"/>
          </a:xfrm>
          <a:prstGeom prst="octagon">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D6D2FB70-9D13-48BB-B185-54132B84E231}"/>
              </a:ext>
            </a:extLst>
          </p:cNvPr>
          <p:cNvSpPr txBox="1"/>
          <p:nvPr/>
        </p:nvSpPr>
        <p:spPr>
          <a:xfrm>
            <a:off x="8061960" y="5334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Tree>
    <p:extLst>
      <p:ext uri="{BB962C8B-B14F-4D97-AF65-F5344CB8AC3E}">
        <p14:creationId xmlns:p14="http://schemas.microsoft.com/office/powerpoint/2010/main" val="340134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right)">
                                      <p:cBhvr>
                                        <p:cTn id="7" dur="1000"/>
                                        <p:tgtEl>
                                          <p:spTgt spid="4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250"/>
                                        <p:tgtEl>
                                          <p:spTgt spid="2"/>
                                        </p:tgtEl>
                                      </p:cBhvr>
                                    </p:animEffect>
                                    <p:anim calcmode="lin" valueType="num">
                                      <p:cBhvr>
                                        <p:cTn id="12" dur="1250" fill="hold"/>
                                        <p:tgtEl>
                                          <p:spTgt spid="2"/>
                                        </p:tgtEl>
                                        <p:attrNameLst>
                                          <p:attrName>ppt_x</p:attrName>
                                        </p:attrNameLst>
                                      </p:cBhvr>
                                      <p:tavLst>
                                        <p:tav tm="0">
                                          <p:val>
                                            <p:strVal val="#ppt_x"/>
                                          </p:val>
                                        </p:tav>
                                        <p:tav tm="100000">
                                          <p:val>
                                            <p:strVal val="#ppt_x"/>
                                          </p:val>
                                        </p:tav>
                                      </p:tavLst>
                                    </p:anim>
                                    <p:anim calcmode="lin" valueType="num">
                                      <p:cBhvr>
                                        <p:cTn id="13" dur="1250" fill="hold"/>
                                        <p:tgtEl>
                                          <p:spTgt spid="2"/>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250"/>
                                        <p:tgtEl>
                                          <p:spTgt spid="27"/>
                                        </p:tgtEl>
                                      </p:cBhvr>
                                    </p:animEffect>
                                    <p:anim calcmode="lin" valueType="num">
                                      <p:cBhvr>
                                        <p:cTn id="17" dur="1250" fill="hold"/>
                                        <p:tgtEl>
                                          <p:spTgt spid="27"/>
                                        </p:tgtEl>
                                        <p:attrNameLst>
                                          <p:attrName>ppt_x</p:attrName>
                                        </p:attrNameLst>
                                      </p:cBhvr>
                                      <p:tavLst>
                                        <p:tav tm="0">
                                          <p:val>
                                            <p:strVal val="#ppt_x"/>
                                          </p:val>
                                        </p:tav>
                                        <p:tav tm="100000">
                                          <p:val>
                                            <p:strVal val="#ppt_x"/>
                                          </p:val>
                                        </p:tav>
                                      </p:tavLst>
                                    </p:anim>
                                    <p:anim calcmode="lin" valueType="num">
                                      <p:cBhvr>
                                        <p:cTn id="18" dur="1250" fill="hold"/>
                                        <p:tgtEl>
                                          <p:spTgt spid="27"/>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250"/>
                                        <p:tgtEl>
                                          <p:spTgt spid="15"/>
                                        </p:tgtEl>
                                      </p:cBhvr>
                                    </p:animEffect>
                                    <p:anim calcmode="lin" valueType="num">
                                      <p:cBhvr>
                                        <p:cTn id="22" dur="1250" fill="hold"/>
                                        <p:tgtEl>
                                          <p:spTgt spid="15"/>
                                        </p:tgtEl>
                                        <p:attrNameLst>
                                          <p:attrName>ppt_x</p:attrName>
                                        </p:attrNameLst>
                                      </p:cBhvr>
                                      <p:tavLst>
                                        <p:tav tm="0">
                                          <p:val>
                                            <p:strVal val="#ppt_x"/>
                                          </p:val>
                                        </p:tav>
                                        <p:tav tm="100000">
                                          <p:val>
                                            <p:strVal val="#ppt_x"/>
                                          </p:val>
                                        </p:tav>
                                      </p:tavLst>
                                    </p:anim>
                                    <p:anim calcmode="lin" valueType="num">
                                      <p:cBhvr>
                                        <p:cTn id="23" dur="1250" fill="hold"/>
                                        <p:tgtEl>
                                          <p:spTgt spid="15"/>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250"/>
                                        <p:tgtEl>
                                          <p:spTgt spid="14"/>
                                        </p:tgtEl>
                                      </p:cBhvr>
                                    </p:animEffect>
                                    <p:anim calcmode="lin" valueType="num">
                                      <p:cBhvr>
                                        <p:cTn id="28" dur="1250" fill="hold"/>
                                        <p:tgtEl>
                                          <p:spTgt spid="14"/>
                                        </p:tgtEl>
                                        <p:attrNameLst>
                                          <p:attrName>ppt_x</p:attrName>
                                        </p:attrNameLst>
                                      </p:cBhvr>
                                      <p:tavLst>
                                        <p:tav tm="0">
                                          <p:val>
                                            <p:strVal val="#ppt_x"/>
                                          </p:val>
                                        </p:tav>
                                        <p:tav tm="100000">
                                          <p:val>
                                            <p:strVal val="#ppt_x"/>
                                          </p:val>
                                        </p:tav>
                                      </p:tavLst>
                                    </p:anim>
                                    <p:anim calcmode="lin" valueType="num">
                                      <p:cBhvr>
                                        <p:cTn id="29" dur="1250" fill="hold"/>
                                        <p:tgtEl>
                                          <p:spTgt spid="14"/>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1250"/>
                                        <p:tgtEl>
                                          <p:spTgt spid="3"/>
                                        </p:tgtEl>
                                      </p:cBhvr>
                                    </p:animEffect>
                                    <p:anim calcmode="lin" valueType="num">
                                      <p:cBhvr>
                                        <p:cTn id="33" dur="1250" fill="hold"/>
                                        <p:tgtEl>
                                          <p:spTgt spid="3"/>
                                        </p:tgtEl>
                                        <p:attrNameLst>
                                          <p:attrName>ppt_x</p:attrName>
                                        </p:attrNameLst>
                                      </p:cBhvr>
                                      <p:tavLst>
                                        <p:tav tm="0">
                                          <p:val>
                                            <p:strVal val="#ppt_x"/>
                                          </p:val>
                                        </p:tav>
                                        <p:tav tm="100000">
                                          <p:val>
                                            <p:strVal val="#ppt_x"/>
                                          </p:val>
                                        </p:tav>
                                      </p:tavLst>
                                    </p:anim>
                                    <p:anim calcmode="lin" valueType="num">
                                      <p:cBhvr>
                                        <p:cTn id="34" dur="1250" fill="hold"/>
                                        <p:tgtEl>
                                          <p:spTgt spid="3"/>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1250"/>
                                        <p:tgtEl>
                                          <p:spTgt spid="21"/>
                                        </p:tgtEl>
                                      </p:cBhvr>
                                    </p:animEffect>
                                    <p:anim calcmode="lin" valueType="num">
                                      <p:cBhvr>
                                        <p:cTn id="38" dur="1250" fill="hold"/>
                                        <p:tgtEl>
                                          <p:spTgt spid="21"/>
                                        </p:tgtEl>
                                        <p:attrNameLst>
                                          <p:attrName>ppt_x</p:attrName>
                                        </p:attrNameLst>
                                      </p:cBhvr>
                                      <p:tavLst>
                                        <p:tav tm="0">
                                          <p:val>
                                            <p:strVal val="#ppt_x"/>
                                          </p:val>
                                        </p:tav>
                                        <p:tav tm="100000">
                                          <p:val>
                                            <p:strVal val="#ppt_x"/>
                                          </p:val>
                                        </p:tav>
                                      </p:tavLst>
                                    </p:anim>
                                    <p:anim calcmode="lin" valueType="num">
                                      <p:cBhvr>
                                        <p:cTn id="39" dur="1250" fill="hold"/>
                                        <p:tgtEl>
                                          <p:spTgt spid="21"/>
                                        </p:tgtEl>
                                        <p:attrNameLst>
                                          <p:attrName>ppt_y</p:attrName>
                                        </p:attrNameLst>
                                      </p:cBhvr>
                                      <p:tavLst>
                                        <p:tav tm="0">
                                          <p:val>
                                            <p:strVal val="#ppt_y+.1"/>
                                          </p:val>
                                        </p:tav>
                                        <p:tav tm="100000">
                                          <p:val>
                                            <p:strVal val="#ppt_y"/>
                                          </p:val>
                                        </p:tav>
                                      </p:tavLst>
                                    </p:anim>
                                  </p:childTnLst>
                                </p:cTn>
                              </p:par>
                            </p:childTnLst>
                          </p:cTn>
                        </p:par>
                        <p:par>
                          <p:cTn id="40" fill="hold">
                            <p:stCondLst>
                              <p:cond delay="3500"/>
                            </p:stCondLst>
                            <p:childTnLst>
                              <p:par>
                                <p:cTn id="41" presetID="42" presetClass="entr" presetSubtype="0" fill="hold" nodeType="after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fade">
                                      <p:cBhvr>
                                        <p:cTn id="43" dur="1250"/>
                                        <p:tgtEl>
                                          <p:spTgt spid="34"/>
                                        </p:tgtEl>
                                      </p:cBhvr>
                                    </p:animEffect>
                                    <p:anim calcmode="lin" valueType="num">
                                      <p:cBhvr>
                                        <p:cTn id="44" dur="1250" fill="hold"/>
                                        <p:tgtEl>
                                          <p:spTgt spid="34"/>
                                        </p:tgtEl>
                                        <p:attrNameLst>
                                          <p:attrName>ppt_x</p:attrName>
                                        </p:attrNameLst>
                                      </p:cBhvr>
                                      <p:tavLst>
                                        <p:tav tm="0">
                                          <p:val>
                                            <p:strVal val="#ppt_x"/>
                                          </p:val>
                                        </p:tav>
                                        <p:tav tm="100000">
                                          <p:val>
                                            <p:strVal val="#ppt_x"/>
                                          </p:val>
                                        </p:tav>
                                      </p:tavLst>
                                    </p:anim>
                                    <p:anim calcmode="lin" valueType="num">
                                      <p:cBhvr>
                                        <p:cTn id="45" dur="1250" fill="hold"/>
                                        <p:tgtEl>
                                          <p:spTgt spid="34"/>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1250"/>
                                        <p:tgtEl>
                                          <p:spTgt spid="4"/>
                                        </p:tgtEl>
                                      </p:cBhvr>
                                    </p:animEffect>
                                    <p:anim calcmode="lin" valueType="num">
                                      <p:cBhvr>
                                        <p:cTn id="49" dur="1250" fill="hold"/>
                                        <p:tgtEl>
                                          <p:spTgt spid="4"/>
                                        </p:tgtEl>
                                        <p:attrNameLst>
                                          <p:attrName>ppt_x</p:attrName>
                                        </p:attrNameLst>
                                      </p:cBhvr>
                                      <p:tavLst>
                                        <p:tav tm="0">
                                          <p:val>
                                            <p:strVal val="#ppt_x"/>
                                          </p:val>
                                        </p:tav>
                                        <p:tav tm="100000">
                                          <p:val>
                                            <p:strVal val="#ppt_x"/>
                                          </p:val>
                                        </p:tav>
                                      </p:tavLst>
                                    </p:anim>
                                    <p:anim calcmode="lin" valueType="num">
                                      <p:cBhvr>
                                        <p:cTn id="50" dur="1250" fill="hold"/>
                                        <p:tgtEl>
                                          <p:spTgt spid="4"/>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1250"/>
                                        <p:tgtEl>
                                          <p:spTgt spid="37"/>
                                        </p:tgtEl>
                                      </p:cBhvr>
                                    </p:animEffect>
                                    <p:anim calcmode="lin" valueType="num">
                                      <p:cBhvr>
                                        <p:cTn id="54" dur="1250" fill="hold"/>
                                        <p:tgtEl>
                                          <p:spTgt spid="37"/>
                                        </p:tgtEl>
                                        <p:attrNameLst>
                                          <p:attrName>ppt_x</p:attrName>
                                        </p:attrNameLst>
                                      </p:cBhvr>
                                      <p:tavLst>
                                        <p:tav tm="0">
                                          <p:val>
                                            <p:strVal val="#ppt_x"/>
                                          </p:val>
                                        </p:tav>
                                        <p:tav tm="100000">
                                          <p:val>
                                            <p:strVal val="#ppt_x"/>
                                          </p:val>
                                        </p:tav>
                                      </p:tavLst>
                                    </p:anim>
                                    <p:anim calcmode="lin" valueType="num">
                                      <p:cBhvr>
                                        <p:cTn id="55" dur="125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1" grpId="0" animBg="1"/>
      <p:bldP spid="37" grpId="0" animBg="1"/>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1428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2019-10-31T20:05:54Z</dcterms:modified>
</cp:coreProperties>
</file>