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96"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7262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219036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chemeClr val="tx1">
                    <a:alpha val="50000"/>
                  </a:schemeClr>
                </a:gs>
                <a:gs pos="86000">
                  <a:schemeClr val="tx1">
                    <a:alpha val="25000"/>
                  </a:schemeClr>
                </a:gs>
                <a:gs pos="70000">
                  <a:schemeClr val="tx1">
                    <a:alpha val="40000"/>
                  </a:schemeClr>
                </a:gs>
                <a:gs pos="100000">
                  <a:schemeClr val="tx1">
                    <a:alpha val="1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Sept 11, 2020</a:t>
                </a:r>
              </a:p>
            </p:txBody>
          </p:sp>
        </p:grpSp>
      </p:grpSp>
      <p:grpSp>
        <p:nvGrpSpPr>
          <p:cNvPr id="32" name="Group 31">
            <a:extLst>
              <a:ext uri="{FF2B5EF4-FFF2-40B4-BE49-F238E27FC236}">
                <a16:creationId xmlns:a16="http://schemas.microsoft.com/office/drawing/2014/main" id="{EFC22914-DAD5-445B-9F83-5CCD3B25799F}"/>
              </a:ext>
            </a:extLst>
          </p:cNvPr>
          <p:cNvGrpSpPr/>
          <p:nvPr/>
        </p:nvGrpSpPr>
        <p:grpSpPr>
          <a:xfrm>
            <a:off x="8902504" y="1676400"/>
            <a:ext cx="2922869" cy="2572125"/>
            <a:chOff x="8902504" y="1676400"/>
            <a:chExt cx="2922869" cy="2572125"/>
          </a:xfrm>
        </p:grpSpPr>
        <p:pic>
          <p:nvPicPr>
            <p:cNvPr id="16" name="Picture 15">
              <a:extLst>
                <a:ext uri="{FF2B5EF4-FFF2-40B4-BE49-F238E27FC236}">
                  <a16:creationId xmlns:a16="http://schemas.microsoft.com/office/drawing/2014/main" id="{239B1DE1-DF43-41BA-868F-BCAB419A8BAA}"/>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8902504" y="1676400"/>
              <a:ext cx="2922869" cy="2572125"/>
            </a:xfrm>
            <a:prstGeom prst="rect">
              <a:avLst/>
            </a:prstGeom>
          </p:spPr>
        </p:pic>
        <p:pic>
          <p:nvPicPr>
            <p:cNvPr id="18" name="Picture 17">
              <a:extLst>
                <a:ext uri="{FF2B5EF4-FFF2-40B4-BE49-F238E27FC236}">
                  <a16:creationId xmlns:a16="http://schemas.microsoft.com/office/drawing/2014/main" id="{F30383B1-7061-4A00-AE74-3EA8024154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02756" y="2438350"/>
              <a:ext cx="2011680" cy="1048226"/>
            </a:xfrm>
            <a:prstGeom prst="rect">
              <a:avLst/>
            </a:prstGeom>
          </p:spPr>
        </p:pic>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2103120"/>
            </a:xfrm>
            <a:prstGeom prst="rect">
              <a:avLst/>
            </a:prstGeom>
            <a:gradFill>
              <a:gsLst>
                <a:gs pos="50000">
                  <a:srgbClr val="FE4A1E"/>
                </a:gs>
                <a:gs pos="86000">
                  <a:srgbClr val="FE4A1E">
                    <a:alpha val="25000"/>
                  </a:srgbClr>
                </a:gs>
                <a:gs pos="70000">
                  <a:srgbClr val="FE4A1E">
                    <a:alpha val="50000"/>
                  </a:srgbClr>
                </a:gs>
                <a:gs pos="100000">
                  <a:srgbClr val="FE4A1E">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2103120"/>
            </a:xfrm>
            <a:prstGeom prst="rect">
              <a:avLst/>
            </a:prstGeom>
            <a:gradFill>
              <a:gsLst>
                <a:gs pos="50000">
                  <a:srgbClr val="5C9AD3"/>
                </a:gs>
                <a:gs pos="86000">
                  <a:srgbClr val="5C9AD3">
                    <a:alpha val="25000"/>
                  </a:srgbClr>
                </a:gs>
                <a:gs pos="70000">
                  <a:srgbClr val="5C9AD3">
                    <a:alpha val="50000"/>
                  </a:srgbClr>
                </a:gs>
                <a:gs pos="100000">
                  <a:srgbClr val="5C9AD3">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4023360"/>
              <a:ext cx="152400" cy="2834640"/>
            </a:xfrm>
            <a:prstGeom prst="rect">
              <a:avLst/>
            </a:prstGeom>
            <a:gradFill>
              <a:gsLst>
                <a:gs pos="50000">
                  <a:srgbClr val="44546B"/>
                </a:gs>
                <a:gs pos="86000">
                  <a:srgbClr val="44546B">
                    <a:alpha val="25000"/>
                  </a:srgbClr>
                </a:gs>
                <a:gs pos="70000">
                  <a:srgbClr val="44546B">
                    <a:alpha val="50000"/>
                  </a:srgbClr>
                </a:gs>
                <a:gs pos="100000">
                  <a:srgbClr val="44546B">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4023360"/>
              <a:ext cx="152400" cy="2834640"/>
            </a:xfrm>
            <a:prstGeom prst="rect">
              <a:avLst/>
            </a:prstGeom>
            <a:gradFill>
              <a:gsLst>
                <a:gs pos="50000">
                  <a:srgbClr val="7A7A7A"/>
                </a:gs>
                <a:gs pos="86000">
                  <a:srgbClr val="7A7A7A">
                    <a:alpha val="25000"/>
                  </a:srgbClr>
                </a:gs>
                <a:gs pos="70000">
                  <a:srgbClr val="7A7A7A">
                    <a:alpha val="50000"/>
                  </a:srgbClr>
                </a:gs>
                <a:gs pos="100000">
                  <a:srgbClr val="7A7A7A">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319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2" presetClass="entr" presetSubtype="2"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1000" fill="hold"/>
                                        <p:tgtEl>
                                          <p:spTgt spid="32"/>
                                        </p:tgtEl>
                                        <p:attrNameLst>
                                          <p:attrName>ppt_x</p:attrName>
                                        </p:attrNameLst>
                                      </p:cBhvr>
                                      <p:tavLst>
                                        <p:tav tm="0">
                                          <p:val>
                                            <p:strVal val="1+#ppt_w/2"/>
                                          </p:val>
                                        </p:tav>
                                        <p:tav tm="100000">
                                          <p:val>
                                            <p:strVal val="#ppt_x"/>
                                          </p:val>
                                        </p:tav>
                                      </p:tavLst>
                                    </p:anim>
                                    <p:anim calcmode="lin" valueType="num">
                                      <p:cBhvr additive="base">
                                        <p:cTn id="14" dur="10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2019-10-31T19:20:25Z</dcterms:modified>
</cp:coreProperties>
</file>