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36CE-4D19-9D20-ECC21E308EE1}"/>
              </c:ext>
            </c:extLst>
          </c:dPt>
          <c:dPt>
            <c:idx val="1"/>
            <c:bubble3D val="0"/>
            <c:extLst>
              <c:ext xmlns:c16="http://schemas.microsoft.com/office/drawing/2014/chart" uri="{C3380CC4-5D6E-409C-BE32-E72D297353CC}">
                <c16:uniqueId val="{00000001-36CE-4D19-9D20-ECC21E308EE1}"/>
              </c:ext>
            </c:extLst>
          </c:dPt>
          <c:dPt>
            <c:idx val="2"/>
            <c:bubble3D val="0"/>
            <c:extLst>
              <c:ext xmlns:c16="http://schemas.microsoft.com/office/drawing/2014/chart" uri="{C3380CC4-5D6E-409C-BE32-E72D297353CC}">
                <c16:uniqueId val="{00000002-36CE-4D19-9D20-ECC21E308EE1}"/>
              </c:ext>
            </c:extLst>
          </c:dPt>
          <c:dPt>
            <c:idx val="3"/>
            <c:bubble3D val="0"/>
            <c:extLst>
              <c:ext xmlns:c16="http://schemas.microsoft.com/office/drawing/2014/chart" uri="{C3380CC4-5D6E-409C-BE32-E72D297353CC}">
                <c16:uniqueId val="{00000003-36CE-4D19-9D20-ECC21E308EE1}"/>
              </c:ext>
            </c:extLst>
          </c:dPt>
          <c:dPt>
            <c:idx val="4"/>
            <c:bubble3D val="0"/>
            <c:extLst>
              <c:ext xmlns:c16="http://schemas.microsoft.com/office/drawing/2014/chart" uri="{C3380CC4-5D6E-409C-BE32-E72D297353CC}">
                <c16:uniqueId val="{00000004-36CE-4D19-9D20-ECC21E308EE1}"/>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36CE-4D19-9D20-ECC21E308EE1}"/>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36CE-4D19-9D20-ECC21E308EE1}"/>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36CE-4D19-9D20-ECC21E308EE1}"/>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36CE-4D19-9D20-ECC21E308EE1}"/>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36CE-4D19-9D20-ECC21E308EE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36CE-4D19-9D20-ECC21E308EE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F3A1-4859-95F7-6C2E2DD19013}"/>
              </c:ext>
            </c:extLst>
          </c:dPt>
          <c:dPt>
            <c:idx val="1"/>
            <c:bubble3D val="0"/>
            <c:extLst>
              <c:ext xmlns:c16="http://schemas.microsoft.com/office/drawing/2014/chart" uri="{C3380CC4-5D6E-409C-BE32-E72D297353CC}">
                <c16:uniqueId val="{00000001-F3A1-4859-95F7-6C2E2DD19013}"/>
              </c:ext>
            </c:extLst>
          </c:dPt>
          <c:dPt>
            <c:idx val="2"/>
            <c:bubble3D val="0"/>
            <c:extLst>
              <c:ext xmlns:c16="http://schemas.microsoft.com/office/drawing/2014/chart" uri="{C3380CC4-5D6E-409C-BE32-E72D297353CC}">
                <c16:uniqueId val="{00000002-F3A1-4859-95F7-6C2E2DD19013}"/>
              </c:ext>
            </c:extLst>
          </c:dPt>
          <c:dPt>
            <c:idx val="3"/>
            <c:bubble3D val="0"/>
            <c:extLst>
              <c:ext xmlns:c16="http://schemas.microsoft.com/office/drawing/2014/chart" uri="{C3380CC4-5D6E-409C-BE32-E72D297353CC}">
                <c16:uniqueId val="{00000003-F3A1-4859-95F7-6C2E2DD19013}"/>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F3A1-4859-95F7-6C2E2DD19013}"/>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F3A1-4859-95F7-6C2E2DD19013}"/>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F3A1-4859-95F7-6C2E2DD19013}"/>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F3A1-4859-95F7-6C2E2DD19013}"/>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F3A1-4859-95F7-6C2E2DD19013}"/>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F3A1-4859-95F7-6C2E2DD1901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F3A1-4859-95F7-6C2E2DD1901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782C-4DAD-AE46-561AA904BFA8}"/>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782C-4DAD-AE46-561AA904BFA8}"/>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782C-4DAD-AE46-561AA904BFA8}"/>
              </c:ext>
            </c:extLst>
          </c:dPt>
          <c:dPt>
            <c:idx val="3"/>
            <c:bubble3D val="0"/>
            <c:extLst>
              <c:ext xmlns:c16="http://schemas.microsoft.com/office/drawing/2014/chart" uri="{C3380CC4-5D6E-409C-BE32-E72D297353CC}">
                <c16:uniqueId val="{00000006-782C-4DAD-AE46-561AA904BFA8}"/>
              </c:ext>
            </c:extLst>
          </c:dPt>
          <c:dPt>
            <c:idx val="4"/>
            <c:bubble3D val="0"/>
            <c:extLst>
              <c:ext xmlns:c16="http://schemas.microsoft.com/office/drawing/2014/chart" uri="{C3380CC4-5D6E-409C-BE32-E72D297353CC}">
                <c16:uniqueId val="{00000007-782C-4DAD-AE46-561AA904BFA8}"/>
              </c:ext>
            </c:extLst>
          </c:dPt>
          <c:dPt>
            <c:idx val="5"/>
            <c:bubble3D val="0"/>
            <c:extLst>
              <c:ext xmlns:c16="http://schemas.microsoft.com/office/drawing/2014/chart" uri="{C3380CC4-5D6E-409C-BE32-E72D297353CC}">
                <c16:uniqueId val="{00000008-782C-4DAD-AE46-561AA904BFA8}"/>
              </c:ext>
            </c:extLst>
          </c:dPt>
          <c:dPt>
            <c:idx val="6"/>
            <c:bubble3D val="0"/>
            <c:extLst>
              <c:ext xmlns:c16="http://schemas.microsoft.com/office/drawing/2014/chart" uri="{C3380CC4-5D6E-409C-BE32-E72D297353CC}">
                <c16:uniqueId val="{00000009-782C-4DAD-AE46-561AA904BFA8}"/>
              </c:ext>
            </c:extLst>
          </c:dPt>
          <c:dPt>
            <c:idx val="7"/>
            <c:bubble3D val="0"/>
            <c:extLst>
              <c:ext xmlns:c16="http://schemas.microsoft.com/office/drawing/2014/chart" uri="{C3380CC4-5D6E-409C-BE32-E72D297353CC}">
                <c16:uniqueId val="{0000000A-782C-4DAD-AE46-561AA904BFA8}"/>
              </c:ext>
            </c:extLst>
          </c:dPt>
          <c:dPt>
            <c:idx val="8"/>
            <c:bubble3D val="0"/>
            <c:extLst>
              <c:ext xmlns:c16="http://schemas.microsoft.com/office/drawing/2014/chart" uri="{C3380CC4-5D6E-409C-BE32-E72D297353CC}">
                <c16:uniqueId val="{0000000B-782C-4DAD-AE46-561AA904BFA8}"/>
              </c:ext>
            </c:extLst>
          </c:dPt>
          <c:dPt>
            <c:idx val="9"/>
            <c:bubble3D val="0"/>
            <c:extLst>
              <c:ext xmlns:c16="http://schemas.microsoft.com/office/drawing/2014/chart" uri="{C3380CC4-5D6E-409C-BE32-E72D297353CC}">
                <c16:uniqueId val="{0000000C-782C-4DAD-AE46-561AA904BFA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82C-4DAD-AE46-561AA904BFA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26720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5938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B11B2EE-233B-4F65-83FB-20CA311AE345}"/>
              </a:ext>
            </a:extLst>
          </p:cNvPr>
          <p:cNvGrpSpPr>
            <a:grpSpLocks noChangeAspect="1"/>
          </p:cNvGrpSpPr>
          <p:nvPr/>
        </p:nvGrpSpPr>
        <p:grpSpPr>
          <a:xfrm>
            <a:off x="2902357" y="880406"/>
            <a:ext cx="6387285" cy="5486400"/>
            <a:chOff x="5102751" y="44065"/>
            <a:chExt cx="6858000" cy="5890723"/>
          </a:xfrm>
          <a:effectLst>
            <a:outerShdw blurRad="50800" dist="38100" dir="18900000" algn="bl" rotWithShape="0">
              <a:prstClr val="black">
                <a:alpha val="40000"/>
              </a:prstClr>
            </a:outerShdw>
          </a:effectLst>
        </p:grpSpPr>
        <p:sp>
          <p:nvSpPr>
            <p:cNvPr id="115" name="Freeform 16"/>
            <p:cNvSpPr>
              <a:spLocks/>
            </p:cNvSpPr>
            <p:nvPr/>
          </p:nvSpPr>
          <p:spPr bwMode="auto">
            <a:xfrm>
              <a:off x="5105238" y="1329630"/>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3" name="Freeform 14"/>
            <p:cNvSpPr>
              <a:spLocks noEditPoints="1"/>
            </p:cNvSpPr>
            <p:nvPr/>
          </p:nvSpPr>
          <p:spPr bwMode="auto">
            <a:xfrm>
              <a:off x="5848726" y="722903"/>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2" name="Freeform 13"/>
            <p:cNvSpPr>
              <a:spLocks noEditPoints="1"/>
            </p:cNvSpPr>
            <p:nvPr/>
          </p:nvSpPr>
          <p:spPr bwMode="auto">
            <a:xfrm>
              <a:off x="6716545" y="44065"/>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5" name="Freeform 6"/>
            <p:cNvSpPr>
              <a:spLocks noEditPoints="1"/>
            </p:cNvSpPr>
            <p:nvPr/>
          </p:nvSpPr>
          <p:spPr bwMode="auto">
            <a:xfrm>
              <a:off x="10053540" y="2888718"/>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4" name="Freeform 5"/>
            <p:cNvSpPr>
              <a:spLocks noEditPoints="1"/>
            </p:cNvSpPr>
            <p:nvPr/>
          </p:nvSpPr>
          <p:spPr bwMode="auto">
            <a:xfrm>
              <a:off x="10971091" y="4368237"/>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8" name="Freeform 9"/>
            <p:cNvSpPr>
              <a:spLocks noEditPoints="1"/>
            </p:cNvSpPr>
            <p:nvPr/>
          </p:nvSpPr>
          <p:spPr bwMode="auto">
            <a:xfrm>
              <a:off x="9113612" y="2883745"/>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9" name="Freeform 10"/>
            <p:cNvSpPr>
              <a:spLocks/>
            </p:cNvSpPr>
            <p:nvPr/>
          </p:nvSpPr>
          <p:spPr bwMode="auto">
            <a:xfrm>
              <a:off x="8022001" y="3870923"/>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0" name="Freeform 11"/>
            <p:cNvSpPr>
              <a:spLocks/>
            </p:cNvSpPr>
            <p:nvPr/>
          </p:nvSpPr>
          <p:spPr bwMode="auto">
            <a:xfrm>
              <a:off x="7430194" y="3403442"/>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1" name="Freeform 12"/>
            <p:cNvSpPr>
              <a:spLocks/>
            </p:cNvSpPr>
            <p:nvPr/>
          </p:nvSpPr>
          <p:spPr bwMode="auto">
            <a:xfrm>
              <a:off x="6622055" y="3313928"/>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64646"/>
                </a:solidFill>
              </a:endParaRPr>
            </a:p>
          </p:txBody>
        </p:sp>
        <p:sp>
          <p:nvSpPr>
            <p:cNvPr id="114" name="Freeform 15"/>
            <p:cNvSpPr>
              <a:spLocks/>
            </p:cNvSpPr>
            <p:nvPr/>
          </p:nvSpPr>
          <p:spPr bwMode="auto">
            <a:xfrm>
              <a:off x="5925811" y="3105053"/>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6" name="Freeform 17"/>
            <p:cNvSpPr>
              <a:spLocks noEditPoints="1"/>
            </p:cNvSpPr>
            <p:nvPr/>
          </p:nvSpPr>
          <p:spPr bwMode="auto">
            <a:xfrm>
              <a:off x="5102751" y="2383942"/>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6" name="Freeform 7"/>
            <p:cNvSpPr>
              <a:spLocks/>
            </p:cNvSpPr>
            <p:nvPr/>
          </p:nvSpPr>
          <p:spPr bwMode="auto">
            <a:xfrm>
              <a:off x="10978550" y="4532353"/>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7" name="Freeform 8"/>
            <p:cNvSpPr>
              <a:spLocks/>
            </p:cNvSpPr>
            <p:nvPr/>
          </p:nvSpPr>
          <p:spPr bwMode="auto">
            <a:xfrm>
              <a:off x="10521018" y="4480132"/>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solidFill>
              <a:schemeClr val="bg1">
                <a:lumMod val="65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64646"/>
                  </a:solidFill>
                  <a:latin typeface="Candara" panose="020E0502030303020204" pitchFamily="34" charset="0"/>
                </a:rPr>
                <a:t>Your Subtitle</a:t>
              </a:r>
            </a:p>
          </p:txBody>
        </p:sp>
      </p:grpSp>
      <p:sp>
        <p:nvSpPr>
          <p:cNvPr id="36" name="TextBox 35">
            <a:extLst>
              <a:ext uri="{FF2B5EF4-FFF2-40B4-BE49-F238E27FC236}">
                <a16:creationId xmlns:a16="http://schemas.microsoft.com/office/drawing/2014/main" id="{43447174-6DE6-4674-A33B-4ED254416C35}"/>
              </a:ext>
            </a:extLst>
          </p:cNvPr>
          <p:cNvSpPr txBox="1"/>
          <p:nvPr/>
        </p:nvSpPr>
        <p:spPr>
          <a:xfrm>
            <a:off x="7604394" y="1532767"/>
            <a:ext cx="368802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6329C6C-4672-4570-BFDB-28D40F454774}"/>
              </a:ext>
            </a:extLst>
          </p:cNvPr>
          <p:cNvSpPr txBox="1"/>
          <p:nvPr/>
        </p:nvSpPr>
        <p:spPr>
          <a:xfrm>
            <a:off x="24037" y="3192644"/>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6B250769-687B-49E6-9CC9-627A8036EF27}"/>
              </a:ext>
            </a:extLst>
          </p:cNvPr>
          <p:cNvSpPr txBox="1"/>
          <p:nvPr/>
        </p:nvSpPr>
        <p:spPr>
          <a:xfrm>
            <a:off x="8736780" y="5211161"/>
            <a:ext cx="3374394"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39" name="Group 38">
            <a:extLst>
              <a:ext uri="{FF2B5EF4-FFF2-40B4-BE49-F238E27FC236}">
                <a16:creationId xmlns:a16="http://schemas.microsoft.com/office/drawing/2014/main" id="{1AA83089-C99D-4C04-84A7-BB3CE94ED129}"/>
              </a:ext>
            </a:extLst>
          </p:cNvPr>
          <p:cNvGrpSpPr/>
          <p:nvPr/>
        </p:nvGrpSpPr>
        <p:grpSpPr>
          <a:xfrm>
            <a:off x="968680" y="2337916"/>
            <a:ext cx="3594912" cy="1375905"/>
            <a:chOff x="1068351" y="3041919"/>
            <a:chExt cx="3594912" cy="1375905"/>
          </a:xfrm>
        </p:grpSpPr>
        <p:sp>
          <p:nvSpPr>
            <p:cNvPr id="40" name="Freeform: Shape 39">
              <a:extLst>
                <a:ext uri="{FF2B5EF4-FFF2-40B4-BE49-F238E27FC236}">
                  <a16:creationId xmlns:a16="http://schemas.microsoft.com/office/drawing/2014/main" id="{71DB4B34-FD86-4733-BC13-4AEAD9205DD4}"/>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Oval 40">
              <a:extLst>
                <a:ext uri="{FF2B5EF4-FFF2-40B4-BE49-F238E27FC236}">
                  <a16:creationId xmlns:a16="http://schemas.microsoft.com/office/drawing/2014/main" id="{5FE2D0BE-2609-4F50-95F7-9276A8712671}"/>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aphic 26" descr="Hike">
              <a:extLst>
                <a:ext uri="{FF2B5EF4-FFF2-40B4-BE49-F238E27FC236}">
                  <a16:creationId xmlns:a16="http://schemas.microsoft.com/office/drawing/2014/main" id="{103C8836-4E82-4DAB-AE50-2ABBCEC12955}"/>
                </a:ext>
              </a:extLst>
            </p:cNvPr>
            <p:cNvGrpSpPr>
              <a:grpSpLocks noChangeAspect="1"/>
            </p:cNvGrpSpPr>
            <p:nvPr/>
          </p:nvGrpSpPr>
          <p:grpSpPr>
            <a:xfrm>
              <a:off x="3815650" y="3311749"/>
              <a:ext cx="548640" cy="548640"/>
              <a:chOff x="5638800" y="2971800"/>
              <a:chExt cx="914400" cy="914400"/>
            </a:xfrm>
            <a:solidFill>
              <a:srgbClr val="4D4D4D"/>
            </a:solidFill>
          </p:grpSpPr>
          <p:sp>
            <p:nvSpPr>
              <p:cNvPr id="44" name="Freeform: Shape 43">
                <a:extLst>
                  <a:ext uri="{FF2B5EF4-FFF2-40B4-BE49-F238E27FC236}">
                    <a16:creationId xmlns:a16="http://schemas.microsoft.com/office/drawing/2014/main" id="{4D5B1E6B-5A1F-45C8-ADF9-90FFAD111BF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29875E32-07B7-4C2B-BD0F-E5D0C8413B7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82ECB03C-FFDB-4EC0-8B0A-F1B873840B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43" name="Text Box 10">
              <a:extLst>
                <a:ext uri="{FF2B5EF4-FFF2-40B4-BE49-F238E27FC236}">
                  <a16:creationId xmlns:a16="http://schemas.microsoft.com/office/drawing/2014/main" id="{43BC8562-BD7F-4B8D-A6FE-73DEE622CBCE}"/>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C66FE067-EA52-4D39-BE4B-61F12A31C1B2}"/>
              </a:ext>
            </a:extLst>
          </p:cNvPr>
          <p:cNvGrpSpPr/>
          <p:nvPr/>
        </p:nvGrpSpPr>
        <p:grpSpPr>
          <a:xfrm>
            <a:off x="6404561" y="2438647"/>
            <a:ext cx="3509383" cy="1375905"/>
            <a:chOff x="5365323" y="1470099"/>
            <a:chExt cx="3509383" cy="1375905"/>
          </a:xfrm>
        </p:grpSpPr>
        <p:sp>
          <p:nvSpPr>
            <p:cNvPr id="48" name="Freeform: Shape 47">
              <a:extLst>
                <a:ext uri="{FF2B5EF4-FFF2-40B4-BE49-F238E27FC236}">
                  <a16:creationId xmlns:a16="http://schemas.microsoft.com/office/drawing/2014/main" id="{FDE4A807-F221-4AF8-94A5-397569602A4F}"/>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Oval 48">
              <a:extLst>
                <a:ext uri="{FF2B5EF4-FFF2-40B4-BE49-F238E27FC236}">
                  <a16:creationId xmlns:a16="http://schemas.microsoft.com/office/drawing/2014/main" id="{72376805-1486-461A-AFB6-A2E0895CE8BE}"/>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Tent">
              <a:extLst>
                <a:ext uri="{FF2B5EF4-FFF2-40B4-BE49-F238E27FC236}">
                  <a16:creationId xmlns:a16="http://schemas.microsoft.com/office/drawing/2014/main" id="{E34ED4C2-0721-45E0-BF29-D7A173A4D2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51" name="Text Box 10">
              <a:extLst>
                <a:ext uri="{FF2B5EF4-FFF2-40B4-BE49-F238E27FC236}">
                  <a16:creationId xmlns:a16="http://schemas.microsoft.com/office/drawing/2014/main" id="{F9202101-4B7B-49BE-98D5-2BEB173BC65F}"/>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52" name="Chart 51">
            <a:extLst>
              <a:ext uri="{FF2B5EF4-FFF2-40B4-BE49-F238E27FC236}">
                <a16:creationId xmlns:a16="http://schemas.microsoft.com/office/drawing/2014/main" id="{4274265D-4C92-4BF3-9AB3-C07E853AA376}"/>
              </a:ext>
            </a:extLst>
          </p:cNvPr>
          <p:cNvGraphicFramePr>
            <a:graphicFrameLocks noChangeAspect="1"/>
          </p:cNvGraphicFramePr>
          <p:nvPr>
            <p:extLst/>
          </p:nvPr>
        </p:nvGraphicFramePr>
        <p:xfrm>
          <a:off x="6219810" y="2193844"/>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3" name="Chart 52">
            <a:extLst>
              <a:ext uri="{FF2B5EF4-FFF2-40B4-BE49-F238E27FC236}">
                <a16:creationId xmlns:a16="http://schemas.microsoft.com/office/drawing/2014/main" id="{5BD24032-0110-41AD-9187-98EB2890166F}"/>
              </a:ext>
            </a:extLst>
          </p:cNvPr>
          <p:cNvGraphicFramePr>
            <a:graphicFrameLocks noChangeAspect="1"/>
          </p:cNvGraphicFramePr>
          <p:nvPr>
            <p:extLst/>
          </p:nvPr>
        </p:nvGraphicFramePr>
        <p:xfrm>
          <a:off x="3282812" y="211475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54" name="Group 53">
            <a:extLst>
              <a:ext uri="{FF2B5EF4-FFF2-40B4-BE49-F238E27FC236}">
                <a16:creationId xmlns:a16="http://schemas.microsoft.com/office/drawing/2014/main" id="{A2F13E27-FA84-4AD5-94DD-01884A052CC6}"/>
              </a:ext>
            </a:extLst>
          </p:cNvPr>
          <p:cNvGrpSpPr/>
          <p:nvPr/>
        </p:nvGrpSpPr>
        <p:grpSpPr>
          <a:xfrm>
            <a:off x="6342563" y="4377112"/>
            <a:ext cx="3509383" cy="1375905"/>
            <a:chOff x="5011839" y="4261539"/>
            <a:chExt cx="3509383" cy="1375905"/>
          </a:xfrm>
        </p:grpSpPr>
        <p:grpSp>
          <p:nvGrpSpPr>
            <p:cNvPr id="55" name="Group 54">
              <a:extLst>
                <a:ext uri="{FF2B5EF4-FFF2-40B4-BE49-F238E27FC236}">
                  <a16:creationId xmlns:a16="http://schemas.microsoft.com/office/drawing/2014/main" id="{667F05CF-1592-42B5-9F93-752D667586F5}"/>
                </a:ext>
              </a:extLst>
            </p:cNvPr>
            <p:cNvGrpSpPr/>
            <p:nvPr/>
          </p:nvGrpSpPr>
          <p:grpSpPr>
            <a:xfrm>
              <a:off x="5011839" y="4261539"/>
              <a:ext cx="3509383" cy="1375905"/>
              <a:chOff x="6611704" y="3606840"/>
              <a:chExt cx="3509383" cy="1375905"/>
            </a:xfrm>
          </p:grpSpPr>
          <p:sp>
            <p:nvSpPr>
              <p:cNvPr id="57" name="Freeform: Shape 56">
                <a:extLst>
                  <a:ext uri="{FF2B5EF4-FFF2-40B4-BE49-F238E27FC236}">
                    <a16:creationId xmlns:a16="http://schemas.microsoft.com/office/drawing/2014/main" id="{61BF7321-9366-47A8-8090-1BB111D3A918}"/>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Text Box 10">
                <a:extLst>
                  <a:ext uri="{FF2B5EF4-FFF2-40B4-BE49-F238E27FC236}">
                    <a16:creationId xmlns:a16="http://schemas.microsoft.com/office/drawing/2014/main" id="{774CFDD7-ACE8-48DB-B993-0EC762439FA6}"/>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59" name="Oval 58">
                <a:extLst>
                  <a:ext uri="{FF2B5EF4-FFF2-40B4-BE49-F238E27FC236}">
                    <a16:creationId xmlns:a16="http://schemas.microsoft.com/office/drawing/2014/main" id="{C84070A5-11B3-4379-8A0A-2398FA77D5FE}"/>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Freeform 3">
              <a:extLst>
                <a:ext uri="{FF2B5EF4-FFF2-40B4-BE49-F238E27FC236}">
                  <a16:creationId xmlns:a16="http://schemas.microsoft.com/office/drawing/2014/main" id="{B25E6617-9549-4E17-8637-406D89F3BD16}"/>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60" name="Chart 59">
            <a:extLst>
              <a:ext uri="{FF2B5EF4-FFF2-40B4-BE49-F238E27FC236}">
                <a16:creationId xmlns:a16="http://schemas.microsoft.com/office/drawing/2014/main" id="{957BA2A7-C50D-4F6E-A7D2-892DE87432F1}"/>
              </a:ext>
            </a:extLst>
          </p:cNvPr>
          <p:cNvGraphicFramePr>
            <a:graphicFrameLocks noChangeAspect="1"/>
          </p:cNvGraphicFramePr>
          <p:nvPr>
            <p:extLst/>
          </p:nvPr>
        </p:nvGraphicFramePr>
        <p:xfrm>
          <a:off x="6151407" y="4157221"/>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1" name="Picture 60">
            <a:hlinkClick r:id="rId8"/>
            <a:extLst>
              <a:ext uri="{FF2B5EF4-FFF2-40B4-BE49-F238E27FC236}">
                <a16:creationId xmlns:a16="http://schemas.microsoft.com/office/drawing/2014/main" id="{5A5D56E9-843C-4747-ADB2-09D9A9F7F11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9135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childTnLst>
                          </p:cTn>
                        </p:par>
                        <p:par>
                          <p:cTn id="21" fill="hold">
                            <p:stCondLst>
                              <p:cond delay="2750"/>
                            </p:stCondLst>
                            <p:childTnLst>
                              <p:par>
                                <p:cTn id="22" presetID="21" presetClass="entr" presetSubtype="1"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wheel(1)">
                                      <p:cBhvr>
                                        <p:cTn id="24" dur="2000"/>
                                        <p:tgtEl>
                                          <p:spTgt spid="53"/>
                                        </p:tgtEl>
                                      </p:cBhvr>
                                    </p:animEffect>
                                  </p:childTnLst>
                                </p:cTn>
                              </p:par>
                            </p:childTnLst>
                          </p:cTn>
                        </p:par>
                        <p:par>
                          <p:cTn id="25" fill="hold">
                            <p:stCondLst>
                              <p:cond delay="475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5750"/>
                            </p:stCondLst>
                            <p:childTnLst>
                              <p:par>
                                <p:cTn id="32" presetID="31" presetClass="entr" presetSubtype="0" fill="hold"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1000" fill="hold"/>
                                        <p:tgtEl>
                                          <p:spTgt spid="47"/>
                                        </p:tgtEl>
                                        <p:attrNameLst>
                                          <p:attrName>ppt_w</p:attrName>
                                        </p:attrNameLst>
                                      </p:cBhvr>
                                      <p:tavLst>
                                        <p:tav tm="0">
                                          <p:val>
                                            <p:fltVal val="0"/>
                                          </p:val>
                                        </p:tav>
                                        <p:tav tm="100000">
                                          <p:val>
                                            <p:strVal val="#ppt_w"/>
                                          </p:val>
                                        </p:tav>
                                      </p:tavLst>
                                    </p:anim>
                                    <p:anim calcmode="lin" valueType="num">
                                      <p:cBhvr>
                                        <p:cTn id="35" dur="1000" fill="hold"/>
                                        <p:tgtEl>
                                          <p:spTgt spid="47"/>
                                        </p:tgtEl>
                                        <p:attrNameLst>
                                          <p:attrName>ppt_h</p:attrName>
                                        </p:attrNameLst>
                                      </p:cBhvr>
                                      <p:tavLst>
                                        <p:tav tm="0">
                                          <p:val>
                                            <p:fltVal val="0"/>
                                          </p:val>
                                        </p:tav>
                                        <p:tav tm="100000">
                                          <p:val>
                                            <p:strVal val="#ppt_h"/>
                                          </p:val>
                                        </p:tav>
                                      </p:tavLst>
                                    </p:anim>
                                    <p:anim calcmode="lin" valueType="num">
                                      <p:cBhvr>
                                        <p:cTn id="36" dur="1000" fill="hold"/>
                                        <p:tgtEl>
                                          <p:spTgt spid="47"/>
                                        </p:tgtEl>
                                        <p:attrNameLst>
                                          <p:attrName>style.rotation</p:attrName>
                                        </p:attrNameLst>
                                      </p:cBhvr>
                                      <p:tavLst>
                                        <p:tav tm="0">
                                          <p:val>
                                            <p:fltVal val="90"/>
                                          </p:val>
                                        </p:tav>
                                        <p:tav tm="100000">
                                          <p:val>
                                            <p:fltVal val="0"/>
                                          </p:val>
                                        </p:tav>
                                      </p:tavLst>
                                    </p:anim>
                                    <p:animEffect transition="in" filter="fade">
                                      <p:cBhvr>
                                        <p:cTn id="37" dur="1000"/>
                                        <p:tgtEl>
                                          <p:spTgt spid="47"/>
                                        </p:tgtEl>
                                      </p:cBhvr>
                                    </p:animEffect>
                                  </p:childTnLst>
                                </p:cTn>
                              </p:par>
                            </p:childTnLst>
                          </p:cTn>
                        </p:par>
                        <p:par>
                          <p:cTn id="38" fill="hold">
                            <p:stCondLst>
                              <p:cond delay="6750"/>
                            </p:stCondLst>
                            <p:childTnLst>
                              <p:par>
                                <p:cTn id="39" presetID="21" presetClass="entr" presetSubtype="1"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wheel(1)">
                                      <p:cBhvr>
                                        <p:cTn id="41" dur="2000"/>
                                        <p:tgtEl>
                                          <p:spTgt spid="52"/>
                                        </p:tgtEl>
                                      </p:cBhvr>
                                    </p:animEffect>
                                  </p:childTnLst>
                                </p:cTn>
                              </p:par>
                            </p:childTnLst>
                          </p:cTn>
                        </p:par>
                        <p:par>
                          <p:cTn id="42" fill="hold">
                            <p:stCondLst>
                              <p:cond delay="8750"/>
                            </p:stCondLst>
                            <p:childTnLst>
                              <p:par>
                                <p:cTn id="43" presetID="42" presetClass="entr" presetSubtype="0"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00"/>
                                        <p:tgtEl>
                                          <p:spTgt spid="36"/>
                                        </p:tgtEl>
                                      </p:cBhvr>
                                    </p:animEffect>
                                    <p:anim calcmode="lin" valueType="num">
                                      <p:cBhvr>
                                        <p:cTn id="46" dur="1000" fill="hold"/>
                                        <p:tgtEl>
                                          <p:spTgt spid="36"/>
                                        </p:tgtEl>
                                        <p:attrNameLst>
                                          <p:attrName>ppt_x</p:attrName>
                                        </p:attrNameLst>
                                      </p:cBhvr>
                                      <p:tavLst>
                                        <p:tav tm="0">
                                          <p:val>
                                            <p:strVal val="#ppt_x"/>
                                          </p:val>
                                        </p:tav>
                                        <p:tav tm="100000">
                                          <p:val>
                                            <p:strVal val="#ppt_x"/>
                                          </p:val>
                                        </p:tav>
                                      </p:tavLst>
                                    </p:anim>
                                    <p:anim calcmode="lin" valueType="num">
                                      <p:cBhvr>
                                        <p:cTn id="47" dur="1000" fill="hold"/>
                                        <p:tgtEl>
                                          <p:spTgt spid="36"/>
                                        </p:tgtEl>
                                        <p:attrNameLst>
                                          <p:attrName>ppt_y</p:attrName>
                                        </p:attrNameLst>
                                      </p:cBhvr>
                                      <p:tavLst>
                                        <p:tav tm="0">
                                          <p:val>
                                            <p:strVal val="#ppt_y+.1"/>
                                          </p:val>
                                        </p:tav>
                                        <p:tav tm="100000">
                                          <p:val>
                                            <p:strVal val="#ppt_y"/>
                                          </p:val>
                                        </p:tav>
                                      </p:tavLst>
                                    </p:anim>
                                  </p:childTnLst>
                                </p:cTn>
                              </p:par>
                            </p:childTnLst>
                          </p:cTn>
                        </p:par>
                        <p:par>
                          <p:cTn id="48" fill="hold">
                            <p:stCondLst>
                              <p:cond delay="9750"/>
                            </p:stCondLst>
                            <p:childTnLst>
                              <p:par>
                                <p:cTn id="49" presetID="31" presetClass="entr" presetSubtype="0" fill="hold"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1000" fill="hold"/>
                                        <p:tgtEl>
                                          <p:spTgt spid="54"/>
                                        </p:tgtEl>
                                        <p:attrNameLst>
                                          <p:attrName>ppt_w</p:attrName>
                                        </p:attrNameLst>
                                      </p:cBhvr>
                                      <p:tavLst>
                                        <p:tav tm="0">
                                          <p:val>
                                            <p:fltVal val="0"/>
                                          </p:val>
                                        </p:tav>
                                        <p:tav tm="100000">
                                          <p:val>
                                            <p:strVal val="#ppt_w"/>
                                          </p:val>
                                        </p:tav>
                                      </p:tavLst>
                                    </p:anim>
                                    <p:anim calcmode="lin" valueType="num">
                                      <p:cBhvr>
                                        <p:cTn id="52" dur="1000" fill="hold"/>
                                        <p:tgtEl>
                                          <p:spTgt spid="54"/>
                                        </p:tgtEl>
                                        <p:attrNameLst>
                                          <p:attrName>ppt_h</p:attrName>
                                        </p:attrNameLst>
                                      </p:cBhvr>
                                      <p:tavLst>
                                        <p:tav tm="0">
                                          <p:val>
                                            <p:fltVal val="0"/>
                                          </p:val>
                                        </p:tav>
                                        <p:tav tm="100000">
                                          <p:val>
                                            <p:strVal val="#ppt_h"/>
                                          </p:val>
                                        </p:tav>
                                      </p:tavLst>
                                    </p:anim>
                                    <p:anim calcmode="lin" valueType="num">
                                      <p:cBhvr>
                                        <p:cTn id="53" dur="1000" fill="hold"/>
                                        <p:tgtEl>
                                          <p:spTgt spid="54"/>
                                        </p:tgtEl>
                                        <p:attrNameLst>
                                          <p:attrName>style.rotation</p:attrName>
                                        </p:attrNameLst>
                                      </p:cBhvr>
                                      <p:tavLst>
                                        <p:tav tm="0">
                                          <p:val>
                                            <p:fltVal val="90"/>
                                          </p:val>
                                        </p:tav>
                                        <p:tav tm="100000">
                                          <p:val>
                                            <p:fltVal val="0"/>
                                          </p:val>
                                        </p:tav>
                                      </p:tavLst>
                                    </p:anim>
                                    <p:animEffect transition="in" filter="fade">
                                      <p:cBhvr>
                                        <p:cTn id="54" dur="1000"/>
                                        <p:tgtEl>
                                          <p:spTgt spid="54"/>
                                        </p:tgtEl>
                                      </p:cBhvr>
                                    </p:animEffect>
                                  </p:childTnLst>
                                </p:cTn>
                              </p:par>
                            </p:childTnLst>
                          </p:cTn>
                        </p:par>
                        <p:par>
                          <p:cTn id="55" fill="hold">
                            <p:stCondLst>
                              <p:cond delay="10750"/>
                            </p:stCondLst>
                            <p:childTnLst>
                              <p:par>
                                <p:cTn id="56" presetID="21" presetClass="entr" presetSubtype="1" fill="hold" grpId="0" nodeType="after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wheel(1)">
                                      <p:cBhvr>
                                        <p:cTn id="58" dur="2000"/>
                                        <p:tgtEl>
                                          <p:spTgt spid="60"/>
                                        </p:tgtEl>
                                      </p:cBhvr>
                                    </p:animEffect>
                                  </p:childTnLst>
                                </p:cTn>
                              </p:par>
                            </p:childTnLst>
                          </p:cTn>
                        </p:par>
                        <p:par>
                          <p:cTn id="59" fill="hold">
                            <p:stCondLst>
                              <p:cond delay="12750"/>
                            </p:stCondLst>
                            <p:childTnLst>
                              <p:par>
                                <p:cTn id="60" presetID="42" presetClass="entr" presetSubtype="0" fill="hold" grpId="0" nodeType="after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1000"/>
                                        <p:tgtEl>
                                          <p:spTgt spid="38"/>
                                        </p:tgtEl>
                                      </p:cBhvr>
                                    </p:animEffect>
                                    <p:anim calcmode="lin" valueType="num">
                                      <p:cBhvr>
                                        <p:cTn id="63" dur="1000" fill="hold"/>
                                        <p:tgtEl>
                                          <p:spTgt spid="38"/>
                                        </p:tgtEl>
                                        <p:attrNameLst>
                                          <p:attrName>ppt_x</p:attrName>
                                        </p:attrNameLst>
                                      </p:cBhvr>
                                      <p:tavLst>
                                        <p:tav tm="0">
                                          <p:val>
                                            <p:strVal val="#ppt_x"/>
                                          </p:val>
                                        </p:tav>
                                        <p:tav tm="100000">
                                          <p:val>
                                            <p:strVal val="#ppt_x"/>
                                          </p:val>
                                        </p:tav>
                                      </p:tavLst>
                                    </p:anim>
                                    <p:anim calcmode="lin" valueType="num">
                                      <p:cBhvr>
                                        <p:cTn id="6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Graphic spid="52" grpId="0">
        <p:bldAsOne/>
      </p:bldGraphic>
      <p:bldGraphic spid="53" grpId="0">
        <p:bldAsOne/>
      </p:bldGraphic>
      <p:bldGraphic spid="6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2019-10-03T16:36:17Z</dcterms:modified>
</cp:coreProperties>
</file>