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91CB-4176-9B1E-F3558769B633}"/>
              </c:ext>
            </c:extLst>
          </c:dPt>
          <c:dPt>
            <c:idx val="1"/>
            <c:bubble3D val="0"/>
            <c:extLst>
              <c:ext xmlns:c16="http://schemas.microsoft.com/office/drawing/2014/chart" uri="{C3380CC4-5D6E-409C-BE32-E72D297353CC}">
                <c16:uniqueId val="{00000001-91CB-4176-9B1E-F3558769B633}"/>
              </c:ext>
            </c:extLst>
          </c:dPt>
          <c:dPt>
            <c:idx val="2"/>
            <c:bubble3D val="0"/>
            <c:extLst>
              <c:ext xmlns:c16="http://schemas.microsoft.com/office/drawing/2014/chart" uri="{C3380CC4-5D6E-409C-BE32-E72D297353CC}">
                <c16:uniqueId val="{00000002-91CB-4176-9B1E-F3558769B633}"/>
              </c:ext>
            </c:extLst>
          </c:dPt>
          <c:dPt>
            <c:idx val="3"/>
            <c:bubble3D val="0"/>
            <c:extLst>
              <c:ext xmlns:c16="http://schemas.microsoft.com/office/drawing/2014/chart" uri="{C3380CC4-5D6E-409C-BE32-E72D297353CC}">
                <c16:uniqueId val="{00000003-91CB-4176-9B1E-F3558769B633}"/>
              </c:ext>
            </c:extLst>
          </c:dPt>
          <c:dPt>
            <c:idx val="4"/>
            <c:bubble3D val="0"/>
            <c:extLst>
              <c:ext xmlns:c16="http://schemas.microsoft.com/office/drawing/2014/chart" uri="{C3380CC4-5D6E-409C-BE32-E72D297353CC}">
                <c16:uniqueId val="{00000004-91CB-4176-9B1E-F3558769B633}"/>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91CB-4176-9B1E-F3558769B633}"/>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91CB-4176-9B1E-F3558769B633}"/>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91CB-4176-9B1E-F3558769B633}"/>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91CB-4176-9B1E-F3558769B633}"/>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91CB-4176-9B1E-F3558769B6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1CB-4176-9B1E-F3558769B6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E51-491E-9637-745B0C31A7A9}"/>
              </c:ext>
            </c:extLst>
          </c:dPt>
          <c:dPt>
            <c:idx val="1"/>
            <c:bubble3D val="0"/>
            <c:extLst>
              <c:ext xmlns:c16="http://schemas.microsoft.com/office/drawing/2014/chart" uri="{C3380CC4-5D6E-409C-BE32-E72D297353CC}">
                <c16:uniqueId val="{00000001-DE51-491E-9637-745B0C31A7A9}"/>
              </c:ext>
            </c:extLst>
          </c:dPt>
          <c:dPt>
            <c:idx val="2"/>
            <c:bubble3D val="0"/>
            <c:extLst>
              <c:ext xmlns:c16="http://schemas.microsoft.com/office/drawing/2014/chart" uri="{C3380CC4-5D6E-409C-BE32-E72D297353CC}">
                <c16:uniqueId val="{00000002-DE51-491E-9637-745B0C31A7A9}"/>
              </c:ext>
            </c:extLst>
          </c:dPt>
          <c:dPt>
            <c:idx val="3"/>
            <c:bubble3D val="0"/>
            <c:extLst>
              <c:ext xmlns:c16="http://schemas.microsoft.com/office/drawing/2014/chart" uri="{C3380CC4-5D6E-409C-BE32-E72D297353CC}">
                <c16:uniqueId val="{00000003-DE51-491E-9637-745B0C31A7A9}"/>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DE51-491E-9637-745B0C31A7A9}"/>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DE51-491E-9637-745B0C31A7A9}"/>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DE51-491E-9637-745B0C31A7A9}"/>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DE51-491E-9637-745B0C31A7A9}"/>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DE51-491E-9637-745B0C31A7A9}"/>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DE51-491E-9637-745B0C31A7A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DE51-491E-9637-745B0C31A7A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382E-49AC-9CB4-98001578DF1C}"/>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382E-49AC-9CB4-98001578DF1C}"/>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382E-49AC-9CB4-98001578DF1C}"/>
              </c:ext>
            </c:extLst>
          </c:dPt>
          <c:dPt>
            <c:idx val="3"/>
            <c:bubble3D val="0"/>
            <c:extLst>
              <c:ext xmlns:c16="http://schemas.microsoft.com/office/drawing/2014/chart" uri="{C3380CC4-5D6E-409C-BE32-E72D297353CC}">
                <c16:uniqueId val="{00000006-382E-49AC-9CB4-98001578DF1C}"/>
              </c:ext>
            </c:extLst>
          </c:dPt>
          <c:dPt>
            <c:idx val="4"/>
            <c:bubble3D val="0"/>
            <c:extLst>
              <c:ext xmlns:c16="http://schemas.microsoft.com/office/drawing/2014/chart" uri="{C3380CC4-5D6E-409C-BE32-E72D297353CC}">
                <c16:uniqueId val="{00000007-382E-49AC-9CB4-98001578DF1C}"/>
              </c:ext>
            </c:extLst>
          </c:dPt>
          <c:dPt>
            <c:idx val="5"/>
            <c:bubble3D val="0"/>
            <c:extLst>
              <c:ext xmlns:c16="http://schemas.microsoft.com/office/drawing/2014/chart" uri="{C3380CC4-5D6E-409C-BE32-E72D297353CC}">
                <c16:uniqueId val="{00000008-382E-49AC-9CB4-98001578DF1C}"/>
              </c:ext>
            </c:extLst>
          </c:dPt>
          <c:dPt>
            <c:idx val="6"/>
            <c:bubble3D val="0"/>
            <c:extLst>
              <c:ext xmlns:c16="http://schemas.microsoft.com/office/drawing/2014/chart" uri="{C3380CC4-5D6E-409C-BE32-E72D297353CC}">
                <c16:uniqueId val="{00000009-382E-49AC-9CB4-98001578DF1C}"/>
              </c:ext>
            </c:extLst>
          </c:dPt>
          <c:dPt>
            <c:idx val="7"/>
            <c:bubble3D val="0"/>
            <c:extLst>
              <c:ext xmlns:c16="http://schemas.microsoft.com/office/drawing/2014/chart" uri="{C3380CC4-5D6E-409C-BE32-E72D297353CC}">
                <c16:uniqueId val="{0000000A-382E-49AC-9CB4-98001578DF1C}"/>
              </c:ext>
            </c:extLst>
          </c:dPt>
          <c:dPt>
            <c:idx val="8"/>
            <c:bubble3D val="0"/>
            <c:extLst>
              <c:ext xmlns:c16="http://schemas.microsoft.com/office/drawing/2014/chart" uri="{C3380CC4-5D6E-409C-BE32-E72D297353CC}">
                <c16:uniqueId val="{0000000B-382E-49AC-9CB4-98001578DF1C}"/>
              </c:ext>
            </c:extLst>
          </c:dPt>
          <c:dPt>
            <c:idx val="9"/>
            <c:bubble3D val="0"/>
            <c:extLst>
              <c:ext xmlns:c16="http://schemas.microsoft.com/office/drawing/2014/chart" uri="{C3380CC4-5D6E-409C-BE32-E72D297353CC}">
                <c16:uniqueId val="{0000000C-382E-49AC-9CB4-98001578DF1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82E-49AC-9CB4-98001578DF1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87187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0503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467693E-294D-44E9-A3D3-733C0AA7ABD6}"/>
              </a:ext>
            </a:extLst>
          </p:cNvPr>
          <p:cNvGrpSpPr>
            <a:grpSpLocks noChangeAspect="1"/>
          </p:cNvGrpSpPr>
          <p:nvPr/>
        </p:nvGrpSpPr>
        <p:grpSpPr>
          <a:xfrm>
            <a:off x="3535680" y="1381551"/>
            <a:ext cx="5120640" cy="4855743"/>
            <a:chOff x="5561258" y="493813"/>
            <a:chExt cx="6309359" cy="5982972"/>
          </a:xfrm>
          <a:solidFill>
            <a:schemeClr val="bg1">
              <a:lumMod val="65000"/>
            </a:schemeClr>
          </a:solidFill>
          <a:effectLst>
            <a:outerShdw blurRad="50800" dist="38100" dir="18900000" algn="bl" rotWithShape="0">
              <a:prstClr val="black">
                <a:alpha val="40000"/>
              </a:prstClr>
            </a:outerShdw>
          </a:effectLst>
        </p:grpSpPr>
        <p:sp>
          <p:nvSpPr>
            <p:cNvPr id="82" name="Freeform 11"/>
            <p:cNvSpPr>
              <a:spLocks/>
            </p:cNvSpPr>
            <p:nvPr/>
          </p:nvSpPr>
          <p:spPr bwMode="auto">
            <a:xfrm>
              <a:off x="9953038" y="4620402"/>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1" name="Freeform 10"/>
            <p:cNvSpPr>
              <a:spLocks/>
            </p:cNvSpPr>
            <p:nvPr/>
          </p:nvSpPr>
          <p:spPr bwMode="auto">
            <a:xfrm>
              <a:off x="10232806" y="3067103"/>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6" name="Freeform 5"/>
            <p:cNvSpPr>
              <a:spLocks/>
            </p:cNvSpPr>
            <p:nvPr/>
          </p:nvSpPr>
          <p:spPr bwMode="auto">
            <a:xfrm>
              <a:off x="8615394" y="4958456"/>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3" name="Freeform 12"/>
            <p:cNvSpPr>
              <a:spLocks/>
            </p:cNvSpPr>
            <p:nvPr/>
          </p:nvSpPr>
          <p:spPr bwMode="auto">
            <a:xfrm>
              <a:off x="8997163" y="4122064"/>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8" name="Freeform 7"/>
            <p:cNvSpPr>
              <a:spLocks/>
            </p:cNvSpPr>
            <p:nvPr/>
          </p:nvSpPr>
          <p:spPr bwMode="auto">
            <a:xfrm>
              <a:off x="7930546" y="4340634"/>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sp>
          <p:nvSpPr>
            <p:cNvPr id="84" name="Freeform 13"/>
            <p:cNvSpPr>
              <a:spLocks/>
            </p:cNvSpPr>
            <p:nvPr/>
          </p:nvSpPr>
          <p:spPr bwMode="auto">
            <a:xfrm>
              <a:off x="7965517" y="3029218"/>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7" name="Freeform 6"/>
            <p:cNvSpPr>
              <a:spLocks/>
            </p:cNvSpPr>
            <p:nvPr/>
          </p:nvSpPr>
          <p:spPr bwMode="auto">
            <a:xfrm>
              <a:off x="7207811" y="4256119"/>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9" name="Freeform 18"/>
            <p:cNvSpPr>
              <a:spLocks/>
            </p:cNvSpPr>
            <p:nvPr/>
          </p:nvSpPr>
          <p:spPr bwMode="auto">
            <a:xfrm>
              <a:off x="5875996" y="3553784"/>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8" name="Freeform 17"/>
            <p:cNvSpPr>
              <a:spLocks/>
            </p:cNvSpPr>
            <p:nvPr/>
          </p:nvSpPr>
          <p:spPr bwMode="auto">
            <a:xfrm>
              <a:off x="5776913" y="2207396"/>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5" name="Freeform 14"/>
            <p:cNvSpPr>
              <a:spLocks/>
            </p:cNvSpPr>
            <p:nvPr/>
          </p:nvSpPr>
          <p:spPr bwMode="auto">
            <a:xfrm>
              <a:off x="6560846" y="1729460"/>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6" name="Freeform 15"/>
            <p:cNvSpPr>
              <a:spLocks/>
            </p:cNvSpPr>
            <p:nvPr/>
          </p:nvSpPr>
          <p:spPr bwMode="auto">
            <a:xfrm>
              <a:off x="7505065" y="1595402"/>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0" name="Freeform 9"/>
            <p:cNvSpPr>
              <a:spLocks/>
            </p:cNvSpPr>
            <p:nvPr/>
          </p:nvSpPr>
          <p:spPr bwMode="auto">
            <a:xfrm>
              <a:off x="8734880" y="1913055"/>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9" name="Freeform 8"/>
            <p:cNvSpPr>
              <a:spLocks/>
            </p:cNvSpPr>
            <p:nvPr/>
          </p:nvSpPr>
          <p:spPr bwMode="auto">
            <a:xfrm>
              <a:off x="10130806" y="901811"/>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1" name="Freeform 20"/>
            <p:cNvSpPr>
              <a:spLocks/>
            </p:cNvSpPr>
            <p:nvPr/>
          </p:nvSpPr>
          <p:spPr bwMode="auto">
            <a:xfrm>
              <a:off x="8635797" y="913466"/>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7" name="Freeform 16"/>
            <p:cNvSpPr>
              <a:spLocks/>
            </p:cNvSpPr>
            <p:nvPr/>
          </p:nvSpPr>
          <p:spPr bwMode="auto">
            <a:xfrm>
              <a:off x="7196154" y="493813"/>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0" name="Freeform 19"/>
            <p:cNvSpPr>
              <a:spLocks/>
            </p:cNvSpPr>
            <p:nvPr/>
          </p:nvSpPr>
          <p:spPr bwMode="auto">
            <a:xfrm>
              <a:off x="5561258" y="776497"/>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49" name="TextBox 48">
            <a:extLst>
              <a:ext uri="{FF2B5EF4-FFF2-40B4-BE49-F238E27FC236}">
                <a16:creationId xmlns:a16="http://schemas.microsoft.com/office/drawing/2014/main" id="{E8D63F9E-C077-4A26-8786-537C061C2C52}"/>
              </a:ext>
            </a:extLst>
          </p:cNvPr>
          <p:cNvSpPr txBox="1"/>
          <p:nvPr/>
        </p:nvSpPr>
        <p:spPr>
          <a:xfrm>
            <a:off x="8682308" y="1597066"/>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0B9113AC-BDB9-4F50-AF29-831CFDF6F166}"/>
              </a:ext>
            </a:extLst>
          </p:cNvPr>
          <p:cNvSpPr txBox="1"/>
          <p:nvPr/>
        </p:nvSpPr>
        <p:spPr>
          <a:xfrm>
            <a:off x="291715" y="3268077"/>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738D44E-7FBE-44E6-B92B-23C95F7DB756}"/>
              </a:ext>
            </a:extLst>
          </p:cNvPr>
          <p:cNvSpPr txBox="1"/>
          <p:nvPr/>
        </p:nvSpPr>
        <p:spPr>
          <a:xfrm>
            <a:off x="8346480" y="5327553"/>
            <a:ext cx="3762929"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1424FFE5-75F2-420E-AC37-39F5ABFF3CFF}"/>
              </a:ext>
            </a:extLst>
          </p:cNvPr>
          <p:cNvGrpSpPr/>
          <p:nvPr/>
        </p:nvGrpSpPr>
        <p:grpSpPr>
          <a:xfrm>
            <a:off x="1236358" y="2413349"/>
            <a:ext cx="3594912" cy="1375905"/>
            <a:chOff x="1068351" y="3041919"/>
            <a:chExt cx="3594912" cy="1375905"/>
          </a:xfrm>
        </p:grpSpPr>
        <p:sp>
          <p:nvSpPr>
            <p:cNvPr id="92" name="Freeform: Shape 91">
              <a:extLst>
                <a:ext uri="{FF2B5EF4-FFF2-40B4-BE49-F238E27FC236}">
                  <a16:creationId xmlns:a16="http://schemas.microsoft.com/office/drawing/2014/main" id="{4C8A7AD9-FA97-4997-9B79-D5C4AAC49CD3}"/>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Oval 99">
              <a:extLst>
                <a:ext uri="{FF2B5EF4-FFF2-40B4-BE49-F238E27FC236}">
                  <a16:creationId xmlns:a16="http://schemas.microsoft.com/office/drawing/2014/main" id="{F9AF2AB4-69D2-4A1B-8FE0-B805125B75F4}"/>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aphic 26" descr="Hike">
              <a:extLst>
                <a:ext uri="{FF2B5EF4-FFF2-40B4-BE49-F238E27FC236}">
                  <a16:creationId xmlns:a16="http://schemas.microsoft.com/office/drawing/2014/main" id="{1FE14565-1EEC-4BC6-A267-E8D006964DD3}"/>
                </a:ext>
              </a:extLst>
            </p:cNvPr>
            <p:cNvGrpSpPr>
              <a:grpSpLocks noChangeAspect="1"/>
            </p:cNvGrpSpPr>
            <p:nvPr/>
          </p:nvGrpSpPr>
          <p:grpSpPr>
            <a:xfrm>
              <a:off x="3815650" y="3311749"/>
              <a:ext cx="548640" cy="548640"/>
              <a:chOff x="5638800" y="2971800"/>
              <a:chExt cx="914400" cy="914400"/>
            </a:xfrm>
            <a:solidFill>
              <a:srgbClr val="4D4D4D"/>
            </a:solidFill>
          </p:grpSpPr>
          <p:sp>
            <p:nvSpPr>
              <p:cNvPr id="103" name="Freeform: Shape 102">
                <a:extLst>
                  <a:ext uri="{FF2B5EF4-FFF2-40B4-BE49-F238E27FC236}">
                    <a16:creationId xmlns:a16="http://schemas.microsoft.com/office/drawing/2014/main" id="{A76A59C3-13B8-4C86-9C85-BD122289EEB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B8DF1026-72B2-422F-8863-27D9477EB5A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67004FFA-E7E9-42EB-9C39-CE5F713B5F0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2" name="Text Box 10">
              <a:extLst>
                <a:ext uri="{FF2B5EF4-FFF2-40B4-BE49-F238E27FC236}">
                  <a16:creationId xmlns:a16="http://schemas.microsoft.com/office/drawing/2014/main" id="{A0D788FF-7A22-4973-B241-92D2501F2810}"/>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06" name="Group 105">
            <a:extLst>
              <a:ext uri="{FF2B5EF4-FFF2-40B4-BE49-F238E27FC236}">
                <a16:creationId xmlns:a16="http://schemas.microsoft.com/office/drawing/2014/main" id="{AD353FDC-599E-417C-B250-E10DA2B7E7CD}"/>
              </a:ext>
            </a:extLst>
          </p:cNvPr>
          <p:cNvGrpSpPr/>
          <p:nvPr/>
        </p:nvGrpSpPr>
        <p:grpSpPr>
          <a:xfrm>
            <a:off x="6313646" y="656512"/>
            <a:ext cx="3509383" cy="1375905"/>
            <a:chOff x="5365323" y="1470099"/>
            <a:chExt cx="3509383" cy="1375905"/>
          </a:xfrm>
        </p:grpSpPr>
        <p:sp>
          <p:nvSpPr>
            <p:cNvPr id="107" name="Freeform: Shape 106">
              <a:extLst>
                <a:ext uri="{FF2B5EF4-FFF2-40B4-BE49-F238E27FC236}">
                  <a16:creationId xmlns:a16="http://schemas.microsoft.com/office/drawing/2014/main" id="{A7A7905B-B59D-4AE1-9302-C61D404A9B31}"/>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Oval 107">
              <a:extLst>
                <a:ext uri="{FF2B5EF4-FFF2-40B4-BE49-F238E27FC236}">
                  <a16:creationId xmlns:a16="http://schemas.microsoft.com/office/drawing/2014/main" id="{6AEF3FB8-4293-41E5-AD95-7DDD31B4B55C}"/>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9" name="Graphic 108" descr="Tent">
              <a:extLst>
                <a:ext uri="{FF2B5EF4-FFF2-40B4-BE49-F238E27FC236}">
                  <a16:creationId xmlns:a16="http://schemas.microsoft.com/office/drawing/2014/main" id="{260A720B-C617-431B-8DA3-BFE3227EF3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10" name="Text Box 10">
              <a:extLst>
                <a:ext uri="{FF2B5EF4-FFF2-40B4-BE49-F238E27FC236}">
                  <a16:creationId xmlns:a16="http://schemas.microsoft.com/office/drawing/2014/main" id="{3D14858F-3899-4B4E-BB27-0F6A58293BBB}"/>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11" name="Chart 110">
            <a:extLst>
              <a:ext uri="{FF2B5EF4-FFF2-40B4-BE49-F238E27FC236}">
                <a16:creationId xmlns:a16="http://schemas.microsoft.com/office/drawing/2014/main" id="{198E7693-7756-4752-A0DB-A09586CC1895}"/>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2" name="Chart 111">
            <a:extLst>
              <a:ext uri="{FF2B5EF4-FFF2-40B4-BE49-F238E27FC236}">
                <a16:creationId xmlns:a16="http://schemas.microsoft.com/office/drawing/2014/main" id="{342B136E-1F6D-4B2D-896A-0B68C021F064}"/>
              </a:ext>
            </a:extLst>
          </p:cNvPr>
          <p:cNvGraphicFramePr>
            <a:graphicFrameLocks noChangeAspect="1"/>
          </p:cNvGraphicFramePr>
          <p:nvPr>
            <p:extLst/>
          </p:nvPr>
        </p:nvGraphicFramePr>
        <p:xfrm>
          <a:off x="3550490" y="2190189"/>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3" name="Group 112">
            <a:extLst>
              <a:ext uri="{FF2B5EF4-FFF2-40B4-BE49-F238E27FC236}">
                <a16:creationId xmlns:a16="http://schemas.microsoft.com/office/drawing/2014/main" id="{754CDDF1-A27A-4A06-B23D-D34E3CD73693}"/>
              </a:ext>
            </a:extLst>
          </p:cNvPr>
          <p:cNvGrpSpPr/>
          <p:nvPr/>
        </p:nvGrpSpPr>
        <p:grpSpPr>
          <a:xfrm>
            <a:off x="6482710" y="4420827"/>
            <a:ext cx="3509383" cy="1375905"/>
            <a:chOff x="5011839" y="4261539"/>
            <a:chExt cx="3509383" cy="1375905"/>
          </a:xfrm>
        </p:grpSpPr>
        <p:grpSp>
          <p:nvGrpSpPr>
            <p:cNvPr id="114" name="Group 113">
              <a:extLst>
                <a:ext uri="{FF2B5EF4-FFF2-40B4-BE49-F238E27FC236}">
                  <a16:creationId xmlns:a16="http://schemas.microsoft.com/office/drawing/2014/main" id="{DEEFE349-0604-48BF-9C44-8F68110EF8A3}"/>
                </a:ext>
              </a:extLst>
            </p:cNvPr>
            <p:cNvGrpSpPr/>
            <p:nvPr/>
          </p:nvGrpSpPr>
          <p:grpSpPr>
            <a:xfrm>
              <a:off x="5011839" y="4261539"/>
              <a:ext cx="3509383" cy="1375905"/>
              <a:chOff x="6611704" y="3606840"/>
              <a:chExt cx="3509383" cy="1375905"/>
            </a:xfrm>
          </p:grpSpPr>
          <p:sp>
            <p:nvSpPr>
              <p:cNvPr id="116" name="Freeform: Shape 115">
                <a:extLst>
                  <a:ext uri="{FF2B5EF4-FFF2-40B4-BE49-F238E27FC236}">
                    <a16:creationId xmlns:a16="http://schemas.microsoft.com/office/drawing/2014/main" id="{1E1E4503-CC05-4B73-BD78-BC9F866770CC}"/>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7" name="Text Box 10">
                <a:extLst>
                  <a:ext uri="{FF2B5EF4-FFF2-40B4-BE49-F238E27FC236}">
                    <a16:creationId xmlns:a16="http://schemas.microsoft.com/office/drawing/2014/main" id="{4D33D236-7E28-44A5-B153-D3DC73D9F969}"/>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18" name="Oval 117">
                <a:extLst>
                  <a:ext uri="{FF2B5EF4-FFF2-40B4-BE49-F238E27FC236}">
                    <a16:creationId xmlns:a16="http://schemas.microsoft.com/office/drawing/2014/main" id="{A0CBE0BA-50D2-4146-9337-9CF97F4F6B9D}"/>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5" name="Freeform 3">
              <a:extLst>
                <a:ext uri="{FF2B5EF4-FFF2-40B4-BE49-F238E27FC236}">
                  <a16:creationId xmlns:a16="http://schemas.microsoft.com/office/drawing/2014/main" id="{A960ADA3-8A1D-4DEB-9701-8BB35855EB8D}"/>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19" name="Chart 118">
            <a:extLst>
              <a:ext uri="{FF2B5EF4-FFF2-40B4-BE49-F238E27FC236}">
                <a16:creationId xmlns:a16="http://schemas.microsoft.com/office/drawing/2014/main" id="{5CC66796-71CE-4CA8-99D1-601350337131}"/>
              </a:ext>
            </a:extLst>
          </p:cNvPr>
          <p:cNvGraphicFramePr>
            <a:graphicFrameLocks noChangeAspect="1"/>
          </p:cNvGraphicFramePr>
          <p:nvPr>
            <p:extLst/>
          </p:nvPr>
        </p:nvGraphicFramePr>
        <p:xfrm>
          <a:off x="6291554" y="420093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47" name="Picture 46">
            <a:hlinkClick r:id="rId8"/>
            <a:extLst>
              <a:ext uri="{FF2B5EF4-FFF2-40B4-BE49-F238E27FC236}">
                <a16:creationId xmlns:a16="http://schemas.microsoft.com/office/drawing/2014/main" id="{C36FC306-2678-4B58-95B9-D161F649C1A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673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52"/>
                                        </p:tgtEl>
                                        <p:attrNameLst>
                                          <p:attrName>style.visibility</p:attrName>
                                        </p:attrNameLst>
                                      </p:cBhvr>
                                      <p:to>
                                        <p:strVal val="visible"/>
                                      </p:to>
                                    </p:set>
                                    <p:anim calcmode="lin" valueType="num">
                                      <p:cBhvr>
                                        <p:cTn id="17" dur="1000" fill="hold"/>
                                        <p:tgtEl>
                                          <p:spTgt spid="52"/>
                                        </p:tgtEl>
                                        <p:attrNameLst>
                                          <p:attrName>ppt_w</p:attrName>
                                        </p:attrNameLst>
                                      </p:cBhvr>
                                      <p:tavLst>
                                        <p:tav tm="0">
                                          <p:val>
                                            <p:fltVal val="0"/>
                                          </p:val>
                                        </p:tav>
                                        <p:tav tm="100000">
                                          <p:val>
                                            <p:strVal val="#ppt_w"/>
                                          </p:val>
                                        </p:tav>
                                      </p:tavLst>
                                    </p:anim>
                                    <p:anim calcmode="lin" valueType="num">
                                      <p:cBhvr>
                                        <p:cTn id="18" dur="1000" fill="hold"/>
                                        <p:tgtEl>
                                          <p:spTgt spid="52"/>
                                        </p:tgtEl>
                                        <p:attrNameLst>
                                          <p:attrName>ppt_h</p:attrName>
                                        </p:attrNameLst>
                                      </p:cBhvr>
                                      <p:tavLst>
                                        <p:tav tm="0">
                                          <p:val>
                                            <p:fltVal val="0"/>
                                          </p:val>
                                        </p:tav>
                                        <p:tav tm="100000">
                                          <p:val>
                                            <p:strVal val="#ppt_h"/>
                                          </p:val>
                                        </p:tav>
                                      </p:tavLst>
                                    </p:anim>
                                    <p:anim calcmode="lin" valueType="num">
                                      <p:cBhvr>
                                        <p:cTn id="19" dur="1000" fill="hold"/>
                                        <p:tgtEl>
                                          <p:spTgt spid="52"/>
                                        </p:tgtEl>
                                        <p:attrNameLst>
                                          <p:attrName>style.rotation</p:attrName>
                                        </p:attrNameLst>
                                      </p:cBhvr>
                                      <p:tavLst>
                                        <p:tav tm="0">
                                          <p:val>
                                            <p:fltVal val="90"/>
                                          </p:val>
                                        </p:tav>
                                        <p:tav tm="100000">
                                          <p:val>
                                            <p:fltVal val="0"/>
                                          </p:val>
                                        </p:tav>
                                      </p:tavLst>
                                    </p:anim>
                                    <p:animEffect transition="in" filter="fade">
                                      <p:cBhvr>
                                        <p:cTn id="20" dur="1000"/>
                                        <p:tgtEl>
                                          <p:spTgt spid="52"/>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112"/>
                                        </p:tgtEl>
                                        <p:attrNameLst>
                                          <p:attrName>style.visibility</p:attrName>
                                        </p:attrNameLst>
                                      </p:cBhvr>
                                      <p:to>
                                        <p:strVal val="visible"/>
                                      </p:to>
                                    </p:set>
                                    <p:animEffect transition="in" filter="wheel(1)">
                                      <p:cBhvr>
                                        <p:cTn id="24" dur="2000"/>
                                        <p:tgtEl>
                                          <p:spTgt spid="112"/>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50"/>
                                        </p:tgtEl>
                                        <p:attrNameLst>
                                          <p:attrName>style.visibility</p:attrName>
                                        </p:attrNameLst>
                                      </p:cBhvr>
                                      <p:to>
                                        <p:strVal val="visible"/>
                                      </p:to>
                                    </p:set>
                                    <p:animEffect transition="in" filter="fade">
                                      <p:cBhvr>
                                        <p:cTn id="28" dur="1000"/>
                                        <p:tgtEl>
                                          <p:spTgt spid="50"/>
                                        </p:tgtEl>
                                      </p:cBhvr>
                                    </p:animEffect>
                                    <p:anim calcmode="lin" valueType="num">
                                      <p:cBhvr>
                                        <p:cTn id="29" dur="1000" fill="hold"/>
                                        <p:tgtEl>
                                          <p:spTgt spid="50"/>
                                        </p:tgtEl>
                                        <p:attrNameLst>
                                          <p:attrName>ppt_x</p:attrName>
                                        </p:attrNameLst>
                                      </p:cBhvr>
                                      <p:tavLst>
                                        <p:tav tm="0">
                                          <p:val>
                                            <p:strVal val="#ppt_x"/>
                                          </p:val>
                                        </p:tav>
                                        <p:tav tm="100000">
                                          <p:val>
                                            <p:strVal val="#ppt_x"/>
                                          </p:val>
                                        </p:tav>
                                      </p:tavLst>
                                    </p:anim>
                                    <p:anim calcmode="lin" valueType="num">
                                      <p:cBhvr>
                                        <p:cTn id="30" dur="1000" fill="hold"/>
                                        <p:tgtEl>
                                          <p:spTgt spid="50"/>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106"/>
                                        </p:tgtEl>
                                        <p:attrNameLst>
                                          <p:attrName>style.visibility</p:attrName>
                                        </p:attrNameLst>
                                      </p:cBhvr>
                                      <p:to>
                                        <p:strVal val="visible"/>
                                      </p:to>
                                    </p:set>
                                    <p:anim calcmode="lin" valueType="num">
                                      <p:cBhvr>
                                        <p:cTn id="34" dur="1000" fill="hold"/>
                                        <p:tgtEl>
                                          <p:spTgt spid="106"/>
                                        </p:tgtEl>
                                        <p:attrNameLst>
                                          <p:attrName>ppt_w</p:attrName>
                                        </p:attrNameLst>
                                      </p:cBhvr>
                                      <p:tavLst>
                                        <p:tav tm="0">
                                          <p:val>
                                            <p:fltVal val="0"/>
                                          </p:val>
                                        </p:tav>
                                        <p:tav tm="100000">
                                          <p:val>
                                            <p:strVal val="#ppt_w"/>
                                          </p:val>
                                        </p:tav>
                                      </p:tavLst>
                                    </p:anim>
                                    <p:anim calcmode="lin" valueType="num">
                                      <p:cBhvr>
                                        <p:cTn id="35" dur="1000" fill="hold"/>
                                        <p:tgtEl>
                                          <p:spTgt spid="106"/>
                                        </p:tgtEl>
                                        <p:attrNameLst>
                                          <p:attrName>ppt_h</p:attrName>
                                        </p:attrNameLst>
                                      </p:cBhvr>
                                      <p:tavLst>
                                        <p:tav tm="0">
                                          <p:val>
                                            <p:fltVal val="0"/>
                                          </p:val>
                                        </p:tav>
                                        <p:tav tm="100000">
                                          <p:val>
                                            <p:strVal val="#ppt_h"/>
                                          </p:val>
                                        </p:tav>
                                      </p:tavLst>
                                    </p:anim>
                                    <p:anim calcmode="lin" valueType="num">
                                      <p:cBhvr>
                                        <p:cTn id="36" dur="1000" fill="hold"/>
                                        <p:tgtEl>
                                          <p:spTgt spid="106"/>
                                        </p:tgtEl>
                                        <p:attrNameLst>
                                          <p:attrName>style.rotation</p:attrName>
                                        </p:attrNameLst>
                                      </p:cBhvr>
                                      <p:tavLst>
                                        <p:tav tm="0">
                                          <p:val>
                                            <p:fltVal val="90"/>
                                          </p:val>
                                        </p:tav>
                                        <p:tav tm="100000">
                                          <p:val>
                                            <p:fltVal val="0"/>
                                          </p:val>
                                        </p:tav>
                                      </p:tavLst>
                                    </p:anim>
                                    <p:animEffect transition="in" filter="fade">
                                      <p:cBhvr>
                                        <p:cTn id="37" dur="1000"/>
                                        <p:tgtEl>
                                          <p:spTgt spid="106"/>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111"/>
                                        </p:tgtEl>
                                        <p:attrNameLst>
                                          <p:attrName>style.visibility</p:attrName>
                                        </p:attrNameLst>
                                      </p:cBhvr>
                                      <p:to>
                                        <p:strVal val="visible"/>
                                      </p:to>
                                    </p:set>
                                    <p:animEffect transition="in" filter="wheel(1)">
                                      <p:cBhvr>
                                        <p:cTn id="41" dur="2000"/>
                                        <p:tgtEl>
                                          <p:spTgt spid="111"/>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113"/>
                                        </p:tgtEl>
                                        <p:attrNameLst>
                                          <p:attrName>style.visibility</p:attrName>
                                        </p:attrNameLst>
                                      </p:cBhvr>
                                      <p:to>
                                        <p:strVal val="visible"/>
                                      </p:to>
                                    </p:set>
                                    <p:anim calcmode="lin" valueType="num">
                                      <p:cBhvr>
                                        <p:cTn id="51" dur="1000" fill="hold"/>
                                        <p:tgtEl>
                                          <p:spTgt spid="113"/>
                                        </p:tgtEl>
                                        <p:attrNameLst>
                                          <p:attrName>ppt_w</p:attrName>
                                        </p:attrNameLst>
                                      </p:cBhvr>
                                      <p:tavLst>
                                        <p:tav tm="0">
                                          <p:val>
                                            <p:fltVal val="0"/>
                                          </p:val>
                                        </p:tav>
                                        <p:tav tm="100000">
                                          <p:val>
                                            <p:strVal val="#ppt_w"/>
                                          </p:val>
                                        </p:tav>
                                      </p:tavLst>
                                    </p:anim>
                                    <p:anim calcmode="lin" valueType="num">
                                      <p:cBhvr>
                                        <p:cTn id="52" dur="1000" fill="hold"/>
                                        <p:tgtEl>
                                          <p:spTgt spid="113"/>
                                        </p:tgtEl>
                                        <p:attrNameLst>
                                          <p:attrName>ppt_h</p:attrName>
                                        </p:attrNameLst>
                                      </p:cBhvr>
                                      <p:tavLst>
                                        <p:tav tm="0">
                                          <p:val>
                                            <p:fltVal val="0"/>
                                          </p:val>
                                        </p:tav>
                                        <p:tav tm="100000">
                                          <p:val>
                                            <p:strVal val="#ppt_h"/>
                                          </p:val>
                                        </p:tav>
                                      </p:tavLst>
                                    </p:anim>
                                    <p:anim calcmode="lin" valueType="num">
                                      <p:cBhvr>
                                        <p:cTn id="53" dur="1000" fill="hold"/>
                                        <p:tgtEl>
                                          <p:spTgt spid="113"/>
                                        </p:tgtEl>
                                        <p:attrNameLst>
                                          <p:attrName>style.rotation</p:attrName>
                                        </p:attrNameLst>
                                      </p:cBhvr>
                                      <p:tavLst>
                                        <p:tav tm="0">
                                          <p:val>
                                            <p:fltVal val="90"/>
                                          </p:val>
                                        </p:tav>
                                        <p:tav tm="100000">
                                          <p:val>
                                            <p:fltVal val="0"/>
                                          </p:val>
                                        </p:tav>
                                      </p:tavLst>
                                    </p:anim>
                                    <p:animEffect transition="in" filter="fade">
                                      <p:cBhvr>
                                        <p:cTn id="54" dur="1000"/>
                                        <p:tgtEl>
                                          <p:spTgt spid="113"/>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119"/>
                                        </p:tgtEl>
                                        <p:attrNameLst>
                                          <p:attrName>style.visibility</p:attrName>
                                        </p:attrNameLst>
                                      </p:cBhvr>
                                      <p:to>
                                        <p:strVal val="visible"/>
                                      </p:to>
                                    </p:set>
                                    <p:animEffect transition="in" filter="wheel(1)">
                                      <p:cBhvr>
                                        <p:cTn id="58" dur="2000"/>
                                        <p:tgtEl>
                                          <p:spTgt spid="119"/>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000"/>
                                        <p:tgtEl>
                                          <p:spTgt spid="51"/>
                                        </p:tgtEl>
                                      </p:cBhvr>
                                    </p:animEffect>
                                    <p:anim calcmode="lin" valueType="num">
                                      <p:cBhvr>
                                        <p:cTn id="63" dur="1000" fill="hold"/>
                                        <p:tgtEl>
                                          <p:spTgt spid="51"/>
                                        </p:tgtEl>
                                        <p:attrNameLst>
                                          <p:attrName>ppt_x</p:attrName>
                                        </p:attrNameLst>
                                      </p:cBhvr>
                                      <p:tavLst>
                                        <p:tav tm="0">
                                          <p:val>
                                            <p:strVal val="#ppt_x"/>
                                          </p:val>
                                        </p:tav>
                                        <p:tav tm="100000">
                                          <p:val>
                                            <p:strVal val="#ppt_x"/>
                                          </p:val>
                                        </p:tav>
                                      </p:tavLst>
                                    </p:anim>
                                    <p:anim calcmode="lin" valueType="num">
                                      <p:cBhvr>
                                        <p:cTn id="6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Graphic spid="111" grpId="0">
        <p:bldAsOne/>
      </p:bldGraphic>
      <p:bldGraphic spid="112" grpId="0">
        <p:bldAsOne/>
      </p:bldGraphic>
      <p:bldGraphic spid="11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2019-10-03T16:34:26Z</dcterms:modified>
</cp:coreProperties>
</file>