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81F4-4045-9A67-C22E6BED5591}"/>
              </c:ext>
            </c:extLst>
          </c:dPt>
          <c:dPt>
            <c:idx val="1"/>
            <c:bubble3D val="0"/>
            <c:extLst>
              <c:ext xmlns:c16="http://schemas.microsoft.com/office/drawing/2014/chart" uri="{C3380CC4-5D6E-409C-BE32-E72D297353CC}">
                <c16:uniqueId val="{00000001-81F4-4045-9A67-C22E6BED5591}"/>
              </c:ext>
            </c:extLst>
          </c:dPt>
          <c:dPt>
            <c:idx val="2"/>
            <c:bubble3D val="0"/>
            <c:extLst>
              <c:ext xmlns:c16="http://schemas.microsoft.com/office/drawing/2014/chart" uri="{C3380CC4-5D6E-409C-BE32-E72D297353CC}">
                <c16:uniqueId val="{00000002-81F4-4045-9A67-C22E6BED5591}"/>
              </c:ext>
            </c:extLst>
          </c:dPt>
          <c:dPt>
            <c:idx val="3"/>
            <c:bubble3D val="0"/>
            <c:extLst>
              <c:ext xmlns:c16="http://schemas.microsoft.com/office/drawing/2014/chart" uri="{C3380CC4-5D6E-409C-BE32-E72D297353CC}">
                <c16:uniqueId val="{00000003-81F4-4045-9A67-C22E6BED5591}"/>
              </c:ext>
            </c:extLst>
          </c:dPt>
          <c:dPt>
            <c:idx val="4"/>
            <c:bubble3D val="0"/>
            <c:extLst>
              <c:ext xmlns:c16="http://schemas.microsoft.com/office/drawing/2014/chart" uri="{C3380CC4-5D6E-409C-BE32-E72D297353CC}">
                <c16:uniqueId val="{00000004-81F4-4045-9A67-C22E6BED5591}"/>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81F4-4045-9A67-C22E6BED5591}"/>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81F4-4045-9A67-C22E6BED5591}"/>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81F4-4045-9A67-C22E6BED5591}"/>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81F4-4045-9A67-C22E6BED5591}"/>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81F4-4045-9A67-C22E6BED559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1F4-4045-9A67-C22E6BED559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92F6-40EF-9B9E-9AD8BA222613}"/>
              </c:ext>
            </c:extLst>
          </c:dPt>
          <c:dPt>
            <c:idx val="1"/>
            <c:bubble3D val="0"/>
            <c:extLst>
              <c:ext xmlns:c16="http://schemas.microsoft.com/office/drawing/2014/chart" uri="{C3380CC4-5D6E-409C-BE32-E72D297353CC}">
                <c16:uniqueId val="{00000001-92F6-40EF-9B9E-9AD8BA222613}"/>
              </c:ext>
            </c:extLst>
          </c:dPt>
          <c:dPt>
            <c:idx val="2"/>
            <c:bubble3D val="0"/>
            <c:extLst>
              <c:ext xmlns:c16="http://schemas.microsoft.com/office/drawing/2014/chart" uri="{C3380CC4-5D6E-409C-BE32-E72D297353CC}">
                <c16:uniqueId val="{00000002-92F6-40EF-9B9E-9AD8BA222613}"/>
              </c:ext>
            </c:extLst>
          </c:dPt>
          <c:dPt>
            <c:idx val="3"/>
            <c:bubble3D val="0"/>
            <c:extLst>
              <c:ext xmlns:c16="http://schemas.microsoft.com/office/drawing/2014/chart" uri="{C3380CC4-5D6E-409C-BE32-E72D297353CC}">
                <c16:uniqueId val="{00000003-92F6-40EF-9B9E-9AD8BA222613}"/>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92F6-40EF-9B9E-9AD8BA222613}"/>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92F6-40EF-9B9E-9AD8BA222613}"/>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92F6-40EF-9B9E-9AD8BA222613}"/>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92F6-40EF-9B9E-9AD8BA222613}"/>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92F6-40EF-9B9E-9AD8BA222613}"/>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92F6-40EF-9B9E-9AD8BA22261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92F6-40EF-9B9E-9AD8BA22261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FE4E-4E28-A73E-68B277D77D76}"/>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FE4E-4E28-A73E-68B277D77D76}"/>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FE4E-4E28-A73E-68B277D77D76}"/>
              </c:ext>
            </c:extLst>
          </c:dPt>
          <c:dPt>
            <c:idx val="3"/>
            <c:bubble3D val="0"/>
            <c:extLst>
              <c:ext xmlns:c16="http://schemas.microsoft.com/office/drawing/2014/chart" uri="{C3380CC4-5D6E-409C-BE32-E72D297353CC}">
                <c16:uniqueId val="{00000006-FE4E-4E28-A73E-68B277D77D76}"/>
              </c:ext>
            </c:extLst>
          </c:dPt>
          <c:dPt>
            <c:idx val="4"/>
            <c:bubble3D val="0"/>
            <c:extLst>
              <c:ext xmlns:c16="http://schemas.microsoft.com/office/drawing/2014/chart" uri="{C3380CC4-5D6E-409C-BE32-E72D297353CC}">
                <c16:uniqueId val="{00000007-FE4E-4E28-A73E-68B277D77D76}"/>
              </c:ext>
            </c:extLst>
          </c:dPt>
          <c:dPt>
            <c:idx val="5"/>
            <c:bubble3D val="0"/>
            <c:extLst>
              <c:ext xmlns:c16="http://schemas.microsoft.com/office/drawing/2014/chart" uri="{C3380CC4-5D6E-409C-BE32-E72D297353CC}">
                <c16:uniqueId val="{00000008-FE4E-4E28-A73E-68B277D77D76}"/>
              </c:ext>
            </c:extLst>
          </c:dPt>
          <c:dPt>
            <c:idx val="6"/>
            <c:bubble3D val="0"/>
            <c:extLst>
              <c:ext xmlns:c16="http://schemas.microsoft.com/office/drawing/2014/chart" uri="{C3380CC4-5D6E-409C-BE32-E72D297353CC}">
                <c16:uniqueId val="{00000009-FE4E-4E28-A73E-68B277D77D76}"/>
              </c:ext>
            </c:extLst>
          </c:dPt>
          <c:dPt>
            <c:idx val="7"/>
            <c:bubble3D val="0"/>
            <c:extLst>
              <c:ext xmlns:c16="http://schemas.microsoft.com/office/drawing/2014/chart" uri="{C3380CC4-5D6E-409C-BE32-E72D297353CC}">
                <c16:uniqueId val="{0000000A-FE4E-4E28-A73E-68B277D77D76}"/>
              </c:ext>
            </c:extLst>
          </c:dPt>
          <c:dPt>
            <c:idx val="8"/>
            <c:bubble3D val="0"/>
            <c:extLst>
              <c:ext xmlns:c16="http://schemas.microsoft.com/office/drawing/2014/chart" uri="{C3380CC4-5D6E-409C-BE32-E72D297353CC}">
                <c16:uniqueId val="{0000000B-FE4E-4E28-A73E-68B277D77D76}"/>
              </c:ext>
            </c:extLst>
          </c:dPt>
          <c:dPt>
            <c:idx val="9"/>
            <c:bubble3D val="0"/>
            <c:extLst>
              <c:ext xmlns:c16="http://schemas.microsoft.com/office/drawing/2014/chart" uri="{C3380CC4-5D6E-409C-BE32-E72D297353CC}">
                <c16:uniqueId val="{0000000C-FE4E-4E28-A73E-68B277D77D7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E4E-4E28-A73E-68B277D77D7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7C45E63-48CC-413F-9571-154F23DCE331}"/>
              </a:ext>
            </a:extLst>
          </p:cNvPr>
          <p:cNvGrpSpPr>
            <a:grpSpLocks noChangeAspect="1"/>
          </p:cNvGrpSpPr>
          <p:nvPr/>
        </p:nvGrpSpPr>
        <p:grpSpPr>
          <a:xfrm>
            <a:off x="1485070" y="2248446"/>
            <a:ext cx="9052560" cy="3479270"/>
            <a:chOff x="2281136" y="1377076"/>
            <a:chExt cx="9418318" cy="3619845"/>
          </a:xfrm>
          <a:solidFill>
            <a:schemeClr val="bg1">
              <a:lumMod val="65000"/>
            </a:schemeClr>
          </a:solidFill>
          <a:effectLst>
            <a:outerShdw blurRad="50800" dist="38100" dir="18900000" algn="bl" rotWithShape="0">
              <a:prstClr val="black">
                <a:alpha val="40000"/>
              </a:prstClr>
            </a:outerShdw>
          </a:effectLst>
        </p:grpSpPr>
        <p:sp>
          <p:nvSpPr>
            <p:cNvPr id="51" name="Freeform 79"/>
            <p:cNvSpPr>
              <a:spLocks noChangeArrowheads="1"/>
            </p:cNvSpPr>
            <p:nvPr/>
          </p:nvSpPr>
          <p:spPr bwMode="auto">
            <a:xfrm>
              <a:off x="10521626" y="393314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2" name="Freeform 80"/>
            <p:cNvSpPr>
              <a:spLocks noChangeArrowheads="1"/>
            </p:cNvSpPr>
            <p:nvPr/>
          </p:nvSpPr>
          <p:spPr bwMode="auto">
            <a:xfrm>
              <a:off x="9152157" y="391376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0" name="Freeform 78"/>
            <p:cNvSpPr>
              <a:spLocks noChangeArrowheads="1"/>
            </p:cNvSpPr>
            <p:nvPr/>
          </p:nvSpPr>
          <p:spPr bwMode="auto">
            <a:xfrm>
              <a:off x="9449306" y="329143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3" name="Freeform 81"/>
            <p:cNvSpPr>
              <a:spLocks noChangeArrowheads="1"/>
            </p:cNvSpPr>
            <p:nvPr/>
          </p:nvSpPr>
          <p:spPr bwMode="auto">
            <a:xfrm>
              <a:off x="8562168" y="371565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4" name="Freeform 82"/>
            <p:cNvSpPr>
              <a:spLocks noChangeArrowheads="1"/>
            </p:cNvSpPr>
            <p:nvPr/>
          </p:nvSpPr>
          <p:spPr bwMode="auto">
            <a:xfrm>
              <a:off x="8482499" y="308255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5" name="Freeform 83"/>
            <p:cNvSpPr>
              <a:spLocks noChangeArrowheads="1"/>
            </p:cNvSpPr>
            <p:nvPr/>
          </p:nvSpPr>
          <p:spPr bwMode="auto">
            <a:xfrm>
              <a:off x="7507076" y="213506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6" name="Freeform 84"/>
            <p:cNvSpPr>
              <a:spLocks noChangeArrowheads="1"/>
            </p:cNvSpPr>
            <p:nvPr/>
          </p:nvSpPr>
          <p:spPr bwMode="auto">
            <a:xfrm>
              <a:off x="7078578" y="201232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7" name="Freeform 85"/>
            <p:cNvSpPr>
              <a:spLocks noChangeArrowheads="1"/>
            </p:cNvSpPr>
            <p:nvPr/>
          </p:nvSpPr>
          <p:spPr bwMode="auto">
            <a:xfrm>
              <a:off x="6507965" y="195633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9" name="Freeform 87"/>
            <p:cNvSpPr>
              <a:spLocks noChangeArrowheads="1"/>
            </p:cNvSpPr>
            <p:nvPr/>
          </p:nvSpPr>
          <p:spPr bwMode="auto">
            <a:xfrm>
              <a:off x="5788782" y="203170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58" name="Freeform 86"/>
            <p:cNvSpPr>
              <a:spLocks noChangeArrowheads="1"/>
            </p:cNvSpPr>
            <p:nvPr/>
          </p:nvSpPr>
          <p:spPr bwMode="auto">
            <a:xfrm>
              <a:off x="5945968" y="149335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60" name="Freeform 88"/>
            <p:cNvSpPr>
              <a:spLocks noChangeArrowheads="1"/>
            </p:cNvSpPr>
            <p:nvPr/>
          </p:nvSpPr>
          <p:spPr bwMode="auto">
            <a:xfrm>
              <a:off x="4718616" y="137707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48" name="Freeform 76"/>
            <p:cNvSpPr>
              <a:spLocks noChangeArrowheads="1"/>
            </p:cNvSpPr>
            <p:nvPr/>
          </p:nvSpPr>
          <p:spPr bwMode="auto">
            <a:xfrm>
              <a:off x="4445152" y="146321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61" name="Freeform 89"/>
            <p:cNvSpPr>
              <a:spLocks noChangeArrowheads="1"/>
            </p:cNvSpPr>
            <p:nvPr/>
          </p:nvSpPr>
          <p:spPr bwMode="auto">
            <a:xfrm>
              <a:off x="4391321" y="146536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49" name="Freeform 77"/>
            <p:cNvSpPr>
              <a:spLocks noChangeArrowheads="1"/>
            </p:cNvSpPr>
            <p:nvPr/>
          </p:nvSpPr>
          <p:spPr bwMode="auto">
            <a:xfrm>
              <a:off x="3980050" y="156872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63" name="Freeform 91"/>
            <p:cNvSpPr>
              <a:spLocks noChangeArrowheads="1"/>
            </p:cNvSpPr>
            <p:nvPr/>
          </p:nvSpPr>
          <p:spPr bwMode="auto">
            <a:xfrm>
              <a:off x="2281136" y="162686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46" name="Freeform 74"/>
            <p:cNvSpPr>
              <a:spLocks noChangeArrowheads="1"/>
            </p:cNvSpPr>
            <p:nvPr/>
          </p:nvSpPr>
          <p:spPr bwMode="auto">
            <a:xfrm>
              <a:off x="5185870" y="453609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sp>
          <p:nvSpPr>
            <p:cNvPr id="62" name="Freeform 90"/>
            <p:cNvSpPr>
              <a:spLocks noChangeArrowheads="1"/>
            </p:cNvSpPr>
            <p:nvPr/>
          </p:nvSpPr>
          <p:spPr bwMode="auto">
            <a:xfrm>
              <a:off x="3827171" y="263896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grpFill/>
            <a:ln w="12700"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solidFill>
                  <a:srgbClr val="464646"/>
                </a:solidFill>
              </a:endParaRPr>
            </a:p>
          </p:txBody>
        </p:sp>
      </p:gr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rgbClr val="464646"/>
                  </a:solidFill>
                  <a:latin typeface="Candara" panose="020E0502030303020204" pitchFamily="34" charset="0"/>
                </a:rPr>
                <a:t>Your Subtitle</a:t>
              </a:r>
            </a:p>
          </p:txBody>
        </p:sp>
      </p:grpSp>
      <p:sp>
        <p:nvSpPr>
          <p:cNvPr id="68" name="TextBox 67">
            <a:extLst>
              <a:ext uri="{FF2B5EF4-FFF2-40B4-BE49-F238E27FC236}">
                <a16:creationId xmlns:a16="http://schemas.microsoft.com/office/drawing/2014/main" id="{A0CF6A82-5709-489D-97CD-88801EB99935}"/>
              </a:ext>
            </a:extLst>
          </p:cNvPr>
          <p:cNvSpPr txBox="1"/>
          <p:nvPr/>
        </p:nvSpPr>
        <p:spPr>
          <a:xfrm>
            <a:off x="8753792" y="1668174"/>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77B4643E-4065-4E7C-961C-793C4CA97E7B}"/>
              </a:ext>
            </a:extLst>
          </p:cNvPr>
          <p:cNvSpPr txBox="1"/>
          <p:nvPr/>
        </p:nvSpPr>
        <p:spPr>
          <a:xfrm>
            <a:off x="381120" y="4086321"/>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197D2F15-34A2-40EE-9128-8272A0D302C7}"/>
              </a:ext>
            </a:extLst>
          </p:cNvPr>
          <p:cNvSpPr txBox="1"/>
          <p:nvPr/>
        </p:nvSpPr>
        <p:spPr>
          <a:xfrm>
            <a:off x="4967656" y="5457021"/>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9845200D-424E-47BE-973D-8C4D1CF6BEFC}"/>
              </a:ext>
            </a:extLst>
          </p:cNvPr>
          <p:cNvGrpSpPr/>
          <p:nvPr/>
        </p:nvGrpSpPr>
        <p:grpSpPr>
          <a:xfrm>
            <a:off x="278428" y="2432086"/>
            <a:ext cx="3594912" cy="1375905"/>
            <a:chOff x="1068351" y="3041919"/>
            <a:chExt cx="3594912" cy="1375905"/>
          </a:xfrm>
        </p:grpSpPr>
        <p:sp>
          <p:nvSpPr>
            <p:cNvPr id="72" name="Freeform: Shape 71">
              <a:extLst>
                <a:ext uri="{FF2B5EF4-FFF2-40B4-BE49-F238E27FC236}">
                  <a16:creationId xmlns:a16="http://schemas.microsoft.com/office/drawing/2014/main" id="{CB0CE13A-3C3E-44EE-8484-4F0B350C386A}"/>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Oval 72">
              <a:extLst>
                <a:ext uri="{FF2B5EF4-FFF2-40B4-BE49-F238E27FC236}">
                  <a16:creationId xmlns:a16="http://schemas.microsoft.com/office/drawing/2014/main" id="{69B2FF3D-ACFC-47D0-97E3-E12D36D01A0C}"/>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26" descr="Hike">
              <a:extLst>
                <a:ext uri="{FF2B5EF4-FFF2-40B4-BE49-F238E27FC236}">
                  <a16:creationId xmlns:a16="http://schemas.microsoft.com/office/drawing/2014/main" id="{A9C187B3-6A7B-4404-ADF8-F9BB8F2BD663}"/>
                </a:ext>
              </a:extLst>
            </p:cNvPr>
            <p:cNvGrpSpPr>
              <a:grpSpLocks noChangeAspect="1"/>
            </p:cNvGrpSpPr>
            <p:nvPr/>
          </p:nvGrpSpPr>
          <p:grpSpPr>
            <a:xfrm>
              <a:off x="3815650" y="3311749"/>
              <a:ext cx="548640" cy="548640"/>
              <a:chOff x="5638800" y="2971800"/>
              <a:chExt cx="914400" cy="914400"/>
            </a:xfrm>
            <a:solidFill>
              <a:srgbClr val="4D4D4D"/>
            </a:solidFill>
          </p:grpSpPr>
          <p:sp>
            <p:nvSpPr>
              <p:cNvPr id="91" name="Freeform: Shape 90">
                <a:extLst>
                  <a:ext uri="{FF2B5EF4-FFF2-40B4-BE49-F238E27FC236}">
                    <a16:creationId xmlns:a16="http://schemas.microsoft.com/office/drawing/2014/main" id="{A5DCB2D9-A5F6-4523-95E5-CD9BFD0D5B0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B6B25B18-756E-4F67-ABEA-A11E30F5338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1ACD655B-1485-46BE-84BF-DA5E29707FC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90" name="Text Box 10">
              <a:extLst>
                <a:ext uri="{FF2B5EF4-FFF2-40B4-BE49-F238E27FC236}">
                  <a16:creationId xmlns:a16="http://schemas.microsoft.com/office/drawing/2014/main" id="{96E96CD8-2A10-4CE2-9FEA-1E2E3A2EFA4A}"/>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D8E57D8-C07D-4A91-A8DE-718EED233E07}"/>
              </a:ext>
            </a:extLst>
          </p:cNvPr>
          <p:cNvGrpSpPr/>
          <p:nvPr/>
        </p:nvGrpSpPr>
        <p:grpSpPr>
          <a:xfrm>
            <a:off x="5125994" y="1448720"/>
            <a:ext cx="3509383" cy="1375905"/>
            <a:chOff x="5365323" y="1470099"/>
            <a:chExt cx="3509383" cy="1375905"/>
          </a:xfrm>
        </p:grpSpPr>
        <p:sp>
          <p:nvSpPr>
            <p:cNvPr id="95" name="Freeform: Shape 94">
              <a:extLst>
                <a:ext uri="{FF2B5EF4-FFF2-40B4-BE49-F238E27FC236}">
                  <a16:creationId xmlns:a16="http://schemas.microsoft.com/office/drawing/2014/main" id="{361ACD05-A453-4565-9A81-D795AA41D254}"/>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6" name="Oval 95">
              <a:extLst>
                <a:ext uri="{FF2B5EF4-FFF2-40B4-BE49-F238E27FC236}">
                  <a16:creationId xmlns:a16="http://schemas.microsoft.com/office/drawing/2014/main" id="{47F6454C-3CB9-475F-B614-1C0A0864AE70}"/>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7" name="Graphic 96" descr="Tent">
              <a:extLst>
                <a:ext uri="{FF2B5EF4-FFF2-40B4-BE49-F238E27FC236}">
                  <a16:creationId xmlns:a16="http://schemas.microsoft.com/office/drawing/2014/main" id="{3088119D-C5C6-45F0-B301-70DE41ED65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98" name="Text Box 10">
              <a:extLst>
                <a:ext uri="{FF2B5EF4-FFF2-40B4-BE49-F238E27FC236}">
                  <a16:creationId xmlns:a16="http://schemas.microsoft.com/office/drawing/2014/main" id="{45DCEB2F-BCA5-431E-80E6-83EF3F66E83D}"/>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99" name="Chart 98">
            <a:extLst>
              <a:ext uri="{FF2B5EF4-FFF2-40B4-BE49-F238E27FC236}">
                <a16:creationId xmlns:a16="http://schemas.microsoft.com/office/drawing/2014/main" id="{FB0FECD1-58C4-4DA1-BC61-2EF832ADA148}"/>
              </a:ext>
            </a:extLst>
          </p:cNvPr>
          <p:cNvGraphicFramePr>
            <a:graphicFrameLocks noChangeAspect="1"/>
          </p:cNvGraphicFramePr>
          <p:nvPr>
            <p:extLst/>
          </p:nvPr>
        </p:nvGraphicFramePr>
        <p:xfrm>
          <a:off x="4941243" y="120391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0" name="Chart 99">
            <a:extLst>
              <a:ext uri="{FF2B5EF4-FFF2-40B4-BE49-F238E27FC236}">
                <a16:creationId xmlns:a16="http://schemas.microsoft.com/office/drawing/2014/main" id="{1FCA0618-B7FF-4E83-A409-018BB9B02F15}"/>
              </a:ext>
            </a:extLst>
          </p:cNvPr>
          <p:cNvGraphicFramePr>
            <a:graphicFrameLocks noChangeAspect="1"/>
          </p:cNvGraphicFramePr>
          <p:nvPr>
            <p:extLst/>
          </p:nvPr>
        </p:nvGraphicFramePr>
        <p:xfrm>
          <a:off x="2592560" y="220892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1" name="Group 100">
            <a:extLst>
              <a:ext uri="{FF2B5EF4-FFF2-40B4-BE49-F238E27FC236}">
                <a16:creationId xmlns:a16="http://schemas.microsoft.com/office/drawing/2014/main" id="{B75EFC45-BE41-4AA9-80D0-997646FE1149}"/>
              </a:ext>
            </a:extLst>
          </p:cNvPr>
          <p:cNvGrpSpPr/>
          <p:nvPr/>
        </p:nvGrpSpPr>
        <p:grpSpPr>
          <a:xfrm>
            <a:off x="3962430" y="4316926"/>
            <a:ext cx="3509383" cy="1375905"/>
            <a:chOff x="5011839" y="4261539"/>
            <a:chExt cx="3509383" cy="1375905"/>
          </a:xfrm>
        </p:grpSpPr>
        <p:grpSp>
          <p:nvGrpSpPr>
            <p:cNvPr id="102" name="Group 101">
              <a:extLst>
                <a:ext uri="{FF2B5EF4-FFF2-40B4-BE49-F238E27FC236}">
                  <a16:creationId xmlns:a16="http://schemas.microsoft.com/office/drawing/2014/main" id="{2676F5E8-4D8B-466F-B6EB-FB9D72F32ADA}"/>
                </a:ext>
              </a:extLst>
            </p:cNvPr>
            <p:cNvGrpSpPr/>
            <p:nvPr/>
          </p:nvGrpSpPr>
          <p:grpSpPr>
            <a:xfrm>
              <a:off x="5011839" y="4261539"/>
              <a:ext cx="3509383" cy="1375905"/>
              <a:chOff x="6611704" y="3606840"/>
              <a:chExt cx="3509383" cy="1375905"/>
            </a:xfrm>
          </p:grpSpPr>
          <p:sp>
            <p:nvSpPr>
              <p:cNvPr id="104" name="Freeform: Shape 103">
                <a:extLst>
                  <a:ext uri="{FF2B5EF4-FFF2-40B4-BE49-F238E27FC236}">
                    <a16:creationId xmlns:a16="http://schemas.microsoft.com/office/drawing/2014/main" id="{B761CE1F-AA0E-42CB-80BC-3C761B7294E8}"/>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 name="Text Box 10">
                <a:extLst>
                  <a:ext uri="{FF2B5EF4-FFF2-40B4-BE49-F238E27FC236}">
                    <a16:creationId xmlns:a16="http://schemas.microsoft.com/office/drawing/2014/main" id="{BB1044A2-C4C5-4FB8-85DA-50683E4FBCA7}"/>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06" name="Oval 105">
                <a:extLst>
                  <a:ext uri="{FF2B5EF4-FFF2-40B4-BE49-F238E27FC236}">
                    <a16:creationId xmlns:a16="http://schemas.microsoft.com/office/drawing/2014/main" id="{BB0868A7-34C7-429A-A669-9E5027C75CD6}"/>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3" name="Freeform 3">
              <a:extLst>
                <a:ext uri="{FF2B5EF4-FFF2-40B4-BE49-F238E27FC236}">
                  <a16:creationId xmlns:a16="http://schemas.microsoft.com/office/drawing/2014/main" id="{E110D100-A2DC-4839-B36B-E9F6C65A4DE6}"/>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07" name="Chart 106">
            <a:extLst>
              <a:ext uri="{FF2B5EF4-FFF2-40B4-BE49-F238E27FC236}">
                <a16:creationId xmlns:a16="http://schemas.microsoft.com/office/drawing/2014/main" id="{BC542998-63DB-464B-8FD7-54B5D9F215EA}"/>
              </a:ext>
            </a:extLst>
          </p:cNvPr>
          <p:cNvGraphicFramePr>
            <a:graphicFrameLocks noChangeAspect="1"/>
          </p:cNvGraphicFramePr>
          <p:nvPr>
            <p:extLst/>
          </p:nvPr>
        </p:nvGraphicFramePr>
        <p:xfrm>
          <a:off x="3771274" y="40970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4" name="Picture 63">
            <a:hlinkClick r:id="rId7"/>
            <a:extLst>
              <a:ext uri="{FF2B5EF4-FFF2-40B4-BE49-F238E27FC236}">
                <a16:creationId xmlns:a16="http://schemas.microsoft.com/office/drawing/2014/main" id="{7778CAF5-B954-4EF3-AE51-30D9D276AAA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020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p:cTn id="17" dur="1000" fill="hold"/>
                                        <p:tgtEl>
                                          <p:spTgt spid="71"/>
                                        </p:tgtEl>
                                        <p:attrNameLst>
                                          <p:attrName>ppt_w</p:attrName>
                                        </p:attrNameLst>
                                      </p:cBhvr>
                                      <p:tavLst>
                                        <p:tav tm="0">
                                          <p:val>
                                            <p:fltVal val="0"/>
                                          </p:val>
                                        </p:tav>
                                        <p:tav tm="100000">
                                          <p:val>
                                            <p:strVal val="#ppt_w"/>
                                          </p:val>
                                        </p:tav>
                                      </p:tavLst>
                                    </p:anim>
                                    <p:anim calcmode="lin" valueType="num">
                                      <p:cBhvr>
                                        <p:cTn id="18" dur="1000" fill="hold"/>
                                        <p:tgtEl>
                                          <p:spTgt spid="71"/>
                                        </p:tgtEl>
                                        <p:attrNameLst>
                                          <p:attrName>ppt_h</p:attrName>
                                        </p:attrNameLst>
                                      </p:cBhvr>
                                      <p:tavLst>
                                        <p:tav tm="0">
                                          <p:val>
                                            <p:fltVal val="0"/>
                                          </p:val>
                                        </p:tav>
                                        <p:tav tm="100000">
                                          <p:val>
                                            <p:strVal val="#ppt_h"/>
                                          </p:val>
                                        </p:tav>
                                      </p:tavLst>
                                    </p:anim>
                                    <p:anim calcmode="lin" valueType="num">
                                      <p:cBhvr>
                                        <p:cTn id="19" dur="1000" fill="hold"/>
                                        <p:tgtEl>
                                          <p:spTgt spid="71"/>
                                        </p:tgtEl>
                                        <p:attrNameLst>
                                          <p:attrName>style.rotation</p:attrName>
                                        </p:attrNameLst>
                                      </p:cBhvr>
                                      <p:tavLst>
                                        <p:tav tm="0">
                                          <p:val>
                                            <p:fltVal val="90"/>
                                          </p:val>
                                        </p:tav>
                                        <p:tav tm="100000">
                                          <p:val>
                                            <p:fltVal val="0"/>
                                          </p:val>
                                        </p:tav>
                                      </p:tavLst>
                                    </p:anim>
                                    <p:animEffect transition="in" filter="fade">
                                      <p:cBhvr>
                                        <p:cTn id="20" dur="1000"/>
                                        <p:tgtEl>
                                          <p:spTgt spid="71"/>
                                        </p:tgtEl>
                                      </p:cBhvr>
                                    </p:animEffect>
                                  </p:childTnLst>
                                </p:cTn>
                              </p:par>
                            </p:childTnLst>
                          </p:cTn>
                        </p:par>
                        <p:par>
                          <p:cTn id="21" fill="hold">
                            <p:stCondLst>
                              <p:cond delay="2750"/>
                            </p:stCondLst>
                            <p:childTnLst>
                              <p:par>
                                <p:cTn id="22" presetID="21" presetClass="entr" presetSubtype="1" fill="hold" grpId="0" nodeType="afterEffect">
                                  <p:stCondLst>
                                    <p:cond delay="0"/>
                                  </p:stCondLst>
                                  <p:childTnLst>
                                    <p:set>
                                      <p:cBhvr>
                                        <p:cTn id="23" dur="1" fill="hold">
                                          <p:stCondLst>
                                            <p:cond delay="0"/>
                                          </p:stCondLst>
                                        </p:cTn>
                                        <p:tgtEl>
                                          <p:spTgt spid="100"/>
                                        </p:tgtEl>
                                        <p:attrNameLst>
                                          <p:attrName>style.visibility</p:attrName>
                                        </p:attrNameLst>
                                      </p:cBhvr>
                                      <p:to>
                                        <p:strVal val="visible"/>
                                      </p:to>
                                    </p:set>
                                    <p:animEffect transition="in" filter="wheel(1)">
                                      <p:cBhvr>
                                        <p:cTn id="24" dur="2000"/>
                                        <p:tgtEl>
                                          <p:spTgt spid="100"/>
                                        </p:tgtEl>
                                      </p:cBhvr>
                                    </p:animEffect>
                                  </p:childTnLst>
                                </p:cTn>
                              </p:par>
                            </p:childTnLst>
                          </p:cTn>
                        </p:par>
                        <p:par>
                          <p:cTn id="25" fill="hold">
                            <p:stCondLst>
                              <p:cond delay="4750"/>
                            </p:stCondLst>
                            <p:childTnLst>
                              <p:par>
                                <p:cTn id="26" presetID="42" presetClass="entr" presetSubtype="0" fill="hold" grpId="0"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fade">
                                      <p:cBhvr>
                                        <p:cTn id="28" dur="1000"/>
                                        <p:tgtEl>
                                          <p:spTgt spid="69"/>
                                        </p:tgtEl>
                                      </p:cBhvr>
                                    </p:animEffect>
                                    <p:anim calcmode="lin" valueType="num">
                                      <p:cBhvr>
                                        <p:cTn id="29" dur="1000" fill="hold"/>
                                        <p:tgtEl>
                                          <p:spTgt spid="69"/>
                                        </p:tgtEl>
                                        <p:attrNameLst>
                                          <p:attrName>ppt_x</p:attrName>
                                        </p:attrNameLst>
                                      </p:cBhvr>
                                      <p:tavLst>
                                        <p:tav tm="0">
                                          <p:val>
                                            <p:strVal val="#ppt_x"/>
                                          </p:val>
                                        </p:tav>
                                        <p:tav tm="100000">
                                          <p:val>
                                            <p:strVal val="#ppt_x"/>
                                          </p:val>
                                        </p:tav>
                                      </p:tavLst>
                                    </p:anim>
                                    <p:anim calcmode="lin" valueType="num">
                                      <p:cBhvr>
                                        <p:cTn id="30" dur="1000" fill="hold"/>
                                        <p:tgtEl>
                                          <p:spTgt spid="69"/>
                                        </p:tgtEl>
                                        <p:attrNameLst>
                                          <p:attrName>ppt_y</p:attrName>
                                        </p:attrNameLst>
                                      </p:cBhvr>
                                      <p:tavLst>
                                        <p:tav tm="0">
                                          <p:val>
                                            <p:strVal val="#ppt_y+.1"/>
                                          </p:val>
                                        </p:tav>
                                        <p:tav tm="100000">
                                          <p:val>
                                            <p:strVal val="#ppt_y"/>
                                          </p:val>
                                        </p:tav>
                                      </p:tavLst>
                                    </p:anim>
                                  </p:childTnLst>
                                </p:cTn>
                              </p:par>
                            </p:childTnLst>
                          </p:cTn>
                        </p:par>
                        <p:par>
                          <p:cTn id="31" fill="hold">
                            <p:stCondLst>
                              <p:cond delay="5750"/>
                            </p:stCondLst>
                            <p:childTnLst>
                              <p:par>
                                <p:cTn id="32" presetID="31" presetClass="entr" presetSubtype="0" fill="hold" nodeType="afterEffect">
                                  <p:stCondLst>
                                    <p:cond delay="0"/>
                                  </p:stCondLst>
                                  <p:childTnLst>
                                    <p:set>
                                      <p:cBhvr>
                                        <p:cTn id="33" dur="1" fill="hold">
                                          <p:stCondLst>
                                            <p:cond delay="0"/>
                                          </p:stCondLst>
                                        </p:cTn>
                                        <p:tgtEl>
                                          <p:spTgt spid="94"/>
                                        </p:tgtEl>
                                        <p:attrNameLst>
                                          <p:attrName>style.visibility</p:attrName>
                                        </p:attrNameLst>
                                      </p:cBhvr>
                                      <p:to>
                                        <p:strVal val="visible"/>
                                      </p:to>
                                    </p:set>
                                    <p:anim calcmode="lin" valueType="num">
                                      <p:cBhvr>
                                        <p:cTn id="34" dur="1000" fill="hold"/>
                                        <p:tgtEl>
                                          <p:spTgt spid="94"/>
                                        </p:tgtEl>
                                        <p:attrNameLst>
                                          <p:attrName>ppt_w</p:attrName>
                                        </p:attrNameLst>
                                      </p:cBhvr>
                                      <p:tavLst>
                                        <p:tav tm="0">
                                          <p:val>
                                            <p:fltVal val="0"/>
                                          </p:val>
                                        </p:tav>
                                        <p:tav tm="100000">
                                          <p:val>
                                            <p:strVal val="#ppt_w"/>
                                          </p:val>
                                        </p:tav>
                                      </p:tavLst>
                                    </p:anim>
                                    <p:anim calcmode="lin" valueType="num">
                                      <p:cBhvr>
                                        <p:cTn id="35" dur="1000" fill="hold"/>
                                        <p:tgtEl>
                                          <p:spTgt spid="94"/>
                                        </p:tgtEl>
                                        <p:attrNameLst>
                                          <p:attrName>ppt_h</p:attrName>
                                        </p:attrNameLst>
                                      </p:cBhvr>
                                      <p:tavLst>
                                        <p:tav tm="0">
                                          <p:val>
                                            <p:fltVal val="0"/>
                                          </p:val>
                                        </p:tav>
                                        <p:tav tm="100000">
                                          <p:val>
                                            <p:strVal val="#ppt_h"/>
                                          </p:val>
                                        </p:tav>
                                      </p:tavLst>
                                    </p:anim>
                                    <p:anim calcmode="lin" valueType="num">
                                      <p:cBhvr>
                                        <p:cTn id="36" dur="1000" fill="hold"/>
                                        <p:tgtEl>
                                          <p:spTgt spid="94"/>
                                        </p:tgtEl>
                                        <p:attrNameLst>
                                          <p:attrName>style.rotation</p:attrName>
                                        </p:attrNameLst>
                                      </p:cBhvr>
                                      <p:tavLst>
                                        <p:tav tm="0">
                                          <p:val>
                                            <p:fltVal val="90"/>
                                          </p:val>
                                        </p:tav>
                                        <p:tav tm="100000">
                                          <p:val>
                                            <p:fltVal val="0"/>
                                          </p:val>
                                        </p:tav>
                                      </p:tavLst>
                                    </p:anim>
                                    <p:animEffect transition="in" filter="fade">
                                      <p:cBhvr>
                                        <p:cTn id="37" dur="1000"/>
                                        <p:tgtEl>
                                          <p:spTgt spid="94"/>
                                        </p:tgtEl>
                                      </p:cBhvr>
                                    </p:animEffect>
                                  </p:childTnLst>
                                </p:cTn>
                              </p:par>
                            </p:childTnLst>
                          </p:cTn>
                        </p:par>
                        <p:par>
                          <p:cTn id="38" fill="hold">
                            <p:stCondLst>
                              <p:cond delay="6750"/>
                            </p:stCondLst>
                            <p:childTnLst>
                              <p:par>
                                <p:cTn id="39" presetID="21" presetClass="entr" presetSubtype="1"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Effect transition="in" filter="wheel(1)">
                                      <p:cBhvr>
                                        <p:cTn id="41" dur="2000"/>
                                        <p:tgtEl>
                                          <p:spTgt spid="99"/>
                                        </p:tgtEl>
                                      </p:cBhvr>
                                    </p:animEffect>
                                  </p:childTnLst>
                                </p:cTn>
                              </p:par>
                            </p:childTnLst>
                          </p:cTn>
                        </p:par>
                        <p:par>
                          <p:cTn id="42" fill="hold">
                            <p:stCondLst>
                              <p:cond delay="8750"/>
                            </p:stCondLst>
                            <p:childTnLst>
                              <p:par>
                                <p:cTn id="43" presetID="42" presetClass="entr" presetSubtype="0" fill="hold" grpId="0" nodeType="after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1000"/>
                                        <p:tgtEl>
                                          <p:spTgt spid="68"/>
                                        </p:tgtEl>
                                      </p:cBhvr>
                                    </p:animEffect>
                                    <p:anim calcmode="lin" valueType="num">
                                      <p:cBhvr>
                                        <p:cTn id="46" dur="1000" fill="hold"/>
                                        <p:tgtEl>
                                          <p:spTgt spid="68"/>
                                        </p:tgtEl>
                                        <p:attrNameLst>
                                          <p:attrName>ppt_x</p:attrName>
                                        </p:attrNameLst>
                                      </p:cBhvr>
                                      <p:tavLst>
                                        <p:tav tm="0">
                                          <p:val>
                                            <p:strVal val="#ppt_x"/>
                                          </p:val>
                                        </p:tav>
                                        <p:tav tm="100000">
                                          <p:val>
                                            <p:strVal val="#ppt_x"/>
                                          </p:val>
                                        </p:tav>
                                      </p:tavLst>
                                    </p:anim>
                                    <p:anim calcmode="lin" valueType="num">
                                      <p:cBhvr>
                                        <p:cTn id="47" dur="1000" fill="hold"/>
                                        <p:tgtEl>
                                          <p:spTgt spid="68"/>
                                        </p:tgtEl>
                                        <p:attrNameLst>
                                          <p:attrName>ppt_y</p:attrName>
                                        </p:attrNameLst>
                                      </p:cBhvr>
                                      <p:tavLst>
                                        <p:tav tm="0">
                                          <p:val>
                                            <p:strVal val="#ppt_y+.1"/>
                                          </p:val>
                                        </p:tav>
                                        <p:tav tm="100000">
                                          <p:val>
                                            <p:strVal val="#ppt_y"/>
                                          </p:val>
                                        </p:tav>
                                      </p:tavLst>
                                    </p:anim>
                                  </p:childTnLst>
                                </p:cTn>
                              </p:par>
                            </p:childTnLst>
                          </p:cTn>
                        </p:par>
                        <p:par>
                          <p:cTn id="48" fill="hold">
                            <p:stCondLst>
                              <p:cond delay="9750"/>
                            </p:stCondLst>
                            <p:childTnLst>
                              <p:par>
                                <p:cTn id="49" presetID="31" presetClass="entr" presetSubtype="0" fill="hold"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p:cTn id="51" dur="1000" fill="hold"/>
                                        <p:tgtEl>
                                          <p:spTgt spid="101"/>
                                        </p:tgtEl>
                                        <p:attrNameLst>
                                          <p:attrName>ppt_w</p:attrName>
                                        </p:attrNameLst>
                                      </p:cBhvr>
                                      <p:tavLst>
                                        <p:tav tm="0">
                                          <p:val>
                                            <p:fltVal val="0"/>
                                          </p:val>
                                        </p:tav>
                                        <p:tav tm="100000">
                                          <p:val>
                                            <p:strVal val="#ppt_w"/>
                                          </p:val>
                                        </p:tav>
                                      </p:tavLst>
                                    </p:anim>
                                    <p:anim calcmode="lin" valueType="num">
                                      <p:cBhvr>
                                        <p:cTn id="52" dur="1000" fill="hold"/>
                                        <p:tgtEl>
                                          <p:spTgt spid="101"/>
                                        </p:tgtEl>
                                        <p:attrNameLst>
                                          <p:attrName>ppt_h</p:attrName>
                                        </p:attrNameLst>
                                      </p:cBhvr>
                                      <p:tavLst>
                                        <p:tav tm="0">
                                          <p:val>
                                            <p:fltVal val="0"/>
                                          </p:val>
                                        </p:tav>
                                        <p:tav tm="100000">
                                          <p:val>
                                            <p:strVal val="#ppt_h"/>
                                          </p:val>
                                        </p:tav>
                                      </p:tavLst>
                                    </p:anim>
                                    <p:anim calcmode="lin" valueType="num">
                                      <p:cBhvr>
                                        <p:cTn id="53" dur="1000" fill="hold"/>
                                        <p:tgtEl>
                                          <p:spTgt spid="101"/>
                                        </p:tgtEl>
                                        <p:attrNameLst>
                                          <p:attrName>style.rotation</p:attrName>
                                        </p:attrNameLst>
                                      </p:cBhvr>
                                      <p:tavLst>
                                        <p:tav tm="0">
                                          <p:val>
                                            <p:fltVal val="90"/>
                                          </p:val>
                                        </p:tav>
                                        <p:tav tm="100000">
                                          <p:val>
                                            <p:fltVal val="0"/>
                                          </p:val>
                                        </p:tav>
                                      </p:tavLst>
                                    </p:anim>
                                    <p:animEffect transition="in" filter="fade">
                                      <p:cBhvr>
                                        <p:cTn id="54" dur="1000"/>
                                        <p:tgtEl>
                                          <p:spTgt spid="101"/>
                                        </p:tgtEl>
                                      </p:cBhvr>
                                    </p:animEffect>
                                  </p:childTnLst>
                                </p:cTn>
                              </p:par>
                            </p:childTnLst>
                          </p:cTn>
                        </p:par>
                        <p:par>
                          <p:cTn id="55" fill="hold">
                            <p:stCondLst>
                              <p:cond delay="10750"/>
                            </p:stCondLst>
                            <p:childTnLst>
                              <p:par>
                                <p:cTn id="56" presetID="21" presetClass="entr" presetSubtype="1" fill="hold" grpId="0" nodeType="afterEffect">
                                  <p:stCondLst>
                                    <p:cond delay="0"/>
                                  </p:stCondLst>
                                  <p:childTnLst>
                                    <p:set>
                                      <p:cBhvr>
                                        <p:cTn id="57" dur="1" fill="hold">
                                          <p:stCondLst>
                                            <p:cond delay="0"/>
                                          </p:stCondLst>
                                        </p:cTn>
                                        <p:tgtEl>
                                          <p:spTgt spid="107"/>
                                        </p:tgtEl>
                                        <p:attrNameLst>
                                          <p:attrName>style.visibility</p:attrName>
                                        </p:attrNameLst>
                                      </p:cBhvr>
                                      <p:to>
                                        <p:strVal val="visible"/>
                                      </p:to>
                                    </p:set>
                                    <p:animEffect transition="in" filter="wheel(1)">
                                      <p:cBhvr>
                                        <p:cTn id="58" dur="2000"/>
                                        <p:tgtEl>
                                          <p:spTgt spid="107"/>
                                        </p:tgtEl>
                                      </p:cBhvr>
                                    </p:animEffect>
                                  </p:childTnLst>
                                </p:cTn>
                              </p:par>
                            </p:childTnLst>
                          </p:cTn>
                        </p:par>
                        <p:par>
                          <p:cTn id="59" fill="hold">
                            <p:stCondLst>
                              <p:cond delay="12750"/>
                            </p:stCondLst>
                            <p:childTnLst>
                              <p:par>
                                <p:cTn id="60" presetID="42" presetClass="entr" presetSubtype="0" fill="hold" grpId="0" nodeType="afterEffect">
                                  <p:stCondLst>
                                    <p:cond delay="0"/>
                                  </p:stCondLst>
                                  <p:childTnLst>
                                    <p:set>
                                      <p:cBhvr>
                                        <p:cTn id="61" dur="1" fill="hold">
                                          <p:stCondLst>
                                            <p:cond delay="0"/>
                                          </p:stCondLst>
                                        </p:cTn>
                                        <p:tgtEl>
                                          <p:spTgt spid="70"/>
                                        </p:tgtEl>
                                        <p:attrNameLst>
                                          <p:attrName>style.visibility</p:attrName>
                                        </p:attrNameLst>
                                      </p:cBhvr>
                                      <p:to>
                                        <p:strVal val="visible"/>
                                      </p:to>
                                    </p:set>
                                    <p:animEffect transition="in" filter="fade">
                                      <p:cBhvr>
                                        <p:cTn id="62" dur="1000"/>
                                        <p:tgtEl>
                                          <p:spTgt spid="70"/>
                                        </p:tgtEl>
                                      </p:cBhvr>
                                    </p:animEffect>
                                    <p:anim calcmode="lin" valueType="num">
                                      <p:cBhvr>
                                        <p:cTn id="63" dur="1000" fill="hold"/>
                                        <p:tgtEl>
                                          <p:spTgt spid="70"/>
                                        </p:tgtEl>
                                        <p:attrNameLst>
                                          <p:attrName>ppt_x</p:attrName>
                                        </p:attrNameLst>
                                      </p:cBhvr>
                                      <p:tavLst>
                                        <p:tav tm="0">
                                          <p:val>
                                            <p:strVal val="#ppt_x"/>
                                          </p:val>
                                        </p:tav>
                                        <p:tav tm="100000">
                                          <p:val>
                                            <p:strVal val="#ppt_x"/>
                                          </p:val>
                                        </p:tav>
                                      </p:tavLst>
                                    </p:anim>
                                    <p:anim calcmode="lin" valueType="num">
                                      <p:cBhvr>
                                        <p:cTn id="64"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0" grpId="0"/>
      <p:bldGraphic spid="99" grpId="0">
        <p:bldAsOne/>
      </p:bldGraphic>
      <p:bldGraphic spid="100" grpId="0">
        <p:bldAsOne/>
      </p:bldGraphic>
      <p:bldGraphic spid="10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2019-10-03T16:32:29Z</dcterms:modified>
</cp:coreProperties>
</file>