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AEC-4389-BC47-EFB40905D868}"/>
              </c:ext>
            </c:extLst>
          </c:dPt>
          <c:dPt>
            <c:idx val="1"/>
            <c:bubble3D val="0"/>
            <c:extLst>
              <c:ext xmlns:c16="http://schemas.microsoft.com/office/drawing/2014/chart" uri="{C3380CC4-5D6E-409C-BE32-E72D297353CC}">
                <c16:uniqueId val="{00000001-5AEC-4389-BC47-EFB40905D868}"/>
              </c:ext>
            </c:extLst>
          </c:dPt>
          <c:dPt>
            <c:idx val="2"/>
            <c:bubble3D val="0"/>
            <c:extLst>
              <c:ext xmlns:c16="http://schemas.microsoft.com/office/drawing/2014/chart" uri="{C3380CC4-5D6E-409C-BE32-E72D297353CC}">
                <c16:uniqueId val="{00000002-5AEC-4389-BC47-EFB40905D868}"/>
              </c:ext>
            </c:extLst>
          </c:dPt>
          <c:dPt>
            <c:idx val="3"/>
            <c:bubble3D val="0"/>
            <c:extLst>
              <c:ext xmlns:c16="http://schemas.microsoft.com/office/drawing/2014/chart" uri="{C3380CC4-5D6E-409C-BE32-E72D297353CC}">
                <c16:uniqueId val="{00000003-5AEC-4389-BC47-EFB40905D868}"/>
              </c:ext>
            </c:extLst>
          </c:dPt>
          <c:dPt>
            <c:idx val="4"/>
            <c:bubble3D val="0"/>
            <c:extLst>
              <c:ext xmlns:c16="http://schemas.microsoft.com/office/drawing/2014/chart" uri="{C3380CC4-5D6E-409C-BE32-E72D297353CC}">
                <c16:uniqueId val="{00000004-5AEC-4389-BC47-EFB40905D868}"/>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5AEC-4389-BC47-EFB40905D868}"/>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5AEC-4389-BC47-EFB40905D868}"/>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5AEC-4389-BC47-EFB40905D868}"/>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5AEC-4389-BC47-EFB40905D868}"/>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5AEC-4389-BC47-EFB40905D86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5AEC-4389-BC47-EFB40905D86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A2DC-4A0F-B9EE-4E5348C8E1FF}"/>
              </c:ext>
            </c:extLst>
          </c:dPt>
          <c:dPt>
            <c:idx val="1"/>
            <c:bubble3D val="0"/>
            <c:extLst>
              <c:ext xmlns:c16="http://schemas.microsoft.com/office/drawing/2014/chart" uri="{C3380CC4-5D6E-409C-BE32-E72D297353CC}">
                <c16:uniqueId val="{00000001-A2DC-4A0F-B9EE-4E5348C8E1FF}"/>
              </c:ext>
            </c:extLst>
          </c:dPt>
          <c:dPt>
            <c:idx val="2"/>
            <c:bubble3D val="0"/>
            <c:extLst>
              <c:ext xmlns:c16="http://schemas.microsoft.com/office/drawing/2014/chart" uri="{C3380CC4-5D6E-409C-BE32-E72D297353CC}">
                <c16:uniqueId val="{00000002-A2DC-4A0F-B9EE-4E5348C8E1FF}"/>
              </c:ext>
            </c:extLst>
          </c:dPt>
          <c:dPt>
            <c:idx val="3"/>
            <c:bubble3D val="0"/>
            <c:extLst>
              <c:ext xmlns:c16="http://schemas.microsoft.com/office/drawing/2014/chart" uri="{C3380CC4-5D6E-409C-BE32-E72D297353CC}">
                <c16:uniqueId val="{00000003-A2DC-4A0F-B9EE-4E5348C8E1FF}"/>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A2DC-4A0F-B9EE-4E5348C8E1FF}"/>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A2DC-4A0F-B9EE-4E5348C8E1FF}"/>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A2DC-4A0F-B9EE-4E5348C8E1FF}"/>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A2DC-4A0F-B9EE-4E5348C8E1FF}"/>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A2DC-4A0F-B9EE-4E5348C8E1FF}"/>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A2DC-4A0F-B9EE-4E5348C8E1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A2DC-4A0F-B9EE-4E5348C8E1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DC9F-451C-9511-2C7EEB7CEF78}"/>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DC9F-451C-9511-2C7EEB7CEF78}"/>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DC9F-451C-9511-2C7EEB7CEF78}"/>
              </c:ext>
            </c:extLst>
          </c:dPt>
          <c:dPt>
            <c:idx val="3"/>
            <c:bubble3D val="0"/>
            <c:extLst>
              <c:ext xmlns:c16="http://schemas.microsoft.com/office/drawing/2014/chart" uri="{C3380CC4-5D6E-409C-BE32-E72D297353CC}">
                <c16:uniqueId val="{00000006-DC9F-451C-9511-2C7EEB7CEF78}"/>
              </c:ext>
            </c:extLst>
          </c:dPt>
          <c:dPt>
            <c:idx val="4"/>
            <c:bubble3D val="0"/>
            <c:extLst>
              <c:ext xmlns:c16="http://schemas.microsoft.com/office/drawing/2014/chart" uri="{C3380CC4-5D6E-409C-BE32-E72D297353CC}">
                <c16:uniqueId val="{00000007-DC9F-451C-9511-2C7EEB7CEF78}"/>
              </c:ext>
            </c:extLst>
          </c:dPt>
          <c:dPt>
            <c:idx val="5"/>
            <c:bubble3D val="0"/>
            <c:extLst>
              <c:ext xmlns:c16="http://schemas.microsoft.com/office/drawing/2014/chart" uri="{C3380CC4-5D6E-409C-BE32-E72D297353CC}">
                <c16:uniqueId val="{00000008-DC9F-451C-9511-2C7EEB7CEF78}"/>
              </c:ext>
            </c:extLst>
          </c:dPt>
          <c:dPt>
            <c:idx val="6"/>
            <c:bubble3D val="0"/>
            <c:extLst>
              <c:ext xmlns:c16="http://schemas.microsoft.com/office/drawing/2014/chart" uri="{C3380CC4-5D6E-409C-BE32-E72D297353CC}">
                <c16:uniqueId val="{00000009-DC9F-451C-9511-2C7EEB7CEF78}"/>
              </c:ext>
            </c:extLst>
          </c:dPt>
          <c:dPt>
            <c:idx val="7"/>
            <c:bubble3D val="0"/>
            <c:extLst>
              <c:ext xmlns:c16="http://schemas.microsoft.com/office/drawing/2014/chart" uri="{C3380CC4-5D6E-409C-BE32-E72D297353CC}">
                <c16:uniqueId val="{0000000A-DC9F-451C-9511-2C7EEB7CEF78}"/>
              </c:ext>
            </c:extLst>
          </c:dPt>
          <c:dPt>
            <c:idx val="8"/>
            <c:bubble3D val="0"/>
            <c:extLst>
              <c:ext xmlns:c16="http://schemas.microsoft.com/office/drawing/2014/chart" uri="{C3380CC4-5D6E-409C-BE32-E72D297353CC}">
                <c16:uniqueId val="{0000000B-DC9F-451C-9511-2C7EEB7CEF78}"/>
              </c:ext>
            </c:extLst>
          </c:dPt>
          <c:dPt>
            <c:idx val="9"/>
            <c:bubble3D val="0"/>
            <c:extLst>
              <c:ext xmlns:c16="http://schemas.microsoft.com/office/drawing/2014/chart" uri="{C3380CC4-5D6E-409C-BE32-E72D297353CC}">
                <c16:uniqueId val="{0000000C-DC9F-451C-9511-2C7EEB7CEF7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C9F-451C-9511-2C7EEB7CEF7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C97F78D-7A50-41F2-81FE-71BA13CB74E8}"/>
              </a:ext>
            </a:extLst>
          </p:cNvPr>
          <p:cNvGrpSpPr>
            <a:grpSpLocks noChangeAspect="1"/>
          </p:cNvGrpSpPr>
          <p:nvPr/>
        </p:nvGrpSpPr>
        <p:grpSpPr>
          <a:xfrm>
            <a:off x="2322809" y="1876077"/>
            <a:ext cx="7546382" cy="3657600"/>
            <a:chOff x="114167" y="552711"/>
            <a:chExt cx="9144000" cy="4431936"/>
          </a:xfrm>
          <a:solidFill>
            <a:schemeClr val="bg1">
              <a:lumMod val="65000"/>
            </a:schemeClr>
          </a:solidFill>
          <a:effectLst>
            <a:outerShdw blurRad="50800" dist="38100" dir="18900000" algn="bl" rotWithShape="0">
              <a:prstClr val="black">
                <a:alpha val="40000"/>
              </a:prstClr>
            </a:outerShdw>
          </a:effectLst>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grpFill/>
            <a:ln w="12700" cap="flat" cmpd="sng">
              <a:solidFill>
                <a:schemeClr val="bg1"/>
              </a:solidFill>
              <a:bevel/>
              <a:headEnd/>
              <a:tailEnd/>
            </a:ln>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grpFill/>
            <a:ln w="12700" cap="flat" cmpd="sng">
              <a:solidFill>
                <a:schemeClr val="bg1"/>
              </a:solidFill>
              <a:bevel/>
              <a:headEnd/>
              <a:tailEnd/>
            </a:ln>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grpFill/>
            <a:ln w="12700" cap="flat" cmpd="sng">
              <a:solidFill>
                <a:schemeClr val="bg1"/>
              </a:solidFill>
              <a:bevel/>
              <a:headEnd/>
              <a:tailEnd/>
            </a:ln>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grpFill/>
            <a:ln w="12700" cap="flat" cmpd="sng">
              <a:solidFill>
                <a:schemeClr val="bg1"/>
              </a:solidFill>
              <a:bevel/>
              <a:headEnd/>
              <a:tailEnd/>
            </a:ln>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grpFill/>
            <a:ln w="12700" cap="flat" cmpd="sng">
              <a:solidFill>
                <a:schemeClr val="bg1"/>
              </a:solidFill>
              <a:bevel/>
              <a:headEnd/>
              <a:tailEnd/>
            </a:ln>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grpFill/>
            <a:ln w="12700" cap="flat" cmpd="sng">
              <a:solidFill>
                <a:schemeClr val="bg1"/>
              </a:solidFill>
              <a:bevel/>
              <a:headEnd/>
              <a:tailEnd/>
            </a:ln>
            <a:effectLst/>
            <a:extLst/>
          </p:spPr>
          <p:txBody>
            <a:bodyPr wrap="none" anchor="ctr"/>
            <a:lstStyle/>
            <a:p>
              <a:endParaRPr lang="ru-RU" sz="1872"/>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rgbClr val="464646"/>
                  </a:solidFill>
                  <a:latin typeface="Candara" panose="020E0502030303020204" pitchFamily="34" charset="0"/>
                </a:rPr>
                <a:t>Your Subtitle</a:t>
              </a:r>
            </a:p>
          </p:txBody>
        </p:sp>
      </p:grpSp>
      <p:sp>
        <p:nvSpPr>
          <p:cNvPr id="188" name="TextBox 187">
            <a:extLst>
              <a:ext uri="{FF2B5EF4-FFF2-40B4-BE49-F238E27FC236}">
                <a16:creationId xmlns:a16="http://schemas.microsoft.com/office/drawing/2014/main" id="{AF0B7C04-DA85-4848-9430-F9877ED43692}"/>
              </a:ext>
            </a:extLst>
          </p:cNvPr>
          <p:cNvSpPr txBox="1"/>
          <p:nvPr/>
        </p:nvSpPr>
        <p:spPr>
          <a:xfrm>
            <a:off x="4555110" y="319068"/>
            <a:ext cx="3660766"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89" name="TextBox 188">
            <a:extLst>
              <a:ext uri="{FF2B5EF4-FFF2-40B4-BE49-F238E27FC236}">
                <a16:creationId xmlns:a16="http://schemas.microsoft.com/office/drawing/2014/main" id="{A03726BE-1979-44E2-828A-24944D9B604C}"/>
              </a:ext>
            </a:extLst>
          </p:cNvPr>
          <p:cNvSpPr txBox="1"/>
          <p:nvPr/>
        </p:nvSpPr>
        <p:spPr>
          <a:xfrm>
            <a:off x="112731" y="4560085"/>
            <a:ext cx="2896483"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90" name="TextBox 189">
            <a:extLst>
              <a:ext uri="{FF2B5EF4-FFF2-40B4-BE49-F238E27FC236}">
                <a16:creationId xmlns:a16="http://schemas.microsoft.com/office/drawing/2014/main" id="{816F3B0A-66DB-42EB-83A7-A16428DE0255}"/>
              </a:ext>
            </a:extLst>
          </p:cNvPr>
          <p:cNvSpPr txBox="1"/>
          <p:nvPr/>
        </p:nvSpPr>
        <p:spPr>
          <a:xfrm>
            <a:off x="6981939" y="5168265"/>
            <a:ext cx="365660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91" name="Group 190">
            <a:extLst>
              <a:ext uri="{FF2B5EF4-FFF2-40B4-BE49-F238E27FC236}">
                <a16:creationId xmlns:a16="http://schemas.microsoft.com/office/drawing/2014/main" id="{89436047-A88A-455F-B065-FC3064746D4D}"/>
              </a:ext>
            </a:extLst>
          </p:cNvPr>
          <p:cNvGrpSpPr/>
          <p:nvPr/>
        </p:nvGrpSpPr>
        <p:grpSpPr>
          <a:xfrm>
            <a:off x="748767" y="3531498"/>
            <a:ext cx="3594912" cy="1375905"/>
            <a:chOff x="1068351" y="3041919"/>
            <a:chExt cx="3594912" cy="1375905"/>
          </a:xfrm>
        </p:grpSpPr>
        <p:sp>
          <p:nvSpPr>
            <p:cNvPr id="192" name="Freeform: Shape 191">
              <a:extLst>
                <a:ext uri="{FF2B5EF4-FFF2-40B4-BE49-F238E27FC236}">
                  <a16:creationId xmlns:a16="http://schemas.microsoft.com/office/drawing/2014/main" id="{42D86EFB-E16A-404F-939E-5C62E915A2A5}"/>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3" name="Oval 192">
              <a:extLst>
                <a:ext uri="{FF2B5EF4-FFF2-40B4-BE49-F238E27FC236}">
                  <a16:creationId xmlns:a16="http://schemas.microsoft.com/office/drawing/2014/main" id="{9E227A34-ABA3-42A1-97BA-B1C1E5BF26E5}"/>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4" name="Graphic 26" descr="Hike">
              <a:extLst>
                <a:ext uri="{FF2B5EF4-FFF2-40B4-BE49-F238E27FC236}">
                  <a16:creationId xmlns:a16="http://schemas.microsoft.com/office/drawing/2014/main" id="{CE3315C4-FD82-4C35-AABA-19562A741A1E}"/>
                </a:ext>
              </a:extLst>
            </p:cNvPr>
            <p:cNvGrpSpPr>
              <a:grpSpLocks noChangeAspect="1"/>
            </p:cNvGrpSpPr>
            <p:nvPr/>
          </p:nvGrpSpPr>
          <p:grpSpPr>
            <a:xfrm>
              <a:off x="3815650" y="3311749"/>
              <a:ext cx="548640" cy="548640"/>
              <a:chOff x="5638800" y="2971800"/>
              <a:chExt cx="914400" cy="914400"/>
            </a:xfrm>
            <a:solidFill>
              <a:srgbClr val="4D4D4D"/>
            </a:solidFill>
          </p:grpSpPr>
          <p:sp>
            <p:nvSpPr>
              <p:cNvPr id="196" name="Freeform: Shape 195">
                <a:extLst>
                  <a:ext uri="{FF2B5EF4-FFF2-40B4-BE49-F238E27FC236}">
                    <a16:creationId xmlns:a16="http://schemas.microsoft.com/office/drawing/2014/main" id="{0D1BB650-A115-4981-8B9B-805CBA97749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22BF77EF-DC7A-4B2B-8318-0C8F44ACED3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D83665BC-9F0E-4FF4-B286-233A72C409C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95" name="Text Box 10">
              <a:extLst>
                <a:ext uri="{FF2B5EF4-FFF2-40B4-BE49-F238E27FC236}">
                  <a16:creationId xmlns:a16="http://schemas.microsoft.com/office/drawing/2014/main" id="{B023C11B-107E-4C57-BF28-4E22FA4DD9E9}"/>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99" name="Group 198">
            <a:extLst>
              <a:ext uri="{FF2B5EF4-FFF2-40B4-BE49-F238E27FC236}">
                <a16:creationId xmlns:a16="http://schemas.microsoft.com/office/drawing/2014/main" id="{C978AA6C-6560-40CB-A3DD-0743A2816225}"/>
              </a:ext>
            </a:extLst>
          </p:cNvPr>
          <p:cNvGrpSpPr/>
          <p:nvPr/>
        </p:nvGrpSpPr>
        <p:grpSpPr>
          <a:xfrm>
            <a:off x="3360537" y="1304200"/>
            <a:ext cx="3509383" cy="1375905"/>
            <a:chOff x="5365323" y="1470099"/>
            <a:chExt cx="3509383" cy="1375905"/>
          </a:xfrm>
        </p:grpSpPr>
        <p:sp>
          <p:nvSpPr>
            <p:cNvPr id="200" name="Freeform: Shape 199">
              <a:extLst>
                <a:ext uri="{FF2B5EF4-FFF2-40B4-BE49-F238E27FC236}">
                  <a16:creationId xmlns:a16="http://schemas.microsoft.com/office/drawing/2014/main" id="{BC87A21A-8192-43D6-91AE-AB3D30F168D9}"/>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1" name="Oval 200">
              <a:extLst>
                <a:ext uri="{FF2B5EF4-FFF2-40B4-BE49-F238E27FC236}">
                  <a16:creationId xmlns:a16="http://schemas.microsoft.com/office/drawing/2014/main" id="{A4635BB5-95CC-42BD-BA1C-F962DC6E3C3C}"/>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2" name="Graphic 201" descr="Tent">
              <a:extLst>
                <a:ext uri="{FF2B5EF4-FFF2-40B4-BE49-F238E27FC236}">
                  <a16:creationId xmlns:a16="http://schemas.microsoft.com/office/drawing/2014/main" id="{3A97CBF4-2CA7-46E3-8C79-515D8553ED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203" name="Text Box 10">
              <a:extLst>
                <a:ext uri="{FF2B5EF4-FFF2-40B4-BE49-F238E27FC236}">
                  <a16:creationId xmlns:a16="http://schemas.microsoft.com/office/drawing/2014/main" id="{568CD823-1C0A-4EAF-85F7-1C6DB398A4E0}"/>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204" name="Chart 203">
            <a:extLst>
              <a:ext uri="{FF2B5EF4-FFF2-40B4-BE49-F238E27FC236}">
                <a16:creationId xmlns:a16="http://schemas.microsoft.com/office/drawing/2014/main" id="{223F0E0A-D023-44AC-844E-7D16B955EDBE}"/>
              </a:ext>
            </a:extLst>
          </p:cNvPr>
          <p:cNvGraphicFramePr>
            <a:graphicFrameLocks noChangeAspect="1"/>
          </p:cNvGraphicFramePr>
          <p:nvPr>
            <p:extLst/>
          </p:nvPr>
        </p:nvGraphicFramePr>
        <p:xfrm>
          <a:off x="3175786" y="105939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5" name="Chart 204">
            <a:extLst>
              <a:ext uri="{FF2B5EF4-FFF2-40B4-BE49-F238E27FC236}">
                <a16:creationId xmlns:a16="http://schemas.microsoft.com/office/drawing/2014/main" id="{0C948EF4-0256-4F29-AB44-96A5621635FE}"/>
              </a:ext>
            </a:extLst>
          </p:cNvPr>
          <p:cNvGraphicFramePr>
            <a:graphicFrameLocks noChangeAspect="1"/>
          </p:cNvGraphicFramePr>
          <p:nvPr>
            <p:extLst/>
          </p:nvPr>
        </p:nvGraphicFramePr>
        <p:xfrm>
          <a:off x="3062899" y="330833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06" name="Group 205">
            <a:extLst>
              <a:ext uri="{FF2B5EF4-FFF2-40B4-BE49-F238E27FC236}">
                <a16:creationId xmlns:a16="http://schemas.microsoft.com/office/drawing/2014/main" id="{E7FF6451-F9C7-4D95-9984-FEB14BBFB2CF}"/>
              </a:ext>
            </a:extLst>
          </p:cNvPr>
          <p:cNvGrpSpPr/>
          <p:nvPr/>
        </p:nvGrpSpPr>
        <p:grpSpPr>
          <a:xfrm>
            <a:off x="5759015" y="4106211"/>
            <a:ext cx="3509383" cy="1375905"/>
            <a:chOff x="5011839" y="4261539"/>
            <a:chExt cx="3509383" cy="1375905"/>
          </a:xfrm>
        </p:grpSpPr>
        <p:grpSp>
          <p:nvGrpSpPr>
            <p:cNvPr id="207" name="Group 206">
              <a:extLst>
                <a:ext uri="{FF2B5EF4-FFF2-40B4-BE49-F238E27FC236}">
                  <a16:creationId xmlns:a16="http://schemas.microsoft.com/office/drawing/2014/main" id="{2911E793-DDE7-4043-A5C4-829F0DEB60DD}"/>
                </a:ext>
              </a:extLst>
            </p:cNvPr>
            <p:cNvGrpSpPr/>
            <p:nvPr/>
          </p:nvGrpSpPr>
          <p:grpSpPr>
            <a:xfrm>
              <a:off x="5011839" y="4261539"/>
              <a:ext cx="3509383" cy="1375905"/>
              <a:chOff x="6611704" y="3606840"/>
              <a:chExt cx="3509383" cy="1375905"/>
            </a:xfrm>
          </p:grpSpPr>
          <p:sp>
            <p:nvSpPr>
              <p:cNvPr id="209" name="Freeform: Shape 208">
                <a:extLst>
                  <a:ext uri="{FF2B5EF4-FFF2-40B4-BE49-F238E27FC236}">
                    <a16:creationId xmlns:a16="http://schemas.microsoft.com/office/drawing/2014/main" id="{C5BA672B-F0FE-438E-9A4A-484541FF77FD}"/>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0" name="Text Box 10">
                <a:extLst>
                  <a:ext uri="{FF2B5EF4-FFF2-40B4-BE49-F238E27FC236}">
                    <a16:creationId xmlns:a16="http://schemas.microsoft.com/office/drawing/2014/main" id="{56823012-A0EC-45A6-8CC1-30A36ED7D239}"/>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211" name="Oval 210">
                <a:extLst>
                  <a:ext uri="{FF2B5EF4-FFF2-40B4-BE49-F238E27FC236}">
                    <a16:creationId xmlns:a16="http://schemas.microsoft.com/office/drawing/2014/main" id="{ADB2EC49-65EB-4573-84F3-B5F618608079}"/>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8" name="Freeform 3">
              <a:extLst>
                <a:ext uri="{FF2B5EF4-FFF2-40B4-BE49-F238E27FC236}">
                  <a16:creationId xmlns:a16="http://schemas.microsoft.com/office/drawing/2014/main" id="{E6851B7C-51E4-48E7-9457-41A6478FB11E}"/>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212" name="Chart 211">
            <a:extLst>
              <a:ext uri="{FF2B5EF4-FFF2-40B4-BE49-F238E27FC236}">
                <a16:creationId xmlns:a16="http://schemas.microsoft.com/office/drawing/2014/main" id="{AAD0EE53-5F73-4937-9384-D5BE7B931DB3}"/>
              </a:ext>
            </a:extLst>
          </p:cNvPr>
          <p:cNvGraphicFramePr>
            <a:graphicFrameLocks noChangeAspect="1"/>
          </p:cNvGraphicFramePr>
          <p:nvPr>
            <p:extLst/>
          </p:nvPr>
        </p:nvGraphicFramePr>
        <p:xfrm>
          <a:off x="5567859" y="388632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13" name="Picture 212">
            <a:hlinkClick r:id="rId7"/>
            <a:extLst>
              <a:ext uri="{FF2B5EF4-FFF2-40B4-BE49-F238E27FC236}">
                <a16:creationId xmlns:a16="http://schemas.microsoft.com/office/drawing/2014/main" id="{3625902C-9741-4843-A383-A0F9AFFD646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5429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191"/>
                                        </p:tgtEl>
                                        <p:attrNameLst>
                                          <p:attrName>style.visibility</p:attrName>
                                        </p:attrNameLst>
                                      </p:cBhvr>
                                      <p:to>
                                        <p:strVal val="visible"/>
                                      </p:to>
                                    </p:set>
                                    <p:anim calcmode="lin" valueType="num">
                                      <p:cBhvr>
                                        <p:cTn id="17" dur="1000" fill="hold"/>
                                        <p:tgtEl>
                                          <p:spTgt spid="191"/>
                                        </p:tgtEl>
                                        <p:attrNameLst>
                                          <p:attrName>ppt_w</p:attrName>
                                        </p:attrNameLst>
                                      </p:cBhvr>
                                      <p:tavLst>
                                        <p:tav tm="0">
                                          <p:val>
                                            <p:fltVal val="0"/>
                                          </p:val>
                                        </p:tav>
                                        <p:tav tm="100000">
                                          <p:val>
                                            <p:strVal val="#ppt_w"/>
                                          </p:val>
                                        </p:tav>
                                      </p:tavLst>
                                    </p:anim>
                                    <p:anim calcmode="lin" valueType="num">
                                      <p:cBhvr>
                                        <p:cTn id="18" dur="1000" fill="hold"/>
                                        <p:tgtEl>
                                          <p:spTgt spid="191"/>
                                        </p:tgtEl>
                                        <p:attrNameLst>
                                          <p:attrName>ppt_h</p:attrName>
                                        </p:attrNameLst>
                                      </p:cBhvr>
                                      <p:tavLst>
                                        <p:tav tm="0">
                                          <p:val>
                                            <p:fltVal val="0"/>
                                          </p:val>
                                        </p:tav>
                                        <p:tav tm="100000">
                                          <p:val>
                                            <p:strVal val="#ppt_h"/>
                                          </p:val>
                                        </p:tav>
                                      </p:tavLst>
                                    </p:anim>
                                    <p:anim calcmode="lin" valueType="num">
                                      <p:cBhvr>
                                        <p:cTn id="19" dur="1000" fill="hold"/>
                                        <p:tgtEl>
                                          <p:spTgt spid="191"/>
                                        </p:tgtEl>
                                        <p:attrNameLst>
                                          <p:attrName>style.rotation</p:attrName>
                                        </p:attrNameLst>
                                      </p:cBhvr>
                                      <p:tavLst>
                                        <p:tav tm="0">
                                          <p:val>
                                            <p:fltVal val="90"/>
                                          </p:val>
                                        </p:tav>
                                        <p:tav tm="100000">
                                          <p:val>
                                            <p:fltVal val="0"/>
                                          </p:val>
                                        </p:tav>
                                      </p:tavLst>
                                    </p:anim>
                                    <p:animEffect transition="in" filter="fade">
                                      <p:cBhvr>
                                        <p:cTn id="20" dur="1000"/>
                                        <p:tgtEl>
                                          <p:spTgt spid="191"/>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205"/>
                                        </p:tgtEl>
                                        <p:attrNameLst>
                                          <p:attrName>style.visibility</p:attrName>
                                        </p:attrNameLst>
                                      </p:cBhvr>
                                      <p:to>
                                        <p:strVal val="visible"/>
                                      </p:to>
                                    </p:set>
                                    <p:animEffect transition="in" filter="wheel(1)">
                                      <p:cBhvr>
                                        <p:cTn id="24" dur="2000"/>
                                        <p:tgtEl>
                                          <p:spTgt spid="205"/>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189"/>
                                        </p:tgtEl>
                                        <p:attrNameLst>
                                          <p:attrName>style.visibility</p:attrName>
                                        </p:attrNameLst>
                                      </p:cBhvr>
                                      <p:to>
                                        <p:strVal val="visible"/>
                                      </p:to>
                                    </p:set>
                                    <p:animEffect transition="in" filter="fade">
                                      <p:cBhvr>
                                        <p:cTn id="28" dur="1000"/>
                                        <p:tgtEl>
                                          <p:spTgt spid="189"/>
                                        </p:tgtEl>
                                      </p:cBhvr>
                                    </p:animEffect>
                                    <p:anim calcmode="lin" valueType="num">
                                      <p:cBhvr>
                                        <p:cTn id="29" dur="1000" fill="hold"/>
                                        <p:tgtEl>
                                          <p:spTgt spid="189"/>
                                        </p:tgtEl>
                                        <p:attrNameLst>
                                          <p:attrName>ppt_x</p:attrName>
                                        </p:attrNameLst>
                                      </p:cBhvr>
                                      <p:tavLst>
                                        <p:tav tm="0">
                                          <p:val>
                                            <p:strVal val="#ppt_x"/>
                                          </p:val>
                                        </p:tav>
                                        <p:tav tm="100000">
                                          <p:val>
                                            <p:strVal val="#ppt_x"/>
                                          </p:val>
                                        </p:tav>
                                      </p:tavLst>
                                    </p:anim>
                                    <p:anim calcmode="lin" valueType="num">
                                      <p:cBhvr>
                                        <p:cTn id="30" dur="1000" fill="hold"/>
                                        <p:tgtEl>
                                          <p:spTgt spid="189"/>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199"/>
                                        </p:tgtEl>
                                        <p:attrNameLst>
                                          <p:attrName>style.visibility</p:attrName>
                                        </p:attrNameLst>
                                      </p:cBhvr>
                                      <p:to>
                                        <p:strVal val="visible"/>
                                      </p:to>
                                    </p:set>
                                    <p:anim calcmode="lin" valueType="num">
                                      <p:cBhvr>
                                        <p:cTn id="34" dur="1000" fill="hold"/>
                                        <p:tgtEl>
                                          <p:spTgt spid="199"/>
                                        </p:tgtEl>
                                        <p:attrNameLst>
                                          <p:attrName>ppt_w</p:attrName>
                                        </p:attrNameLst>
                                      </p:cBhvr>
                                      <p:tavLst>
                                        <p:tav tm="0">
                                          <p:val>
                                            <p:fltVal val="0"/>
                                          </p:val>
                                        </p:tav>
                                        <p:tav tm="100000">
                                          <p:val>
                                            <p:strVal val="#ppt_w"/>
                                          </p:val>
                                        </p:tav>
                                      </p:tavLst>
                                    </p:anim>
                                    <p:anim calcmode="lin" valueType="num">
                                      <p:cBhvr>
                                        <p:cTn id="35" dur="1000" fill="hold"/>
                                        <p:tgtEl>
                                          <p:spTgt spid="199"/>
                                        </p:tgtEl>
                                        <p:attrNameLst>
                                          <p:attrName>ppt_h</p:attrName>
                                        </p:attrNameLst>
                                      </p:cBhvr>
                                      <p:tavLst>
                                        <p:tav tm="0">
                                          <p:val>
                                            <p:fltVal val="0"/>
                                          </p:val>
                                        </p:tav>
                                        <p:tav tm="100000">
                                          <p:val>
                                            <p:strVal val="#ppt_h"/>
                                          </p:val>
                                        </p:tav>
                                      </p:tavLst>
                                    </p:anim>
                                    <p:anim calcmode="lin" valueType="num">
                                      <p:cBhvr>
                                        <p:cTn id="36" dur="1000" fill="hold"/>
                                        <p:tgtEl>
                                          <p:spTgt spid="199"/>
                                        </p:tgtEl>
                                        <p:attrNameLst>
                                          <p:attrName>style.rotation</p:attrName>
                                        </p:attrNameLst>
                                      </p:cBhvr>
                                      <p:tavLst>
                                        <p:tav tm="0">
                                          <p:val>
                                            <p:fltVal val="90"/>
                                          </p:val>
                                        </p:tav>
                                        <p:tav tm="100000">
                                          <p:val>
                                            <p:fltVal val="0"/>
                                          </p:val>
                                        </p:tav>
                                      </p:tavLst>
                                    </p:anim>
                                    <p:animEffect transition="in" filter="fade">
                                      <p:cBhvr>
                                        <p:cTn id="37" dur="1000"/>
                                        <p:tgtEl>
                                          <p:spTgt spid="199"/>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204"/>
                                        </p:tgtEl>
                                        <p:attrNameLst>
                                          <p:attrName>style.visibility</p:attrName>
                                        </p:attrNameLst>
                                      </p:cBhvr>
                                      <p:to>
                                        <p:strVal val="visible"/>
                                      </p:to>
                                    </p:set>
                                    <p:animEffect transition="in" filter="wheel(1)">
                                      <p:cBhvr>
                                        <p:cTn id="41" dur="2000"/>
                                        <p:tgtEl>
                                          <p:spTgt spid="204"/>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188"/>
                                        </p:tgtEl>
                                        <p:attrNameLst>
                                          <p:attrName>style.visibility</p:attrName>
                                        </p:attrNameLst>
                                      </p:cBhvr>
                                      <p:to>
                                        <p:strVal val="visible"/>
                                      </p:to>
                                    </p:set>
                                    <p:animEffect transition="in" filter="fade">
                                      <p:cBhvr>
                                        <p:cTn id="45" dur="1000"/>
                                        <p:tgtEl>
                                          <p:spTgt spid="188"/>
                                        </p:tgtEl>
                                      </p:cBhvr>
                                    </p:animEffect>
                                    <p:anim calcmode="lin" valueType="num">
                                      <p:cBhvr>
                                        <p:cTn id="46" dur="1000" fill="hold"/>
                                        <p:tgtEl>
                                          <p:spTgt spid="188"/>
                                        </p:tgtEl>
                                        <p:attrNameLst>
                                          <p:attrName>ppt_x</p:attrName>
                                        </p:attrNameLst>
                                      </p:cBhvr>
                                      <p:tavLst>
                                        <p:tav tm="0">
                                          <p:val>
                                            <p:strVal val="#ppt_x"/>
                                          </p:val>
                                        </p:tav>
                                        <p:tav tm="100000">
                                          <p:val>
                                            <p:strVal val="#ppt_x"/>
                                          </p:val>
                                        </p:tav>
                                      </p:tavLst>
                                    </p:anim>
                                    <p:anim calcmode="lin" valueType="num">
                                      <p:cBhvr>
                                        <p:cTn id="47" dur="1000" fill="hold"/>
                                        <p:tgtEl>
                                          <p:spTgt spid="188"/>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206"/>
                                        </p:tgtEl>
                                        <p:attrNameLst>
                                          <p:attrName>style.visibility</p:attrName>
                                        </p:attrNameLst>
                                      </p:cBhvr>
                                      <p:to>
                                        <p:strVal val="visible"/>
                                      </p:to>
                                    </p:set>
                                    <p:anim calcmode="lin" valueType="num">
                                      <p:cBhvr>
                                        <p:cTn id="51" dur="1000" fill="hold"/>
                                        <p:tgtEl>
                                          <p:spTgt spid="206"/>
                                        </p:tgtEl>
                                        <p:attrNameLst>
                                          <p:attrName>ppt_w</p:attrName>
                                        </p:attrNameLst>
                                      </p:cBhvr>
                                      <p:tavLst>
                                        <p:tav tm="0">
                                          <p:val>
                                            <p:fltVal val="0"/>
                                          </p:val>
                                        </p:tav>
                                        <p:tav tm="100000">
                                          <p:val>
                                            <p:strVal val="#ppt_w"/>
                                          </p:val>
                                        </p:tav>
                                      </p:tavLst>
                                    </p:anim>
                                    <p:anim calcmode="lin" valueType="num">
                                      <p:cBhvr>
                                        <p:cTn id="52" dur="1000" fill="hold"/>
                                        <p:tgtEl>
                                          <p:spTgt spid="206"/>
                                        </p:tgtEl>
                                        <p:attrNameLst>
                                          <p:attrName>ppt_h</p:attrName>
                                        </p:attrNameLst>
                                      </p:cBhvr>
                                      <p:tavLst>
                                        <p:tav tm="0">
                                          <p:val>
                                            <p:fltVal val="0"/>
                                          </p:val>
                                        </p:tav>
                                        <p:tav tm="100000">
                                          <p:val>
                                            <p:strVal val="#ppt_h"/>
                                          </p:val>
                                        </p:tav>
                                      </p:tavLst>
                                    </p:anim>
                                    <p:anim calcmode="lin" valueType="num">
                                      <p:cBhvr>
                                        <p:cTn id="53" dur="1000" fill="hold"/>
                                        <p:tgtEl>
                                          <p:spTgt spid="206"/>
                                        </p:tgtEl>
                                        <p:attrNameLst>
                                          <p:attrName>style.rotation</p:attrName>
                                        </p:attrNameLst>
                                      </p:cBhvr>
                                      <p:tavLst>
                                        <p:tav tm="0">
                                          <p:val>
                                            <p:fltVal val="90"/>
                                          </p:val>
                                        </p:tav>
                                        <p:tav tm="100000">
                                          <p:val>
                                            <p:fltVal val="0"/>
                                          </p:val>
                                        </p:tav>
                                      </p:tavLst>
                                    </p:anim>
                                    <p:animEffect transition="in" filter="fade">
                                      <p:cBhvr>
                                        <p:cTn id="54" dur="1000"/>
                                        <p:tgtEl>
                                          <p:spTgt spid="206"/>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212"/>
                                        </p:tgtEl>
                                        <p:attrNameLst>
                                          <p:attrName>style.visibility</p:attrName>
                                        </p:attrNameLst>
                                      </p:cBhvr>
                                      <p:to>
                                        <p:strVal val="visible"/>
                                      </p:to>
                                    </p:set>
                                    <p:animEffect transition="in" filter="wheel(1)">
                                      <p:cBhvr>
                                        <p:cTn id="58" dur="2000"/>
                                        <p:tgtEl>
                                          <p:spTgt spid="212"/>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190"/>
                                        </p:tgtEl>
                                        <p:attrNameLst>
                                          <p:attrName>style.visibility</p:attrName>
                                        </p:attrNameLst>
                                      </p:cBhvr>
                                      <p:to>
                                        <p:strVal val="visible"/>
                                      </p:to>
                                    </p:set>
                                    <p:animEffect transition="in" filter="fade">
                                      <p:cBhvr>
                                        <p:cTn id="62" dur="1000"/>
                                        <p:tgtEl>
                                          <p:spTgt spid="190"/>
                                        </p:tgtEl>
                                      </p:cBhvr>
                                    </p:animEffect>
                                    <p:anim calcmode="lin" valueType="num">
                                      <p:cBhvr>
                                        <p:cTn id="63" dur="1000" fill="hold"/>
                                        <p:tgtEl>
                                          <p:spTgt spid="190"/>
                                        </p:tgtEl>
                                        <p:attrNameLst>
                                          <p:attrName>ppt_x</p:attrName>
                                        </p:attrNameLst>
                                      </p:cBhvr>
                                      <p:tavLst>
                                        <p:tav tm="0">
                                          <p:val>
                                            <p:strVal val="#ppt_x"/>
                                          </p:val>
                                        </p:tav>
                                        <p:tav tm="100000">
                                          <p:val>
                                            <p:strVal val="#ppt_x"/>
                                          </p:val>
                                        </p:tav>
                                      </p:tavLst>
                                    </p:anim>
                                    <p:anim calcmode="lin" valueType="num">
                                      <p:cBhvr>
                                        <p:cTn id="64" dur="1000" fill="hold"/>
                                        <p:tgtEl>
                                          <p:spTgt spid="1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p:bldP spid="189" grpId="0"/>
      <p:bldP spid="190" grpId="0"/>
      <p:bldGraphic spid="204" grpId="0">
        <p:bldAsOne/>
      </p:bldGraphic>
      <p:bldGraphic spid="205" grpId="0">
        <p:bldAsOne/>
      </p:bldGraphic>
      <p:bldGraphic spid="2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2019-10-03T16:30:17Z</dcterms:modified>
</cp:coreProperties>
</file>