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FFF2-4477-9CE3-C7BC8B755F5F}"/>
              </c:ext>
            </c:extLst>
          </c:dPt>
          <c:dPt>
            <c:idx val="1"/>
            <c:bubble3D val="0"/>
            <c:extLst>
              <c:ext xmlns:c16="http://schemas.microsoft.com/office/drawing/2014/chart" uri="{C3380CC4-5D6E-409C-BE32-E72D297353CC}">
                <c16:uniqueId val="{00000001-FFF2-4477-9CE3-C7BC8B755F5F}"/>
              </c:ext>
            </c:extLst>
          </c:dPt>
          <c:dPt>
            <c:idx val="2"/>
            <c:bubble3D val="0"/>
            <c:extLst>
              <c:ext xmlns:c16="http://schemas.microsoft.com/office/drawing/2014/chart" uri="{C3380CC4-5D6E-409C-BE32-E72D297353CC}">
                <c16:uniqueId val="{00000002-FFF2-4477-9CE3-C7BC8B755F5F}"/>
              </c:ext>
            </c:extLst>
          </c:dPt>
          <c:dPt>
            <c:idx val="3"/>
            <c:bubble3D val="0"/>
            <c:extLst>
              <c:ext xmlns:c16="http://schemas.microsoft.com/office/drawing/2014/chart" uri="{C3380CC4-5D6E-409C-BE32-E72D297353CC}">
                <c16:uniqueId val="{00000003-FFF2-4477-9CE3-C7BC8B755F5F}"/>
              </c:ext>
            </c:extLst>
          </c:dPt>
          <c:dPt>
            <c:idx val="4"/>
            <c:bubble3D val="0"/>
            <c:extLst>
              <c:ext xmlns:c16="http://schemas.microsoft.com/office/drawing/2014/chart" uri="{C3380CC4-5D6E-409C-BE32-E72D297353CC}">
                <c16:uniqueId val="{00000004-FFF2-4477-9CE3-C7BC8B755F5F}"/>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FFF2-4477-9CE3-C7BC8B755F5F}"/>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FFF2-4477-9CE3-C7BC8B755F5F}"/>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FFF2-4477-9CE3-C7BC8B755F5F}"/>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FFF2-4477-9CE3-C7BC8B755F5F}"/>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FFF2-4477-9CE3-C7BC8B755F5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FF2-4477-9CE3-C7BC8B755F5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4D03-4C18-8696-A2FB27F64BC0}"/>
              </c:ext>
            </c:extLst>
          </c:dPt>
          <c:dPt>
            <c:idx val="1"/>
            <c:bubble3D val="0"/>
            <c:extLst>
              <c:ext xmlns:c16="http://schemas.microsoft.com/office/drawing/2014/chart" uri="{C3380CC4-5D6E-409C-BE32-E72D297353CC}">
                <c16:uniqueId val="{00000001-4D03-4C18-8696-A2FB27F64BC0}"/>
              </c:ext>
            </c:extLst>
          </c:dPt>
          <c:dPt>
            <c:idx val="2"/>
            <c:bubble3D val="0"/>
            <c:extLst>
              <c:ext xmlns:c16="http://schemas.microsoft.com/office/drawing/2014/chart" uri="{C3380CC4-5D6E-409C-BE32-E72D297353CC}">
                <c16:uniqueId val="{00000002-4D03-4C18-8696-A2FB27F64BC0}"/>
              </c:ext>
            </c:extLst>
          </c:dPt>
          <c:dPt>
            <c:idx val="3"/>
            <c:bubble3D val="0"/>
            <c:extLst>
              <c:ext xmlns:c16="http://schemas.microsoft.com/office/drawing/2014/chart" uri="{C3380CC4-5D6E-409C-BE32-E72D297353CC}">
                <c16:uniqueId val="{00000003-4D03-4C18-8696-A2FB27F64BC0}"/>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4D03-4C18-8696-A2FB27F64BC0}"/>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4D03-4C18-8696-A2FB27F64BC0}"/>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4D03-4C18-8696-A2FB27F64BC0}"/>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4D03-4C18-8696-A2FB27F64BC0}"/>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4D03-4C18-8696-A2FB27F64BC0}"/>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4D03-4C18-8696-A2FB27F64BC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4D03-4C18-8696-A2FB27F64BC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8F08-4043-9ECB-B30B1A223AB0}"/>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8F08-4043-9ECB-B30B1A223AB0}"/>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8F08-4043-9ECB-B30B1A223AB0}"/>
              </c:ext>
            </c:extLst>
          </c:dPt>
          <c:dPt>
            <c:idx val="3"/>
            <c:bubble3D val="0"/>
            <c:extLst>
              <c:ext xmlns:c16="http://schemas.microsoft.com/office/drawing/2014/chart" uri="{C3380CC4-5D6E-409C-BE32-E72D297353CC}">
                <c16:uniqueId val="{00000006-8F08-4043-9ECB-B30B1A223AB0}"/>
              </c:ext>
            </c:extLst>
          </c:dPt>
          <c:dPt>
            <c:idx val="4"/>
            <c:bubble3D val="0"/>
            <c:extLst>
              <c:ext xmlns:c16="http://schemas.microsoft.com/office/drawing/2014/chart" uri="{C3380CC4-5D6E-409C-BE32-E72D297353CC}">
                <c16:uniqueId val="{00000007-8F08-4043-9ECB-B30B1A223AB0}"/>
              </c:ext>
            </c:extLst>
          </c:dPt>
          <c:dPt>
            <c:idx val="5"/>
            <c:bubble3D val="0"/>
            <c:extLst>
              <c:ext xmlns:c16="http://schemas.microsoft.com/office/drawing/2014/chart" uri="{C3380CC4-5D6E-409C-BE32-E72D297353CC}">
                <c16:uniqueId val="{00000008-8F08-4043-9ECB-B30B1A223AB0}"/>
              </c:ext>
            </c:extLst>
          </c:dPt>
          <c:dPt>
            <c:idx val="6"/>
            <c:bubble3D val="0"/>
            <c:extLst>
              <c:ext xmlns:c16="http://schemas.microsoft.com/office/drawing/2014/chart" uri="{C3380CC4-5D6E-409C-BE32-E72D297353CC}">
                <c16:uniqueId val="{00000009-8F08-4043-9ECB-B30B1A223AB0}"/>
              </c:ext>
            </c:extLst>
          </c:dPt>
          <c:dPt>
            <c:idx val="7"/>
            <c:bubble3D val="0"/>
            <c:extLst>
              <c:ext xmlns:c16="http://schemas.microsoft.com/office/drawing/2014/chart" uri="{C3380CC4-5D6E-409C-BE32-E72D297353CC}">
                <c16:uniqueId val="{0000000A-8F08-4043-9ECB-B30B1A223AB0}"/>
              </c:ext>
            </c:extLst>
          </c:dPt>
          <c:dPt>
            <c:idx val="8"/>
            <c:bubble3D val="0"/>
            <c:extLst>
              <c:ext xmlns:c16="http://schemas.microsoft.com/office/drawing/2014/chart" uri="{C3380CC4-5D6E-409C-BE32-E72D297353CC}">
                <c16:uniqueId val="{0000000B-8F08-4043-9ECB-B30B1A223AB0}"/>
              </c:ext>
            </c:extLst>
          </c:dPt>
          <c:dPt>
            <c:idx val="9"/>
            <c:bubble3D val="0"/>
            <c:extLst>
              <c:ext xmlns:c16="http://schemas.microsoft.com/office/drawing/2014/chart" uri="{C3380CC4-5D6E-409C-BE32-E72D297353CC}">
                <c16:uniqueId val="{0000000C-8F08-4043-9ECB-B30B1A223AB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F08-4043-9ECB-B30B1A223AB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7"/>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AFRICA MAP</a:t>
            </a:r>
          </a:p>
          <a:p>
            <a:r>
              <a:rPr lang="en-US" dirty="0">
                <a:solidFill>
                  <a:srgbClr val="464646"/>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BDF5F439-E533-4E42-B4A5-C73181DC6B8E}"/>
              </a:ext>
            </a:extLst>
          </p:cNvPr>
          <p:cNvGrpSpPr>
            <a:grpSpLocks noChangeAspect="1"/>
          </p:cNvGrpSpPr>
          <p:nvPr/>
        </p:nvGrpSpPr>
        <p:grpSpPr>
          <a:xfrm>
            <a:off x="3341846" y="827676"/>
            <a:ext cx="5120640" cy="5761962"/>
            <a:chOff x="5836792" y="483466"/>
            <a:chExt cx="5444587" cy="6126480"/>
          </a:xfrm>
          <a:solidFill>
            <a:schemeClr val="bg1">
              <a:lumMod val="65000"/>
            </a:schemeClr>
          </a:solidFill>
          <a:effectLst>
            <a:outerShdw blurRad="50800" dist="38100" dir="18900000" algn="bl" rotWithShape="0">
              <a:prstClr val="black">
                <a:alpha val="40000"/>
              </a:prstClr>
            </a:outerShdw>
          </a:effectLst>
        </p:grpSpPr>
        <p:sp>
          <p:nvSpPr>
            <p:cNvPr id="23" name="Freeform 1"/>
            <p:cNvSpPr>
              <a:spLocks noChangeArrowheads="1"/>
            </p:cNvSpPr>
            <p:nvPr/>
          </p:nvSpPr>
          <p:spPr bwMode="auto">
            <a:xfrm>
              <a:off x="7785821" y="483466"/>
              <a:ext cx="310172" cy="619143"/>
            </a:xfrm>
            <a:custGeom>
              <a:avLst/>
              <a:gdLst>
                <a:gd name="T0" fmla="*/ 19 w 948"/>
                <a:gd name="T1" fmla="*/ 204 h 1893"/>
                <a:gd name="T2" fmla="*/ 19 w 948"/>
                <a:gd name="T3" fmla="*/ 204 h 1893"/>
                <a:gd name="T4" fmla="*/ 167 w 948"/>
                <a:gd name="T5" fmla="*/ 55 h 1893"/>
                <a:gd name="T6" fmla="*/ 464 w 948"/>
                <a:gd name="T7" fmla="*/ 37 h 1893"/>
                <a:gd name="T8" fmla="*/ 538 w 948"/>
                <a:gd name="T9" fmla="*/ 167 h 1893"/>
                <a:gd name="T10" fmla="*/ 612 w 948"/>
                <a:gd name="T11" fmla="*/ 93 h 1893"/>
                <a:gd name="T12" fmla="*/ 705 w 948"/>
                <a:gd name="T13" fmla="*/ 111 h 1893"/>
                <a:gd name="T14" fmla="*/ 576 w 948"/>
                <a:gd name="T15" fmla="*/ 334 h 1893"/>
                <a:gd name="T16" fmla="*/ 687 w 948"/>
                <a:gd name="T17" fmla="*/ 500 h 1893"/>
                <a:gd name="T18" fmla="*/ 742 w 948"/>
                <a:gd name="T19" fmla="*/ 630 h 1893"/>
                <a:gd name="T20" fmla="*/ 724 w 948"/>
                <a:gd name="T21" fmla="*/ 779 h 1893"/>
                <a:gd name="T22" fmla="*/ 594 w 948"/>
                <a:gd name="T23" fmla="*/ 835 h 1893"/>
                <a:gd name="T24" fmla="*/ 631 w 948"/>
                <a:gd name="T25" fmla="*/ 965 h 1893"/>
                <a:gd name="T26" fmla="*/ 928 w 948"/>
                <a:gd name="T27" fmla="*/ 1150 h 1893"/>
                <a:gd name="T28" fmla="*/ 909 w 948"/>
                <a:gd name="T29" fmla="*/ 1224 h 1893"/>
                <a:gd name="T30" fmla="*/ 724 w 948"/>
                <a:gd name="T31" fmla="*/ 1484 h 1893"/>
                <a:gd name="T32" fmla="*/ 594 w 948"/>
                <a:gd name="T33" fmla="*/ 1595 h 1893"/>
                <a:gd name="T34" fmla="*/ 594 w 948"/>
                <a:gd name="T35" fmla="*/ 1799 h 1893"/>
                <a:gd name="T36" fmla="*/ 446 w 948"/>
                <a:gd name="T37" fmla="*/ 1892 h 1893"/>
                <a:gd name="T38" fmla="*/ 427 w 948"/>
                <a:gd name="T39" fmla="*/ 1762 h 1893"/>
                <a:gd name="T40" fmla="*/ 334 w 948"/>
                <a:gd name="T41" fmla="*/ 1484 h 1893"/>
                <a:gd name="T42" fmla="*/ 167 w 948"/>
                <a:gd name="T43" fmla="*/ 1261 h 1893"/>
                <a:gd name="T44" fmla="*/ 56 w 948"/>
                <a:gd name="T45" fmla="*/ 1094 h 1893"/>
                <a:gd name="T46" fmla="*/ 0 w 948"/>
                <a:gd name="T47" fmla="*/ 853 h 1893"/>
                <a:gd name="T48" fmla="*/ 75 w 948"/>
                <a:gd name="T49" fmla="*/ 797 h 1893"/>
                <a:gd name="T50" fmla="*/ 149 w 948"/>
                <a:gd name="T51" fmla="*/ 575 h 1893"/>
                <a:gd name="T52" fmla="*/ 75 w 948"/>
                <a:gd name="T53" fmla="*/ 352 h 1893"/>
                <a:gd name="T54" fmla="*/ 19 w 948"/>
                <a:gd name="T55" fmla="*/ 204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8" h="1893">
                  <a:moveTo>
                    <a:pt x="19" y="204"/>
                  </a:moveTo>
                  <a:lnTo>
                    <a:pt x="19" y="204"/>
                  </a:lnTo>
                  <a:cubicBezTo>
                    <a:pt x="19" y="204"/>
                    <a:pt x="111" y="74"/>
                    <a:pt x="167" y="55"/>
                  </a:cubicBezTo>
                  <a:cubicBezTo>
                    <a:pt x="223" y="37"/>
                    <a:pt x="390" y="0"/>
                    <a:pt x="464" y="37"/>
                  </a:cubicBezTo>
                  <a:cubicBezTo>
                    <a:pt x="538" y="55"/>
                    <a:pt x="501" y="185"/>
                    <a:pt x="538" y="167"/>
                  </a:cubicBezTo>
                  <a:cubicBezTo>
                    <a:pt x="594" y="167"/>
                    <a:pt x="576" y="111"/>
                    <a:pt x="612" y="93"/>
                  </a:cubicBezTo>
                  <a:cubicBezTo>
                    <a:pt x="650" y="74"/>
                    <a:pt x="724" y="37"/>
                    <a:pt x="705" y="111"/>
                  </a:cubicBezTo>
                  <a:cubicBezTo>
                    <a:pt x="668" y="185"/>
                    <a:pt x="576" y="278"/>
                    <a:pt x="576" y="334"/>
                  </a:cubicBezTo>
                  <a:cubicBezTo>
                    <a:pt x="576" y="371"/>
                    <a:pt x="594" y="464"/>
                    <a:pt x="687" y="500"/>
                  </a:cubicBezTo>
                  <a:cubicBezTo>
                    <a:pt x="761" y="538"/>
                    <a:pt x="761" y="575"/>
                    <a:pt x="742" y="630"/>
                  </a:cubicBezTo>
                  <a:cubicBezTo>
                    <a:pt x="724" y="705"/>
                    <a:pt x="742" y="760"/>
                    <a:pt x="724" y="779"/>
                  </a:cubicBezTo>
                  <a:cubicBezTo>
                    <a:pt x="705" y="779"/>
                    <a:pt x="594" y="797"/>
                    <a:pt x="594" y="835"/>
                  </a:cubicBezTo>
                  <a:cubicBezTo>
                    <a:pt x="594" y="871"/>
                    <a:pt x="557" y="927"/>
                    <a:pt x="631" y="965"/>
                  </a:cubicBezTo>
                  <a:cubicBezTo>
                    <a:pt x="687" y="1020"/>
                    <a:pt x="909" y="1150"/>
                    <a:pt x="928" y="1150"/>
                  </a:cubicBezTo>
                  <a:cubicBezTo>
                    <a:pt x="947" y="1168"/>
                    <a:pt x="947" y="1206"/>
                    <a:pt x="909" y="1224"/>
                  </a:cubicBezTo>
                  <a:cubicBezTo>
                    <a:pt x="872" y="1242"/>
                    <a:pt x="779" y="1465"/>
                    <a:pt x="724" y="1484"/>
                  </a:cubicBezTo>
                  <a:cubicBezTo>
                    <a:pt x="668" y="1502"/>
                    <a:pt x="594" y="1558"/>
                    <a:pt x="594" y="1595"/>
                  </a:cubicBezTo>
                  <a:cubicBezTo>
                    <a:pt x="594" y="1632"/>
                    <a:pt x="612" y="1762"/>
                    <a:pt x="594" y="1799"/>
                  </a:cubicBezTo>
                  <a:cubicBezTo>
                    <a:pt x="557" y="1818"/>
                    <a:pt x="446" y="1892"/>
                    <a:pt x="446" y="1892"/>
                  </a:cubicBezTo>
                  <a:cubicBezTo>
                    <a:pt x="446" y="1892"/>
                    <a:pt x="446" y="1818"/>
                    <a:pt x="427" y="1762"/>
                  </a:cubicBezTo>
                  <a:cubicBezTo>
                    <a:pt x="427" y="1688"/>
                    <a:pt x="353" y="1539"/>
                    <a:pt x="334" y="1484"/>
                  </a:cubicBezTo>
                  <a:cubicBezTo>
                    <a:pt x="297" y="1428"/>
                    <a:pt x="205" y="1317"/>
                    <a:pt x="167" y="1261"/>
                  </a:cubicBezTo>
                  <a:cubicBezTo>
                    <a:pt x="130" y="1187"/>
                    <a:pt x="75" y="1131"/>
                    <a:pt x="56" y="1094"/>
                  </a:cubicBezTo>
                  <a:cubicBezTo>
                    <a:pt x="19" y="1057"/>
                    <a:pt x="0" y="871"/>
                    <a:pt x="0" y="853"/>
                  </a:cubicBezTo>
                  <a:cubicBezTo>
                    <a:pt x="19" y="816"/>
                    <a:pt x="75" y="797"/>
                    <a:pt x="75" y="797"/>
                  </a:cubicBezTo>
                  <a:cubicBezTo>
                    <a:pt x="75" y="797"/>
                    <a:pt x="149" y="594"/>
                    <a:pt x="149" y="575"/>
                  </a:cubicBezTo>
                  <a:cubicBezTo>
                    <a:pt x="149" y="556"/>
                    <a:pt x="111" y="408"/>
                    <a:pt x="75" y="352"/>
                  </a:cubicBezTo>
                  <a:cubicBezTo>
                    <a:pt x="37" y="297"/>
                    <a:pt x="19" y="204"/>
                    <a:pt x="19" y="20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4" name="Freeform 2"/>
            <p:cNvSpPr>
              <a:spLocks noChangeArrowheads="1"/>
            </p:cNvSpPr>
            <p:nvPr/>
          </p:nvSpPr>
          <p:spPr bwMode="auto">
            <a:xfrm>
              <a:off x="7931530" y="860148"/>
              <a:ext cx="1219045" cy="1141589"/>
            </a:xfrm>
            <a:custGeom>
              <a:avLst/>
              <a:gdLst>
                <a:gd name="T0" fmla="*/ 3616 w 3728"/>
                <a:gd name="T1" fmla="*/ 352 h 3488"/>
                <a:gd name="T2" fmla="*/ 3616 w 3728"/>
                <a:gd name="T3" fmla="*/ 352 h 3488"/>
                <a:gd name="T4" fmla="*/ 3505 w 3728"/>
                <a:gd name="T5" fmla="*/ 260 h 3488"/>
                <a:gd name="T6" fmla="*/ 3226 w 3728"/>
                <a:gd name="T7" fmla="*/ 260 h 3488"/>
                <a:gd name="T8" fmla="*/ 3134 w 3728"/>
                <a:gd name="T9" fmla="*/ 186 h 3488"/>
                <a:gd name="T10" fmla="*/ 2911 w 3728"/>
                <a:gd name="T11" fmla="*/ 37 h 3488"/>
                <a:gd name="T12" fmla="*/ 2484 w 3728"/>
                <a:gd name="T13" fmla="*/ 130 h 3488"/>
                <a:gd name="T14" fmla="*/ 2466 w 3728"/>
                <a:gd name="T15" fmla="*/ 148 h 3488"/>
                <a:gd name="T16" fmla="*/ 2466 w 3728"/>
                <a:gd name="T17" fmla="*/ 148 h 3488"/>
                <a:gd name="T18" fmla="*/ 2373 w 3728"/>
                <a:gd name="T19" fmla="*/ 389 h 3488"/>
                <a:gd name="T20" fmla="*/ 2243 w 3728"/>
                <a:gd name="T21" fmla="*/ 668 h 3488"/>
                <a:gd name="T22" fmla="*/ 2113 w 3728"/>
                <a:gd name="T23" fmla="*/ 742 h 3488"/>
                <a:gd name="T24" fmla="*/ 1891 w 3728"/>
                <a:gd name="T25" fmla="*/ 593 h 3488"/>
                <a:gd name="T26" fmla="*/ 1484 w 3728"/>
                <a:gd name="T27" fmla="*/ 501 h 3488"/>
                <a:gd name="T28" fmla="*/ 1372 w 3728"/>
                <a:gd name="T29" fmla="*/ 427 h 3488"/>
                <a:gd name="T30" fmla="*/ 1279 w 3728"/>
                <a:gd name="T31" fmla="*/ 186 h 3488"/>
                <a:gd name="T32" fmla="*/ 1020 w 3728"/>
                <a:gd name="T33" fmla="*/ 92 h 3488"/>
                <a:gd name="T34" fmla="*/ 686 w 3728"/>
                <a:gd name="T35" fmla="*/ 74 h 3488"/>
                <a:gd name="T36" fmla="*/ 612 w 3728"/>
                <a:gd name="T37" fmla="*/ 74 h 3488"/>
                <a:gd name="T38" fmla="*/ 482 w 3728"/>
                <a:gd name="T39" fmla="*/ 0 h 3488"/>
                <a:gd name="T40" fmla="*/ 501 w 3728"/>
                <a:gd name="T41" fmla="*/ 37 h 3488"/>
                <a:gd name="T42" fmla="*/ 426 w 3728"/>
                <a:gd name="T43" fmla="*/ 130 h 3488"/>
                <a:gd name="T44" fmla="*/ 333 w 3728"/>
                <a:gd name="T45" fmla="*/ 278 h 3488"/>
                <a:gd name="T46" fmla="*/ 278 w 3728"/>
                <a:gd name="T47" fmla="*/ 334 h 3488"/>
                <a:gd name="T48" fmla="*/ 166 w 3728"/>
                <a:gd name="T49" fmla="*/ 408 h 3488"/>
                <a:gd name="T50" fmla="*/ 148 w 3728"/>
                <a:gd name="T51" fmla="*/ 501 h 3488"/>
                <a:gd name="T52" fmla="*/ 148 w 3728"/>
                <a:gd name="T53" fmla="*/ 649 h 3488"/>
                <a:gd name="T54" fmla="*/ 0 w 3728"/>
                <a:gd name="T55" fmla="*/ 742 h 3488"/>
                <a:gd name="T56" fmla="*/ 55 w 3728"/>
                <a:gd name="T57" fmla="*/ 1261 h 3488"/>
                <a:gd name="T58" fmla="*/ 92 w 3728"/>
                <a:gd name="T59" fmla="*/ 1688 h 3488"/>
                <a:gd name="T60" fmla="*/ 74 w 3728"/>
                <a:gd name="T61" fmla="*/ 1873 h 3488"/>
                <a:gd name="T62" fmla="*/ 185 w 3728"/>
                <a:gd name="T63" fmla="*/ 2115 h 3488"/>
                <a:gd name="T64" fmla="*/ 315 w 3728"/>
                <a:gd name="T65" fmla="*/ 2300 h 3488"/>
                <a:gd name="T66" fmla="*/ 556 w 3728"/>
                <a:gd name="T67" fmla="*/ 2449 h 3488"/>
                <a:gd name="T68" fmla="*/ 649 w 3728"/>
                <a:gd name="T69" fmla="*/ 2560 h 3488"/>
                <a:gd name="T70" fmla="*/ 1020 w 3728"/>
                <a:gd name="T71" fmla="*/ 2597 h 3488"/>
                <a:gd name="T72" fmla="*/ 1168 w 3728"/>
                <a:gd name="T73" fmla="*/ 2801 h 3488"/>
                <a:gd name="T74" fmla="*/ 1372 w 3728"/>
                <a:gd name="T75" fmla="*/ 2745 h 3488"/>
                <a:gd name="T76" fmla="*/ 1725 w 3728"/>
                <a:gd name="T77" fmla="*/ 2634 h 3488"/>
                <a:gd name="T78" fmla="*/ 2948 w 3728"/>
                <a:gd name="T79" fmla="*/ 3246 h 3488"/>
                <a:gd name="T80" fmla="*/ 3505 w 3728"/>
                <a:gd name="T81" fmla="*/ 3487 h 3488"/>
                <a:gd name="T82" fmla="*/ 3616 w 3728"/>
                <a:gd name="T83" fmla="*/ 3451 h 3488"/>
                <a:gd name="T84" fmla="*/ 3727 w 3728"/>
                <a:gd name="T85" fmla="*/ 3376 h 3488"/>
                <a:gd name="T86" fmla="*/ 3635 w 3728"/>
                <a:gd name="T87" fmla="*/ 853 h 3488"/>
                <a:gd name="T88" fmla="*/ 3616 w 3728"/>
                <a:gd name="T89" fmla="*/ 352 h 3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28" h="3488">
                  <a:moveTo>
                    <a:pt x="3616" y="352"/>
                  </a:moveTo>
                  <a:lnTo>
                    <a:pt x="3616" y="352"/>
                  </a:lnTo>
                  <a:cubicBezTo>
                    <a:pt x="3616" y="352"/>
                    <a:pt x="3635" y="334"/>
                    <a:pt x="3505" y="260"/>
                  </a:cubicBezTo>
                  <a:cubicBezTo>
                    <a:pt x="3375" y="204"/>
                    <a:pt x="3356" y="278"/>
                    <a:pt x="3226" y="260"/>
                  </a:cubicBezTo>
                  <a:cubicBezTo>
                    <a:pt x="3097" y="260"/>
                    <a:pt x="3152" y="241"/>
                    <a:pt x="3134" y="186"/>
                  </a:cubicBezTo>
                  <a:cubicBezTo>
                    <a:pt x="3097" y="111"/>
                    <a:pt x="3097" y="37"/>
                    <a:pt x="2911" y="37"/>
                  </a:cubicBezTo>
                  <a:cubicBezTo>
                    <a:pt x="2726" y="56"/>
                    <a:pt x="2522" y="111"/>
                    <a:pt x="2484" y="130"/>
                  </a:cubicBezTo>
                  <a:cubicBezTo>
                    <a:pt x="2466" y="148"/>
                    <a:pt x="2466" y="148"/>
                    <a:pt x="2466" y="148"/>
                  </a:cubicBezTo>
                  <a:lnTo>
                    <a:pt x="2466" y="148"/>
                  </a:lnTo>
                  <a:cubicBezTo>
                    <a:pt x="2466" y="148"/>
                    <a:pt x="2373" y="278"/>
                    <a:pt x="2373" y="389"/>
                  </a:cubicBezTo>
                  <a:cubicBezTo>
                    <a:pt x="2373" y="519"/>
                    <a:pt x="2336" y="575"/>
                    <a:pt x="2243" y="668"/>
                  </a:cubicBezTo>
                  <a:cubicBezTo>
                    <a:pt x="2169" y="742"/>
                    <a:pt x="2187" y="798"/>
                    <a:pt x="2113" y="742"/>
                  </a:cubicBezTo>
                  <a:cubicBezTo>
                    <a:pt x="2040" y="668"/>
                    <a:pt x="2022" y="649"/>
                    <a:pt x="1891" y="593"/>
                  </a:cubicBezTo>
                  <a:cubicBezTo>
                    <a:pt x="1762" y="519"/>
                    <a:pt x="1520" y="519"/>
                    <a:pt x="1484" y="501"/>
                  </a:cubicBezTo>
                  <a:cubicBezTo>
                    <a:pt x="1428" y="501"/>
                    <a:pt x="1409" y="463"/>
                    <a:pt x="1372" y="427"/>
                  </a:cubicBezTo>
                  <a:cubicBezTo>
                    <a:pt x="1335" y="371"/>
                    <a:pt x="1354" y="222"/>
                    <a:pt x="1279" y="186"/>
                  </a:cubicBezTo>
                  <a:cubicBezTo>
                    <a:pt x="1205" y="148"/>
                    <a:pt x="1131" y="92"/>
                    <a:pt x="1020" y="92"/>
                  </a:cubicBezTo>
                  <a:cubicBezTo>
                    <a:pt x="908" y="74"/>
                    <a:pt x="686" y="74"/>
                    <a:pt x="686" y="74"/>
                  </a:cubicBezTo>
                  <a:cubicBezTo>
                    <a:pt x="612" y="74"/>
                    <a:pt x="612" y="74"/>
                    <a:pt x="612" y="74"/>
                  </a:cubicBezTo>
                  <a:cubicBezTo>
                    <a:pt x="482" y="0"/>
                    <a:pt x="482" y="0"/>
                    <a:pt x="482" y="0"/>
                  </a:cubicBezTo>
                  <a:cubicBezTo>
                    <a:pt x="482" y="0"/>
                    <a:pt x="501" y="18"/>
                    <a:pt x="501" y="37"/>
                  </a:cubicBezTo>
                  <a:cubicBezTo>
                    <a:pt x="482" y="74"/>
                    <a:pt x="445" y="74"/>
                    <a:pt x="426" y="130"/>
                  </a:cubicBezTo>
                  <a:cubicBezTo>
                    <a:pt x="407" y="167"/>
                    <a:pt x="333" y="278"/>
                    <a:pt x="333" y="278"/>
                  </a:cubicBezTo>
                  <a:cubicBezTo>
                    <a:pt x="333" y="278"/>
                    <a:pt x="296" y="334"/>
                    <a:pt x="278" y="334"/>
                  </a:cubicBezTo>
                  <a:cubicBezTo>
                    <a:pt x="241" y="334"/>
                    <a:pt x="166" y="389"/>
                    <a:pt x="166" y="408"/>
                  </a:cubicBezTo>
                  <a:cubicBezTo>
                    <a:pt x="148" y="427"/>
                    <a:pt x="148" y="427"/>
                    <a:pt x="148" y="501"/>
                  </a:cubicBezTo>
                  <a:cubicBezTo>
                    <a:pt x="148" y="557"/>
                    <a:pt x="148" y="631"/>
                    <a:pt x="148" y="649"/>
                  </a:cubicBezTo>
                  <a:cubicBezTo>
                    <a:pt x="130" y="649"/>
                    <a:pt x="0" y="742"/>
                    <a:pt x="0" y="742"/>
                  </a:cubicBezTo>
                  <a:cubicBezTo>
                    <a:pt x="0" y="742"/>
                    <a:pt x="74" y="1113"/>
                    <a:pt x="55" y="1261"/>
                  </a:cubicBezTo>
                  <a:cubicBezTo>
                    <a:pt x="55" y="1391"/>
                    <a:pt x="92" y="1595"/>
                    <a:pt x="92" y="1688"/>
                  </a:cubicBezTo>
                  <a:cubicBezTo>
                    <a:pt x="74" y="1762"/>
                    <a:pt x="92" y="1799"/>
                    <a:pt x="74" y="1873"/>
                  </a:cubicBezTo>
                  <a:cubicBezTo>
                    <a:pt x="55" y="1929"/>
                    <a:pt x="130" y="2003"/>
                    <a:pt x="185" y="2115"/>
                  </a:cubicBezTo>
                  <a:cubicBezTo>
                    <a:pt x="222" y="2226"/>
                    <a:pt x="222" y="2263"/>
                    <a:pt x="315" y="2300"/>
                  </a:cubicBezTo>
                  <a:cubicBezTo>
                    <a:pt x="389" y="2319"/>
                    <a:pt x="556" y="2393"/>
                    <a:pt x="556" y="2449"/>
                  </a:cubicBezTo>
                  <a:cubicBezTo>
                    <a:pt x="575" y="2504"/>
                    <a:pt x="575" y="2541"/>
                    <a:pt x="649" y="2560"/>
                  </a:cubicBezTo>
                  <a:cubicBezTo>
                    <a:pt x="723" y="2560"/>
                    <a:pt x="946" y="2541"/>
                    <a:pt x="1020" y="2597"/>
                  </a:cubicBezTo>
                  <a:cubicBezTo>
                    <a:pt x="1094" y="2671"/>
                    <a:pt x="1113" y="2783"/>
                    <a:pt x="1168" y="2801"/>
                  </a:cubicBezTo>
                  <a:cubicBezTo>
                    <a:pt x="1205" y="2820"/>
                    <a:pt x="1279" y="2783"/>
                    <a:pt x="1372" y="2745"/>
                  </a:cubicBezTo>
                  <a:cubicBezTo>
                    <a:pt x="1465" y="2709"/>
                    <a:pt x="1539" y="2560"/>
                    <a:pt x="1725" y="2634"/>
                  </a:cubicBezTo>
                  <a:cubicBezTo>
                    <a:pt x="1891" y="2709"/>
                    <a:pt x="2948" y="3246"/>
                    <a:pt x="2948" y="3246"/>
                  </a:cubicBezTo>
                  <a:cubicBezTo>
                    <a:pt x="2948" y="3246"/>
                    <a:pt x="3449" y="3487"/>
                    <a:pt x="3505" y="3487"/>
                  </a:cubicBezTo>
                  <a:cubicBezTo>
                    <a:pt x="3560" y="3469"/>
                    <a:pt x="3597" y="3451"/>
                    <a:pt x="3616" y="3451"/>
                  </a:cubicBezTo>
                  <a:cubicBezTo>
                    <a:pt x="3653" y="3451"/>
                    <a:pt x="3727" y="3432"/>
                    <a:pt x="3727" y="3376"/>
                  </a:cubicBezTo>
                  <a:cubicBezTo>
                    <a:pt x="3727" y="3302"/>
                    <a:pt x="3635" y="853"/>
                    <a:pt x="3635" y="853"/>
                  </a:cubicBezTo>
                  <a:lnTo>
                    <a:pt x="3616" y="352"/>
                  </a:ln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5" name="Freeform 3"/>
            <p:cNvSpPr>
              <a:spLocks noChangeArrowheads="1"/>
            </p:cNvSpPr>
            <p:nvPr/>
          </p:nvSpPr>
          <p:spPr bwMode="auto">
            <a:xfrm>
              <a:off x="6546579" y="519547"/>
              <a:ext cx="1578267" cy="1567340"/>
            </a:xfrm>
            <a:custGeom>
              <a:avLst/>
              <a:gdLst>
                <a:gd name="T0" fmla="*/ 3784 w 4824"/>
                <a:gd name="T1" fmla="*/ 112 h 4787"/>
                <a:gd name="T2" fmla="*/ 3784 w 4824"/>
                <a:gd name="T3" fmla="*/ 112 h 4787"/>
                <a:gd name="T4" fmla="*/ 3710 w 4824"/>
                <a:gd name="T5" fmla="*/ 37 h 4787"/>
                <a:gd name="T6" fmla="*/ 3358 w 4824"/>
                <a:gd name="T7" fmla="*/ 0 h 4787"/>
                <a:gd name="T8" fmla="*/ 3265 w 4824"/>
                <a:gd name="T9" fmla="*/ 74 h 4787"/>
                <a:gd name="T10" fmla="*/ 3247 w 4824"/>
                <a:gd name="T11" fmla="*/ 93 h 4787"/>
                <a:gd name="T12" fmla="*/ 3191 w 4824"/>
                <a:gd name="T13" fmla="*/ 74 h 4787"/>
                <a:gd name="T14" fmla="*/ 3098 w 4824"/>
                <a:gd name="T15" fmla="*/ 37 h 4787"/>
                <a:gd name="T16" fmla="*/ 2876 w 4824"/>
                <a:gd name="T17" fmla="*/ 18 h 4787"/>
                <a:gd name="T18" fmla="*/ 2764 w 4824"/>
                <a:gd name="T19" fmla="*/ 74 h 4787"/>
                <a:gd name="T20" fmla="*/ 2245 w 4824"/>
                <a:gd name="T21" fmla="*/ 93 h 4787"/>
                <a:gd name="T22" fmla="*/ 1985 w 4824"/>
                <a:gd name="T23" fmla="*/ 204 h 4787"/>
                <a:gd name="T24" fmla="*/ 1855 w 4824"/>
                <a:gd name="T25" fmla="*/ 297 h 4787"/>
                <a:gd name="T26" fmla="*/ 1781 w 4824"/>
                <a:gd name="T27" fmla="*/ 297 h 4787"/>
                <a:gd name="T28" fmla="*/ 1669 w 4824"/>
                <a:gd name="T29" fmla="*/ 389 h 4787"/>
                <a:gd name="T30" fmla="*/ 1595 w 4824"/>
                <a:gd name="T31" fmla="*/ 483 h 4787"/>
                <a:gd name="T32" fmla="*/ 1558 w 4824"/>
                <a:gd name="T33" fmla="*/ 483 h 4787"/>
                <a:gd name="T34" fmla="*/ 1595 w 4824"/>
                <a:gd name="T35" fmla="*/ 760 h 4787"/>
                <a:gd name="T36" fmla="*/ 1688 w 4824"/>
                <a:gd name="T37" fmla="*/ 1076 h 4787"/>
                <a:gd name="T38" fmla="*/ 1725 w 4824"/>
                <a:gd name="T39" fmla="*/ 1261 h 4787"/>
                <a:gd name="T40" fmla="*/ 1669 w 4824"/>
                <a:gd name="T41" fmla="*/ 1391 h 4787"/>
                <a:gd name="T42" fmla="*/ 1466 w 4824"/>
                <a:gd name="T43" fmla="*/ 1391 h 4787"/>
                <a:gd name="T44" fmla="*/ 1243 w 4824"/>
                <a:gd name="T45" fmla="*/ 1484 h 4787"/>
                <a:gd name="T46" fmla="*/ 1132 w 4824"/>
                <a:gd name="T47" fmla="*/ 1707 h 4787"/>
                <a:gd name="T48" fmla="*/ 946 w 4824"/>
                <a:gd name="T49" fmla="*/ 1799 h 4787"/>
                <a:gd name="T50" fmla="*/ 724 w 4824"/>
                <a:gd name="T51" fmla="*/ 1985 h 4787"/>
                <a:gd name="T52" fmla="*/ 427 w 4824"/>
                <a:gd name="T53" fmla="*/ 2059 h 4787"/>
                <a:gd name="T54" fmla="*/ 204 w 4824"/>
                <a:gd name="T55" fmla="*/ 2152 h 4787"/>
                <a:gd name="T56" fmla="*/ 19 w 4824"/>
                <a:gd name="T57" fmla="*/ 2412 h 4787"/>
                <a:gd name="T58" fmla="*/ 315 w 4824"/>
                <a:gd name="T59" fmla="*/ 2820 h 4787"/>
                <a:gd name="T60" fmla="*/ 909 w 4824"/>
                <a:gd name="T61" fmla="*/ 3265 h 4787"/>
                <a:gd name="T62" fmla="*/ 2356 w 4824"/>
                <a:gd name="T63" fmla="*/ 4285 h 4787"/>
                <a:gd name="T64" fmla="*/ 2393 w 4824"/>
                <a:gd name="T65" fmla="*/ 4396 h 4787"/>
                <a:gd name="T66" fmla="*/ 2727 w 4824"/>
                <a:gd name="T67" fmla="*/ 4508 h 4787"/>
                <a:gd name="T68" fmla="*/ 2801 w 4824"/>
                <a:gd name="T69" fmla="*/ 4712 h 4787"/>
                <a:gd name="T70" fmla="*/ 2987 w 4824"/>
                <a:gd name="T71" fmla="*/ 4749 h 4787"/>
                <a:gd name="T72" fmla="*/ 3358 w 4824"/>
                <a:gd name="T73" fmla="*/ 4675 h 4787"/>
                <a:gd name="T74" fmla="*/ 4823 w 4824"/>
                <a:gd name="T75" fmla="*/ 3580 h 4787"/>
                <a:gd name="T76" fmla="*/ 4786 w 4824"/>
                <a:gd name="T77" fmla="*/ 3525 h 4787"/>
                <a:gd name="T78" fmla="*/ 4749 w 4824"/>
                <a:gd name="T79" fmla="*/ 3451 h 4787"/>
                <a:gd name="T80" fmla="*/ 4563 w 4824"/>
                <a:gd name="T81" fmla="*/ 3339 h 4787"/>
                <a:gd name="T82" fmla="*/ 4471 w 4824"/>
                <a:gd name="T83" fmla="*/ 3283 h 4787"/>
                <a:gd name="T84" fmla="*/ 4378 w 4824"/>
                <a:gd name="T85" fmla="*/ 3080 h 4787"/>
                <a:gd name="T86" fmla="*/ 4304 w 4824"/>
                <a:gd name="T87" fmla="*/ 2950 h 4787"/>
                <a:gd name="T88" fmla="*/ 4322 w 4824"/>
                <a:gd name="T89" fmla="*/ 2857 h 4787"/>
                <a:gd name="T90" fmla="*/ 4322 w 4824"/>
                <a:gd name="T91" fmla="*/ 2709 h 4787"/>
                <a:gd name="T92" fmla="*/ 4304 w 4824"/>
                <a:gd name="T93" fmla="*/ 2467 h 4787"/>
                <a:gd name="T94" fmla="*/ 4285 w 4824"/>
                <a:gd name="T95" fmla="*/ 2170 h 4787"/>
                <a:gd name="T96" fmla="*/ 4230 w 4824"/>
                <a:gd name="T97" fmla="*/ 1781 h 4787"/>
                <a:gd name="T98" fmla="*/ 4174 w 4824"/>
                <a:gd name="T99" fmla="*/ 1521 h 4787"/>
                <a:gd name="T100" fmla="*/ 4063 w 4824"/>
                <a:gd name="T101" fmla="*/ 1299 h 4787"/>
                <a:gd name="T102" fmla="*/ 3840 w 4824"/>
                <a:gd name="T103" fmla="*/ 1002 h 4787"/>
                <a:gd name="T104" fmla="*/ 3803 w 4824"/>
                <a:gd name="T105" fmla="*/ 724 h 4787"/>
                <a:gd name="T106" fmla="*/ 3859 w 4824"/>
                <a:gd name="T107" fmla="*/ 686 h 4787"/>
                <a:gd name="T108" fmla="*/ 3933 w 4824"/>
                <a:gd name="T109" fmla="*/ 464 h 4787"/>
                <a:gd name="T110" fmla="*/ 3840 w 4824"/>
                <a:gd name="T111" fmla="*/ 223 h 4787"/>
                <a:gd name="T112" fmla="*/ 3784 w 4824"/>
                <a:gd name="T113" fmla="*/ 11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4" h="4787">
                  <a:moveTo>
                    <a:pt x="3784" y="112"/>
                  </a:moveTo>
                  <a:lnTo>
                    <a:pt x="3784" y="112"/>
                  </a:lnTo>
                  <a:cubicBezTo>
                    <a:pt x="3784" y="112"/>
                    <a:pt x="3747" y="74"/>
                    <a:pt x="3710" y="37"/>
                  </a:cubicBezTo>
                  <a:cubicBezTo>
                    <a:pt x="3673" y="0"/>
                    <a:pt x="3358" y="0"/>
                    <a:pt x="3358" y="0"/>
                  </a:cubicBezTo>
                  <a:cubicBezTo>
                    <a:pt x="3358" y="0"/>
                    <a:pt x="3302" y="56"/>
                    <a:pt x="3265" y="74"/>
                  </a:cubicBezTo>
                  <a:cubicBezTo>
                    <a:pt x="3247" y="93"/>
                    <a:pt x="3247" y="93"/>
                    <a:pt x="3247" y="93"/>
                  </a:cubicBezTo>
                  <a:cubicBezTo>
                    <a:pt x="3247" y="93"/>
                    <a:pt x="3209" y="93"/>
                    <a:pt x="3191" y="74"/>
                  </a:cubicBezTo>
                  <a:cubicBezTo>
                    <a:pt x="3172" y="56"/>
                    <a:pt x="3135" y="18"/>
                    <a:pt x="3098" y="37"/>
                  </a:cubicBezTo>
                  <a:cubicBezTo>
                    <a:pt x="3061" y="37"/>
                    <a:pt x="2876" y="18"/>
                    <a:pt x="2876" y="18"/>
                  </a:cubicBezTo>
                  <a:cubicBezTo>
                    <a:pt x="2876" y="18"/>
                    <a:pt x="2801" y="74"/>
                    <a:pt x="2764" y="74"/>
                  </a:cubicBezTo>
                  <a:cubicBezTo>
                    <a:pt x="2708" y="93"/>
                    <a:pt x="2245" y="93"/>
                    <a:pt x="2245" y="93"/>
                  </a:cubicBezTo>
                  <a:cubicBezTo>
                    <a:pt x="2245" y="93"/>
                    <a:pt x="2022" y="186"/>
                    <a:pt x="1985" y="204"/>
                  </a:cubicBezTo>
                  <a:cubicBezTo>
                    <a:pt x="1948" y="223"/>
                    <a:pt x="1892" y="278"/>
                    <a:pt x="1855" y="297"/>
                  </a:cubicBezTo>
                  <a:cubicBezTo>
                    <a:pt x="1818" y="297"/>
                    <a:pt x="1799" y="278"/>
                    <a:pt x="1781" y="297"/>
                  </a:cubicBezTo>
                  <a:cubicBezTo>
                    <a:pt x="1763" y="297"/>
                    <a:pt x="1688" y="353"/>
                    <a:pt x="1669" y="389"/>
                  </a:cubicBezTo>
                  <a:cubicBezTo>
                    <a:pt x="1651" y="408"/>
                    <a:pt x="1595" y="483"/>
                    <a:pt x="1595" y="483"/>
                  </a:cubicBezTo>
                  <a:cubicBezTo>
                    <a:pt x="1577" y="483"/>
                    <a:pt x="1558" y="483"/>
                    <a:pt x="1558" y="483"/>
                  </a:cubicBezTo>
                  <a:cubicBezTo>
                    <a:pt x="1558" y="483"/>
                    <a:pt x="1577" y="705"/>
                    <a:pt x="1595" y="760"/>
                  </a:cubicBezTo>
                  <a:cubicBezTo>
                    <a:pt x="1614" y="835"/>
                    <a:pt x="1688" y="965"/>
                    <a:pt x="1688" y="1076"/>
                  </a:cubicBezTo>
                  <a:cubicBezTo>
                    <a:pt x="1688" y="1169"/>
                    <a:pt x="1707" y="1225"/>
                    <a:pt x="1725" y="1261"/>
                  </a:cubicBezTo>
                  <a:cubicBezTo>
                    <a:pt x="1725" y="1299"/>
                    <a:pt x="1707" y="1391"/>
                    <a:pt x="1669" y="1391"/>
                  </a:cubicBezTo>
                  <a:cubicBezTo>
                    <a:pt x="1614" y="1391"/>
                    <a:pt x="1521" y="1391"/>
                    <a:pt x="1466" y="1391"/>
                  </a:cubicBezTo>
                  <a:cubicBezTo>
                    <a:pt x="1392" y="1391"/>
                    <a:pt x="1317" y="1373"/>
                    <a:pt x="1243" y="1484"/>
                  </a:cubicBezTo>
                  <a:cubicBezTo>
                    <a:pt x="1169" y="1596"/>
                    <a:pt x="1206" y="1707"/>
                    <a:pt x="1132" y="1707"/>
                  </a:cubicBezTo>
                  <a:cubicBezTo>
                    <a:pt x="1076" y="1707"/>
                    <a:pt x="1002" y="1725"/>
                    <a:pt x="946" y="1799"/>
                  </a:cubicBezTo>
                  <a:cubicBezTo>
                    <a:pt x="891" y="1892"/>
                    <a:pt x="816" y="1985"/>
                    <a:pt x="724" y="1985"/>
                  </a:cubicBezTo>
                  <a:cubicBezTo>
                    <a:pt x="650" y="1985"/>
                    <a:pt x="520" y="2041"/>
                    <a:pt x="427" y="2059"/>
                  </a:cubicBezTo>
                  <a:cubicBezTo>
                    <a:pt x="315" y="2078"/>
                    <a:pt x="279" y="2133"/>
                    <a:pt x="204" y="2152"/>
                  </a:cubicBezTo>
                  <a:cubicBezTo>
                    <a:pt x="130" y="2170"/>
                    <a:pt x="0" y="2263"/>
                    <a:pt x="19" y="2412"/>
                  </a:cubicBezTo>
                  <a:cubicBezTo>
                    <a:pt x="37" y="2541"/>
                    <a:pt x="19" y="2690"/>
                    <a:pt x="315" y="2820"/>
                  </a:cubicBezTo>
                  <a:cubicBezTo>
                    <a:pt x="594" y="2950"/>
                    <a:pt x="909" y="3265"/>
                    <a:pt x="909" y="3265"/>
                  </a:cubicBezTo>
                  <a:cubicBezTo>
                    <a:pt x="2356" y="4285"/>
                    <a:pt x="2356" y="4285"/>
                    <a:pt x="2356" y="4285"/>
                  </a:cubicBezTo>
                  <a:cubicBezTo>
                    <a:pt x="2356" y="4285"/>
                    <a:pt x="2356" y="4396"/>
                    <a:pt x="2393" y="4396"/>
                  </a:cubicBezTo>
                  <a:cubicBezTo>
                    <a:pt x="2449" y="4396"/>
                    <a:pt x="2708" y="4508"/>
                    <a:pt x="2727" y="4508"/>
                  </a:cubicBezTo>
                  <a:cubicBezTo>
                    <a:pt x="2746" y="4508"/>
                    <a:pt x="2801" y="4638"/>
                    <a:pt x="2801" y="4712"/>
                  </a:cubicBezTo>
                  <a:cubicBezTo>
                    <a:pt x="2801" y="4786"/>
                    <a:pt x="2931" y="4767"/>
                    <a:pt x="2987" y="4749"/>
                  </a:cubicBezTo>
                  <a:cubicBezTo>
                    <a:pt x="3061" y="4749"/>
                    <a:pt x="3302" y="4693"/>
                    <a:pt x="3358" y="4675"/>
                  </a:cubicBezTo>
                  <a:cubicBezTo>
                    <a:pt x="3413" y="4656"/>
                    <a:pt x="4823" y="3580"/>
                    <a:pt x="4823" y="3580"/>
                  </a:cubicBezTo>
                  <a:cubicBezTo>
                    <a:pt x="4823" y="3580"/>
                    <a:pt x="4805" y="3562"/>
                    <a:pt x="4786" y="3525"/>
                  </a:cubicBezTo>
                  <a:cubicBezTo>
                    <a:pt x="4786" y="3506"/>
                    <a:pt x="4805" y="3469"/>
                    <a:pt x="4749" y="3451"/>
                  </a:cubicBezTo>
                  <a:cubicBezTo>
                    <a:pt x="4712" y="3413"/>
                    <a:pt x="4601" y="3358"/>
                    <a:pt x="4563" y="3339"/>
                  </a:cubicBezTo>
                  <a:cubicBezTo>
                    <a:pt x="4526" y="3339"/>
                    <a:pt x="4489" y="3321"/>
                    <a:pt x="4471" y="3283"/>
                  </a:cubicBezTo>
                  <a:cubicBezTo>
                    <a:pt x="4452" y="3247"/>
                    <a:pt x="4396" y="3117"/>
                    <a:pt x="4378" y="3080"/>
                  </a:cubicBezTo>
                  <a:cubicBezTo>
                    <a:pt x="4360" y="3061"/>
                    <a:pt x="4304" y="2968"/>
                    <a:pt x="4304" y="2950"/>
                  </a:cubicBezTo>
                  <a:cubicBezTo>
                    <a:pt x="4304" y="2931"/>
                    <a:pt x="4322" y="2857"/>
                    <a:pt x="4322" y="2857"/>
                  </a:cubicBezTo>
                  <a:cubicBezTo>
                    <a:pt x="4322" y="2838"/>
                    <a:pt x="4322" y="2745"/>
                    <a:pt x="4322" y="2709"/>
                  </a:cubicBezTo>
                  <a:cubicBezTo>
                    <a:pt x="4322" y="2690"/>
                    <a:pt x="4304" y="2467"/>
                    <a:pt x="4304" y="2467"/>
                  </a:cubicBezTo>
                  <a:cubicBezTo>
                    <a:pt x="4304" y="2467"/>
                    <a:pt x="4285" y="2189"/>
                    <a:pt x="4285" y="2170"/>
                  </a:cubicBezTo>
                  <a:lnTo>
                    <a:pt x="4230" y="1781"/>
                  </a:lnTo>
                  <a:cubicBezTo>
                    <a:pt x="4230" y="1781"/>
                    <a:pt x="4211" y="1596"/>
                    <a:pt x="4174" y="1521"/>
                  </a:cubicBezTo>
                  <a:cubicBezTo>
                    <a:pt x="4174" y="1521"/>
                    <a:pt x="4118" y="1354"/>
                    <a:pt x="4063" y="1299"/>
                  </a:cubicBezTo>
                  <a:cubicBezTo>
                    <a:pt x="3989" y="1225"/>
                    <a:pt x="3877" y="1039"/>
                    <a:pt x="3840" y="1002"/>
                  </a:cubicBezTo>
                  <a:cubicBezTo>
                    <a:pt x="3803" y="965"/>
                    <a:pt x="3766" y="742"/>
                    <a:pt x="3803" y="724"/>
                  </a:cubicBezTo>
                  <a:cubicBezTo>
                    <a:pt x="3840" y="705"/>
                    <a:pt x="3859" y="686"/>
                    <a:pt x="3859" y="686"/>
                  </a:cubicBezTo>
                  <a:cubicBezTo>
                    <a:pt x="3933" y="464"/>
                    <a:pt x="3933" y="464"/>
                    <a:pt x="3933" y="464"/>
                  </a:cubicBezTo>
                  <a:cubicBezTo>
                    <a:pt x="3933" y="464"/>
                    <a:pt x="3877" y="260"/>
                    <a:pt x="3840" y="223"/>
                  </a:cubicBezTo>
                  <a:cubicBezTo>
                    <a:pt x="3803" y="186"/>
                    <a:pt x="3784" y="112"/>
                    <a:pt x="3784" y="112"/>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6" name="Freeform 4"/>
            <p:cNvSpPr>
              <a:spLocks noChangeArrowheads="1"/>
            </p:cNvSpPr>
            <p:nvPr/>
          </p:nvSpPr>
          <p:spPr bwMode="auto">
            <a:xfrm>
              <a:off x="5849776" y="629232"/>
              <a:ext cx="1262325" cy="1275809"/>
            </a:xfrm>
            <a:custGeom>
              <a:avLst/>
              <a:gdLst>
                <a:gd name="T0" fmla="*/ 3691 w 3859"/>
                <a:gd name="T1" fmla="*/ 149 h 3897"/>
                <a:gd name="T2" fmla="*/ 3691 w 3859"/>
                <a:gd name="T3" fmla="*/ 149 h 3897"/>
                <a:gd name="T4" fmla="*/ 3617 w 3859"/>
                <a:gd name="T5" fmla="*/ 149 h 3897"/>
                <a:gd name="T6" fmla="*/ 3450 w 3859"/>
                <a:gd name="T7" fmla="*/ 55 h 3897"/>
                <a:gd name="T8" fmla="*/ 3339 w 3859"/>
                <a:gd name="T9" fmla="*/ 130 h 3897"/>
                <a:gd name="T10" fmla="*/ 3209 w 3859"/>
                <a:gd name="T11" fmla="*/ 130 h 3897"/>
                <a:gd name="T12" fmla="*/ 3060 w 3859"/>
                <a:gd name="T13" fmla="*/ 130 h 3897"/>
                <a:gd name="T14" fmla="*/ 2894 w 3859"/>
                <a:gd name="T15" fmla="*/ 55 h 3897"/>
                <a:gd name="T16" fmla="*/ 2708 w 3859"/>
                <a:gd name="T17" fmla="*/ 74 h 3897"/>
                <a:gd name="T18" fmla="*/ 2634 w 3859"/>
                <a:gd name="T19" fmla="*/ 297 h 3897"/>
                <a:gd name="T20" fmla="*/ 2412 w 3859"/>
                <a:gd name="T21" fmla="*/ 556 h 3897"/>
                <a:gd name="T22" fmla="*/ 2059 w 3859"/>
                <a:gd name="T23" fmla="*/ 761 h 3897"/>
                <a:gd name="T24" fmla="*/ 1873 w 3859"/>
                <a:gd name="T25" fmla="*/ 983 h 3897"/>
                <a:gd name="T26" fmla="*/ 1836 w 3859"/>
                <a:gd name="T27" fmla="*/ 1243 h 3897"/>
                <a:gd name="T28" fmla="*/ 1818 w 3859"/>
                <a:gd name="T29" fmla="*/ 1354 h 3897"/>
                <a:gd name="T30" fmla="*/ 1855 w 3859"/>
                <a:gd name="T31" fmla="*/ 1539 h 3897"/>
                <a:gd name="T32" fmla="*/ 1780 w 3859"/>
                <a:gd name="T33" fmla="*/ 1744 h 3897"/>
                <a:gd name="T34" fmla="*/ 1391 w 3859"/>
                <a:gd name="T35" fmla="*/ 2004 h 3897"/>
                <a:gd name="T36" fmla="*/ 1261 w 3859"/>
                <a:gd name="T37" fmla="*/ 2096 h 3897"/>
                <a:gd name="T38" fmla="*/ 983 w 3859"/>
                <a:gd name="T39" fmla="*/ 2152 h 3897"/>
                <a:gd name="T40" fmla="*/ 908 w 3859"/>
                <a:gd name="T41" fmla="*/ 2375 h 3897"/>
                <a:gd name="T42" fmla="*/ 631 w 3859"/>
                <a:gd name="T43" fmla="*/ 2672 h 3897"/>
                <a:gd name="T44" fmla="*/ 575 w 3859"/>
                <a:gd name="T45" fmla="*/ 2949 h 3897"/>
                <a:gd name="T46" fmla="*/ 389 w 3859"/>
                <a:gd name="T47" fmla="*/ 3079 h 3897"/>
                <a:gd name="T48" fmla="*/ 278 w 3859"/>
                <a:gd name="T49" fmla="*/ 3320 h 3897"/>
                <a:gd name="T50" fmla="*/ 148 w 3859"/>
                <a:gd name="T51" fmla="*/ 3525 h 3897"/>
                <a:gd name="T52" fmla="*/ 55 w 3859"/>
                <a:gd name="T53" fmla="*/ 3691 h 3897"/>
                <a:gd name="T54" fmla="*/ 0 w 3859"/>
                <a:gd name="T55" fmla="*/ 3821 h 3897"/>
                <a:gd name="T56" fmla="*/ 964 w 3859"/>
                <a:gd name="T57" fmla="*/ 3896 h 3897"/>
                <a:gd name="T58" fmla="*/ 1020 w 3859"/>
                <a:gd name="T59" fmla="*/ 3766 h 3897"/>
                <a:gd name="T60" fmla="*/ 1038 w 3859"/>
                <a:gd name="T61" fmla="*/ 3488 h 3897"/>
                <a:gd name="T62" fmla="*/ 1243 w 3859"/>
                <a:gd name="T63" fmla="*/ 3320 h 3897"/>
                <a:gd name="T64" fmla="*/ 1279 w 3859"/>
                <a:gd name="T65" fmla="*/ 2987 h 3897"/>
                <a:gd name="T66" fmla="*/ 1279 w 3859"/>
                <a:gd name="T67" fmla="*/ 2727 h 3897"/>
                <a:gd name="T68" fmla="*/ 2133 w 3859"/>
                <a:gd name="T69" fmla="*/ 2708 h 3897"/>
                <a:gd name="T70" fmla="*/ 2133 w 3859"/>
                <a:gd name="T71" fmla="*/ 2040 h 3897"/>
                <a:gd name="T72" fmla="*/ 2244 w 3859"/>
                <a:gd name="T73" fmla="*/ 1874 h 3897"/>
                <a:gd name="T74" fmla="*/ 2412 w 3859"/>
                <a:gd name="T75" fmla="*/ 1781 h 3897"/>
                <a:gd name="T76" fmla="*/ 2578 w 3859"/>
                <a:gd name="T77" fmla="*/ 1725 h 3897"/>
                <a:gd name="T78" fmla="*/ 2819 w 3859"/>
                <a:gd name="T79" fmla="*/ 1651 h 3897"/>
                <a:gd name="T80" fmla="*/ 2894 w 3859"/>
                <a:gd name="T81" fmla="*/ 1651 h 3897"/>
                <a:gd name="T82" fmla="*/ 3005 w 3859"/>
                <a:gd name="T83" fmla="*/ 1577 h 3897"/>
                <a:gd name="T84" fmla="*/ 3154 w 3859"/>
                <a:gd name="T85" fmla="*/ 1410 h 3897"/>
                <a:gd name="T86" fmla="*/ 3265 w 3859"/>
                <a:gd name="T87" fmla="*/ 1373 h 3897"/>
                <a:gd name="T88" fmla="*/ 3320 w 3859"/>
                <a:gd name="T89" fmla="*/ 1317 h 3897"/>
                <a:gd name="T90" fmla="*/ 3506 w 3859"/>
                <a:gd name="T91" fmla="*/ 1057 h 3897"/>
                <a:gd name="T92" fmla="*/ 3784 w 3859"/>
                <a:gd name="T93" fmla="*/ 1057 h 3897"/>
                <a:gd name="T94" fmla="*/ 3858 w 3859"/>
                <a:gd name="T95" fmla="*/ 965 h 3897"/>
                <a:gd name="T96" fmla="*/ 3840 w 3859"/>
                <a:gd name="T97" fmla="*/ 872 h 3897"/>
                <a:gd name="T98" fmla="*/ 3821 w 3859"/>
                <a:gd name="T99" fmla="*/ 742 h 3897"/>
                <a:gd name="T100" fmla="*/ 3766 w 3859"/>
                <a:gd name="T101" fmla="*/ 538 h 3897"/>
                <a:gd name="T102" fmla="*/ 3728 w 3859"/>
                <a:gd name="T103" fmla="*/ 408 h 3897"/>
                <a:gd name="T104" fmla="*/ 3691 w 3859"/>
                <a:gd name="T105" fmla="*/ 149 h 3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97">
                  <a:moveTo>
                    <a:pt x="3691" y="149"/>
                  </a:moveTo>
                  <a:lnTo>
                    <a:pt x="3691" y="149"/>
                  </a:lnTo>
                  <a:cubicBezTo>
                    <a:pt x="3691" y="149"/>
                    <a:pt x="3673" y="185"/>
                    <a:pt x="3617" y="149"/>
                  </a:cubicBezTo>
                  <a:cubicBezTo>
                    <a:pt x="3561" y="111"/>
                    <a:pt x="3525" y="37"/>
                    <a:pt x="3450" y="55"/>
                  </a:cubicBezTo>
                  <a:cubicBezTo>
                    <a:pt x="3376" y="74"/>
                    <a:pt x="3395" y="111"/>
                    <a:pt x="3339" y="130"/>
                  </a:cubicBezTo>
                  <a:cubicBezTo>
                    <a:pt x="3283" y="149"/>
                    <a:pt x="3302" y="130"/>
                    <a:pt x="3209" y="130"/>
                  </a:cubicBezTo>
                  <a:cubicBezTo>
                    <a:pt x="3135" y="130"/>
                    <a:pt x="3135" y="167"/>
                    <a:pt x="3060" y="130"/>
                  </a:cubicBezTo>
                  <a:cubicBezTo>
                    <a:pt x="2986" y="111"/>
                    <a:pt x="2931" y="93"/>
                    <a:pt x="2894" y="55"/>
                  </a:cubicBezTo>
                  <a:cubicBezTo>
                    <a:pt x="2875" y="19"/>
                    <a:pt x="2745" y="0"/>
                    <a:pt x="2708" y="74"/>
                  </a:cubicBezTo>
                  <a:cubicBezTo>
                    <a:pt x="2689" y="130"/>
                    <a:pt x="2727" y="223"/>
                    <a:pt x="2634" y="297"/>
                  </a:cubicBezTo>
                  <a:cubicBezTo>
                    <a:pt x="2523" y="371"/>
                    <a:pt x="2541" y="538"/>
                    <a:pt x="2412" y="556"/>
                  </a:cubicBezTo>
                  <a:cubicBezTo>
                    <a:pt x="2263" y="556"/>
                    <a:pt x="2115" y="686"/>
                    <a:pt x="2059" y="761"/>
                  </a:cubicBezTo>
                  <a:cubicBezTo>
                    <a:pt x="2003" y="816"/>
                    <a:pt x="1910" y="909"/>
                    <a:pt x="1873" y="983"/>
                  </a:cubicBezTo>
                  <a:cubicBezTo>
                    <a:pt x="1818" y="1039"/>
                    <a:pt x="1873" y="1187"/>
                    <a:pt x="1836" y="1243"/>
                  </a:cubicBezTo>
                  <a:cubicBezTo>
                    <a:pt x="1799" y="1280"/>
                    <a:pt x="1799" y="1317"/>
                    <a:pt x="1818" y="1354"/>
                  </a:cubicBezTo>
                  <a:cubicBezTo>
                    <a:pt x="1836" y="1410"/>
                    <a:pt x="1892" y="1465"/>
                    <a:pt x="1855" y="1539"/>
                  </a:cubicBezTo>
                  <a:cubicBezTo>
                    <a:pt x="1818" y="1633"/>
                    <a:pt x="1873" y="1669"/>
                    <a:pt x="1780" y="1744"/>
                  </a:cubicBezTo>
                  <a:cubicBezTo>
                    <a:pt x="1688" y="1818"/>
                    <a:pt x="1465" y="1985"/>
                    <a:pt x="1391" y="2004"/>
                  </a:cubicBezTo>
                  <a:cubicBezTo>
                    <a:pt x="1335" y="2040"/>
                    <a:pt x="1373" y="2096"/>
                    <a:pt x="1261" y="2096"/>
                  </a:cubicBezTo>
                  <a:cubicBezTo>
                    <a:pt x="1131" y="2096"/>
                    <a:pt x="983" y="2096"/>
                    <a:pt x="983" y="2152"/>
                  </a:cubicBezTo>
                  <a:cubicBezTo>
                    <a:pt x="964" y="2207"/>
                    <a:pt x="964" y="2300"/>
                    <a:pt x="908" y="2375"/>
                  </a:cubicBezTo>
                  <a:cubicBezTo>
                    <a:pt x="834" y="2449"/>
                    <a:pt x="705" y="2578"/>
                    <a:pt x="631" y="2672"/>
                  </a:cubicBezTo>
                  <a:cubicBezTo>
                    <a:pt x="556" y="2783"/>
                    <a:pt x="649" y="2913"/>
                    <a:pt x="575" y="2949"/>
                  </a:cubicBezTo>
                  <a:cubicBezTo>
                    <a:pt x="501" y="2987"/>
                    <a:pt x="463" y="2968"/>
                    <a:pt x="389" y="3079"/>
                  </a:cubicBezTo>
                  <a:cubicBezTo>
                    <a:pt x="315" y="3191"/>
                    <a:pt x="334" y="3209"/>
                    <a:pt x="278" y="3320"/>
                  </a:cubicBezTo>
                  <a:cubicBezTo>
                    <a:pt x="222" y="3432"/>
                    <a:pt x="222" y="3469"/>
                    <a:pt x="148" y="3525"/>
                  </a:cubicBezTo>
                  <a:cubicBezTo>
                    <a:pt x="55" y="3599"/>
                    <a:pt x="111" y="3673"/>
                    <a:pt x="55" y="3691"/>
                  </a:cubicBezTo>
                  <a:cubicBezTo>
                    <a:pt x="18" y="3710"/>
                    <a:pt x="0" y="3821"/>
                    <a:pt x="0" y="3821"/>
                  </a:cubicBezTo>
                  <a:cubicBezTo>
                    <a:pt x="964" y="3896"/>
                    <a:pt x="964" y="3896"/>
                    <a:pt x="964" y="3896"/>
                  </a:cubicBezTo>
                  <a:cubicBezTo>
                    <a:pt x="964" y="3896"/>
                    <a:pt x="1020" y="3821"/>
                    <a:pt x="1020" y="3766"/>
                  </a:cubicBezTo>
                  <a:cubicBezTo>
                    <a:pt x="1020" y="3691"/>
                    <a:pt x="1002" y="3562"/>
                    <a:pt x="1038" y="3488"/>
                  </a:cubicBezTo>
                  <a:cubicBezTo>
                    <a:pt x="1076" y="3414"/>
                    <a:pt x="1205" y="3376"/>
                    <a:pt x="1243" y="3320"/>
                  </a:cubicBezTo>
                  <a:cubicBezTo>
                    <a:pt x="1279" y="3246"/>
                    <a:pt x="1279" y="2987"/>
                    <a:pt x="1279" y="2987"/>
                  </a:cubicBezTo>
                  <a:cubicBezTo>
                    <a:pt x="1279" y="2727"/>
                    <a:pt x="1279" y="2727"/>
                    <a:pt x="1279" y="2727"/>
                  </a:cubicBezTo>
                  <a:cubicBezTo>
                    <a:pt x="2133" y="2708"/>
                    <a:pt x="2133" y="2708"/>
                    <a:pt x="2133" y="2708"/>
                  </a:cubicBezTo>
                  <a:cubicBezTo>
                    <a:pt x="2133" y="2040"/>
                    <a:pt x="2133" y="2040"/>
                    <a:pt x="2133" y="2040"/>
                  </a:cubicBezTo>
                  <a:cubicBezTo>
                    <a:pt x="2133" y="2040"/>
                    <a:pt x="2152" y="1910"/>
                    <a:pt x="2244" y="1874"/>
                  </a:cubicBezTo>
                  <a:cubicBezTo>
                    <a:pt x="2318" y="1818"/>
                    <a:pt x="2393" y="1799"/>
                    <a:pt x="2412" y="1781"/>
                  </a:cubicBezTo>
                  <a:cubicBezTo>
                    <a:pt x="2412" y="1781"/>
                    <a:pt x="2541" y="1725"/>
                    <a:pt x="2578" y="1725"/>
                  </a:cubicBezTo>
                  <a:cubicBezTo>
                    <a:pt x="2615" y="1707"/>
                    <a:pt x="2801" y="1669"/>
                    <a:pt x="2819" y="1651"/>
                  </a:cubicBezTo>
                  <a:cubicBezTo>
                    <a:pt x="2838" y="1651"/>
                    <a:pt x="2875" y="1669"/>
                    <a:pt x="2894" y="1651"/>
                  </a:cubicBezTo>
                  <a:cubicBezTo>
                    <a:pt x="2912" y="1651"/>
                    <a:pt x="2931" y="1651"/>
                    <a:pt x="3005" y="1577"/>
                  </a:cubicBezTo>
                  <a:cubicBezTo>
                    <a:pt x="3060" y="1503"/>
                    <a:pt x="3135" y="1410"/>
                    <a:pt x="3154" y="1410"/>
                  </a:cubicBezTo>
                  <a:cubicBezTo>
                    <a:pt x="3172" y="1391"/>
                    <a:pt x="3265" y="1373"/>
                    <a:pt x="3265" y="1373"/>
                  </a:cubicBezTo>
                  <a:cubicBezTo>
                    <a:pt x="3265" y="1373"/>
                    <a:pt x="3302" y="1410"/>
                    <a:pt x="3320" y="1317"/>
                  </a:cubicBezTo>
                  <a:cubicBezTo>
                    <a:pt x="3339" y="1243"/>
                    <a:pt x="3376" y="1076"/>
                    <a:pt x="3506" y="1057"/>
                  </a:cubicBezTo>
                  <a:cubicBezTo>
                    <a:pt x="3784" y="1057"/>
                    <a:pt x="3784" y="1057"/>
                    <a:pt x="3784" y="1057"/>
                  </a:cubicBezTo>
                  <a:cubicBezTo>
                    <a:pt x="3784" y="1057"/>
                    <a:pt x="3840" y="1076"/>
                    <a:pt x="3858" y="965"/>
                  </a:cubicBezTo>
                  <a:cubicBezTo>
                    <a:pt x="3858" y="965"/>
                    <a:pt x="3858" y="909"/>
                    <a:pt x="3840" y="872"/>
                  </a:cubicBezTo>
                  <a:cubicBezTo>
                    <a:pt x="3821" y="853"/>
                    <a:pt x="3821" y="761"/>
                    <a:pt x="3821" y="742"/>
                  </a:cubicBezTo>
                  <a:cubicBezTo>
                    <a:pt x="3821" y="723"/>
                    <a:pt x="3784" y="556"/>
                    <a:pt x="3766" y="538"/>
                  </a:cubicBezTo>
                  <a:cubicBezTo>
                    <a:pt x="3747" y="520"/>
                    <a:pt x="3728" y="426"/>
                    <a:pt x="3728" y="408"/>
                  </a:cubicBezTo>
                  <a:cubicBezTo>
                    <a:pt x="3710" y="408"/>
                    <a:pt x="3691" y="149"/>
                    <a:pt x="3691" y="14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7" name="Freeform 5"/>
            <p:cNvSpPr>
              <a:spLocks noChangeArrowheads="1"/>
            </p:cNvSpPr>
            <p:nvPr/>
          </p:nvSpPr>
          <p:spPr bwMode="auto">
            <a:xfrm>
              <a:off x="5836792" y="1297443"/>
              <a:ext cx="1001204" cy="1124271"/>
            </a:xfrm>
            <a:custGeom>
              <a:avLst/>
              <a:gdLst>
                <a:gd name="T0" fmla="*/ 1187 w 3062"/>
                <a:gd name="T1" fmla="*/ 3414 h 3433"/>
                <a:gd name="T2" fmla="*/ 1187 w 3062"/>
                <a:gd name="T3" fmla="*/ 3414 h 3433"/>
                <a:gd name="T4" fmla="*/ 1335 w 3062"/>
                <a:gd name="T5" fmla="*/ 3321 h 3433"/>
                <a:gd name="T6" fmla="*/ 1743 w 3062"/>
                <a:gd name="T7" fmla="*/ 3321 h 3433"/>
                <a:gd name="T8" fmla="*/ 2745 w 3062"/>
                <a:gd name="T9" fmla="*/ 3284 h 3433"/>
                <a:gd name="T10" fmla="*/ 2856 w 3062"/>
                <a:gd name="T11" fmla="*/ 3099 h 3433"/>
                <a:gd name="T12" fmla="*/ 2560 w 3062"/>
                <a:gd name="T13" fmla="*/ 928 h 3433"/>
                <a:gd name="T14" fmla="*/ 3061 w 3062"/>
                <a:gd name="T15" fmla="*/ 873 h 3433"/>
                <a:gd name="T16" fmla="*/ 2820 w 3062"/>
                <a:gd name="T17" fmla="*/ 650 h 3433"/>
                <a:gd name="T18" fmla="*/ 2523 w 3062"/>
                <a:gd name="T19" fmla="*/ 464 h 3433"/>
                <a:gd name="T20" fmla="*/ 2281 w 3062"/>
                <a:gd name="T21" fmla="*/ 316 h 3433"/>
                <a:gd name="T22" fmla="*/ 2170 w 3062"/>
                <a:gd name="T23" fmla="*/ 0 h 3433"/>
                <a:gd name="T24" fmla="*/ 2170 w 3062"/>
                <a:gd name="T25" fmla="*/ 668 h 3433"/>
                <a:gd name="T26" fmla="*/ 1316 w 3062"/>
                <a:gd name="T27" fmla="*/ 687 h 3433"/>
                <a:gd name="T28" fmla="*/ 1298 w 3062"/>
                <a:gd name="T29" fmla="*/ 1169 h 3433"/>
                <a:gd name="T30" fmla="*/ 1224 w 3062"/>
                <a:gd name="T31" fmla="*/ 1336 h 3433"/>
                <a:gd name="T32" fmla="*/ 1075 w 3062"/>
                <a:gd name="T33" fmla="*/ 1466 h 3433"/>
                <a:gd name="T34" fmla="*/ 1075 w 3062"/>
                <a:gd name="T35" fmla="*/ 1707 h 3433"/>
                <a:gd name="T36" fmla="*/ 1001 w 3062"/>
                <a:gd name="T37" fmla="*/ 1856 h 3433"/>
                <a:gd name="T38" fmla="*/ 37 w 3062"/>
                <a:gd name="T39" fmla="*/ 1781 h 3433"/>
                <a:gd name="T40" fmla="*/ 37 w 3062"/>
                <a:gd name="T41" fmla="*/ 1856 h 3433"/>
                <a:gd name="T42" fmla="*/ 55 w 3062"/>
                <a:gd name="T43" fmla="*/ 1948 h 3433"/>
                <a:gd name="T44" fmla="*/ 92 w 3062"/>
                <a:gd name="T45" fmla="*/ 1986 h 3433"/>
                <a:gd name="T46" fmla="*/ 259 w 3062"/>
                <a:gd name="T47" fmla="*/ 2060 h 3433"/>
                <a:gd name="T48" fmla="*/ 222 w 3062"/>
                <a:gd name="T49" fmla="*/ 2190 h 3433"/>
                <a:gd name="T50" fmla="*/ 203 w 3062"/>
                <a:gd name="T51" fmla="*/ 2264 h 3433"/>
                <a:gd name="T52" fmla="*/ 259 w 3062"/>
                <a:gd name="T53" fmla="*/ 2431 h 3433"/>
                <a:gd name="T54" fmla="*/ 333 w 3062"/>
                <a:gd name="T55" fmla="*/ 2709 h 3433"/>
                <a:gd name="T56" fmla="*/ 222 w 3062"/>
                <a:gd name="T57" fmla="*/ 2932 h 3433"/>
                <a:gd name="T58" fmla="*/ 222 w 3062"/>
                <a:gd name="T59" fmla="*/ 3080 h 3433"/>
                <a:gd name="T60" fmla="*/ 426 w 3062"/>
                <a:gd name="T61" fmla="*/ 3006 h 3433"/>
                <a:gd name="T62" fmla="*/ 574 w 3062"/>
                <a:gd name="T63" fmla="*/ 2969 h 3433"/>
                <a:gd name="T64" fmla="*/ 723 w 3062"/>
                <a:gd name="T65" fmla="*/ 3043 h 3433"/>
                <a:gd name="T66" fmla="*/ 797 w 3062"/>
                <a:gd name="T67" fmla="*/ 3080 h 3433"/>
                <a:gd name="T68" fmla="*/ 945 w 3062"/>
                <a:gd name="T69" fmla="*/ 3135 h 3433"/>
                <a:gd name="T70" fmla="*/ 1039 w 3062"/>
                <a:gd name="T71" fmla="*/ 3321 h 3433"/>
                <a:gd name="T72" fmla="*/ 1187 w 3062"/>
                <a:gd name="T73" fmla="*/ 3414 h 3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62" h="3433">
                  <a:moveTo>
                    <a:pt x="1187" y="3414"/>
                  </a:moveTo>
                  <a:lnTo>
                    <a:pt x="1187" y="3414"/>
                  </a:lnTo>
                  <a:cubicBezTo>
                    <a:pt x="1187" y="3414"/>
                    <a:pt x="1168" y="3340"/>
                    <a:pt x="1335" y="3321"/>
                  </a:cubicBezTo>
                  <a:cubicBezTo>
                    <a:pt x="1502" y="3303"/>
                    <a:pt x="1539" y="3358"/>
                    <a:pt x="1743" y="3321"/>
                  </a:cubicBezTo>
                  <a:cubicBezTo>
                    <a:pt x="1947" y="3303"/>
                    <a:pt x="2726" y="3303"/>
                    <a:pt x="2745" y="3284"/>
                  </a:cubicBezTo>
                  <a:cubicBezTo>
                    <a:pt x="2764" y="3265"/>
                    <a:pt x="2912" y="3284"/>
                    <a:pt x="2856" y="3099"/>
                  </a:cubicBezTo>
                  <a:cubicBezTo>
                    <a:pt x="2820" y="2932"/>
                    <a:pt x="2560" y="928"/>
                    <a:pt x="2560" y="928"/>
                  </a:cubicBezTo>
                  <a:cubicBezTo>
                    <a:pt x="3061" y="873"/>
                    <a:pt x="3061" y="873"/>
                    <a:pt x="3061" y="873"/>
                  </a:cubicBezTo>
                  <a:cubicBezTo>
                    <a:pt x="2820" y="650"/>
                    <a:pt x="2820" y="650"/>
                    <a:pt x="2820" y="650"/>
                  </a:cubicBezTo>
                  <a:cubicBezTo>
                    <a:pt x="2820" y="650"/>
                    <a:pt x="2560" y="483"/>
                    <a:pt x="2523" y="464"/>
                  </a:cubicBezTo>
                  <a:cubicBezTo>
                    <a:pt x="2504" y="464"/>
                    <a:pt x="2319" y="371"/>
                    <a:pt x="2281" y="316"/>
                  </a:cubicBezTo>
                  <a:cubicBezTo>
                    <a:pt x="2226" y="241"/>
                    <a:pt x="2207" y="241"/>
                    <a:pt x="2170" y="0"/>
                  </a:cubicBezTo>
                  <a:cubicBezTo>
                    <a:pt x="2170" y="668"/>
                    <a:pt x="2170" y="668"/>
                    <a:pt x="2170" y="668"/>
                  </a:cubicBezTo>
                  <a:cubicBezTo>
                    <a:pt x="1316" y="687"/>
                    <a:pt x="1316" y="687"/>
                    <a:pt x="1316" y="687"/>
                  </a:cubicBezTo>
                  <a:cubicBezTo>
                    <a:pt x="1316" y="687"/>
                    <a:pt x="1316" y="1114"/>
                    <a:pt x="1298" y="1169"/>
                  </a:cubicBezTo>
                  <a:cubicBezTo>
                    <a:pt x="1298" y="1169"/>
                    <a:pt x="1298" y="1299"/>
                    <a:pt x="1224" y="1336"/>
                  </a:cubicBezTo>
                  <a:cubicBezTo>
                    <a:pt x="1224" y="1336"/>
                    <a:pt x="1075" y="1429"/>
                    <a:pt x="1075" y="1466"/>
                  </a:cubicBezTo>
                  <a:cubicBezTo>
                    <a:pt x="1057" y="1522"/>
                    <a:pt x="1057" y="1670"/>
                    <a:pt x="1075" y="1707"/>
                  </a:cubicBezTo>
                  <a:cubicBezTo>
                    <a:pt x="1075" y="1707"/>
                    <a:pt x="1057" y="1819"/>
                    <a:pt x="1001" y="1856"/>
                  </a:cubicBezTo>
                  <a:cubicBezTo>
                    <a:pt x="37" y="1781"/>
                    <a:pt x="37" y="1781"/>
                    <a:pt x="37" y="1781"/>
                  </a:cubicBezTo>
                  <a:cubicBezTo>
                    <a:pt x="37" y="1781"/>
                    <a:pt x="0" y="1819"/>
                    <a:pt x="37" y="1856"/>
                  </a:cubicBezTo>
                  <a:cubicBezTo>
                    <a:pt x="55" y="1893"/>
                    <a:pt x="55" y="1911"/>
                    <a:pt x="55" y="1948"/>
                  </a:cubicBezTo>
                  <a:cubicBezTo>
                    <a:pt x="55" y="1986"/>
                    <a:pt x="74" y="2004"/>
                    <a:pt x="92" y="1986"/>
                  </a:cubicBezTo>
                  <a:cubicBezTo>
                    <a:pt x="111" y="1986"/>
                    <a:pt x="315" y="2004"/>
                    <a:pt x="259" y="2060"/>
                  </a:cubicBezTo>
                  <a:cubicBezTo>
                    <a:pt x="222" y="2116"/>
                    <a:pt x="259" y="2134"/>
                    <a:pt x="222" y="2190"/>
                  </a:cubicBezTo>
                  <a:cubicBezTo>
                    <a:pt x="185" y="2227"/>
                    <a:pt x="185" y="2208"/>
                    <a:pt x="203" y="2264"/>
                  </a:cubicBezTo>
                  <a:cubicBezTo>
                    <a:pt x="222" y="2338"/>
                    <a:pt x="241" y="2375"/>
                    <a:pt x="259" y="2431"/>
                  </a:cubicBezTo>
                  <a:cubicBezTo>
                    <a:pt x="278" y="2468"/>
                    <a:pt x="352" y="2653"/>
                    <a:pt x="333" y="2709"/>
                  </a:cubicBezTo>
                  <a:cubicBezTo>
                    <a:pt x="297" y="2783"/>
                    <a:pt x="241" y="2876"/>
                    <a:pt x="222" y="2932"/>
                  </a:cubicBezTo>
                  <a:cubicBezTo>
                    <a:pt x="203" y="2987"/>
                    <a:pt x="222" y="3080"/>
                    <a:pt x="222" y="3080"/>
                  </a:cubicBezTo>
                  <a:cubicBezTo>
                    <a:pt x="222" y="3080"/>
                    <a:pt x="352" y="3024"/>
                    <a:pt x="426" y="3006"/>
                  </a:cubicBezTo>
                  <a:cubicBezTo>
                    <a:pt x="482" y="2987"/>
                    <a:pt x="519" y="2950"/>
                    <a:pt x="574" y="2969"/>
                  </a:cubicBezTo>
                  <a:cubicBezTo>
                    <a:pt x="630" y="2987"/>
                    <a:pt x="723" y="2987"/>
                    <a:pt x="723" y="3043"/>
                  </a:cubicBezTo>
                  <a:cubicBezTo>
                    <a:pt x="742" y="3099"/>
                    <a:pt x="742" y="3061"/>
                    <a:pt x="797" y="3080"/>
                  </a:cubicBezTo>
                  <a:cubicBezTo>
                    <a:pt x="871" y="3099"/>
                    <a:pt x="927" y="3099"/>
                    <a:pt x="945" y="3135"/>
                  </a:cubicBezTo>
                  <a:cubicBezTo>
                    <a:pt x="945" y="3173"/>
                    <a:pt x="1001" y="3265"/>
                    <a:pt x="1039" y="3321"/>
                  </a:cubicBezTo>
                  <a:cubicBezTo>
                    <a:pt x="1057" y="3377"/>
                    <a:pt x="1150" y="3432"/>
                    <a:pt x="1187" y="341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8" name="Freeform 6"/>
            <p:cNvSpPr>
              <a:spLocks noChangeArrowheads="1"/>
            </p:cNvSpPr>
            <p:nvPr/>
          </p:nvSpPr>
          <p:spPr bwMode="auto">
            <a:xfrm>
              <a:off x="5842563" y="2268733"/>
              <a:ext cx="480404" cy="382454"/>
            </a:xfrm>
            <a:custGeom>
              <a:avLst/>
              <a:gdLst>
                <a:gd name="T0" fmla="*/ 1410 w 1467"/>
                <a:gd name="T1" fmla="*/ 1150 h 1169"/>
                <a:gd name="T2" fmla="*/ 1410 w 1467"/>
                <a:gd name="T3" fmla="*/ 1150 h 1169"/>
                <a:gd name="T4" fmla="*/ 1280 w 1467"/>
                <a:gd name="T5" fmla="*/ 1150 h 1169"/>
                <a:gd name="T6" fmla="*/ 983 w 1467"/>
                <a:gd name="T7" fmla="*/ 1038 h 1169"/>
                <a:gd name="T8" fmla="*/ 668 w 1467"/>
                <a:gd name="T9" fmla="*/ 1020 h 1169"/>
                <a:gd name="T10" fmla="*/ 371 w 1467"/>
                <a:gd name="T11" fmla="*/ 1057 h 1169"/>
                <a:gd name="T12" fmla="*/ 260 w 1467"/>
                <a:gd name="T13" fmla="*/ 1113 h 1169"/>
                <a:gd name="T14" fmla="*/ 185 w 1467"/>
                <a:gd name="T15" fmla="*/ 1076 h 1169"/>
                <a:gd name="T16" fmla="*/ 167 w 1467"/>
                <a:gd name="T17" fmla="*/ 1020 h 1169"/>
                <a:gd name="T18" fmla="*/ 93 w 1467"/>
                <a:gd name="T19" fmla="*/ 927 h 1169"/>
                <a:gd name="T20" fmla="*/ 149 w 1467"/>
                <a:gd name="T21" fmla="*/ 834 h 1169"/>
                <a:gd name="T22" fmla="*/ 167 w 1467"/>
                <a:gd name="T23" fmla="*/ 742 h 1169"/>
                <a:gd name="T24" fmla="*/ 130 w 1467"/>
                <a:gd name="T25" fmla="*/ 705 h 1169"/>
                <a:gd name="T26" fmla="*/ 56 w 1467"/>
                <a:gd name="T27" fmla="*/ 612 h 1169"/>
                <a:gd name="T28" fmla="*/ 56 w 1467"/>
                <a:gd name="T29" fmla="*/ 408 h 1169"/>
                <a:gd name="T30" fmla="*/ 167 w 1467"/>
                <a:gd name="T31" fmla="*/ 296 h 1169"/>
                <a:gd name="T32" fmla="*/ 204 w 1467"/>
                <a:gd name="T33" fmla="*/ 111 h 1169"/>
                <a:gd name="T34" fmla="*/ 390 w 1467"/>
                <a:gd name="T35" fmla="*/ 37 h 1169"/>
                <a:gd name="T36" fmla="*/ 520 w 1467"/>
                <a:gd name="T37" fmla="*/ 0 h 1169"/>
                <a:gd name="T38" fmla="*/ 686 w 1467"/>
                <a:gd name="T39" fmla="*/ 37 h 1169"/>
                <a:gd name="T40" fmla="*/ 705 w 1467"/>
                <a:gd name="T41" fmla="*/ 92 h 1169"/>
                <a:gd name="T42" fmla="*/ 779 w 1467"/>
                <a:gd name="T43" fmla="*/ 111 h 1169"/>
                <a:gd name="T44" fmla="*/ 909 w 1467"/>
                <a:gd name="T45" fmla="*/ 148 h 1169"/>
                <a:gd name="T46" fmla="*/ 1021 w 1467"/>
                <a:gd name="T47" fmla="*/ 352 h 1169"/>
                <a:gd name="T48" fmla="*/ 1169 w 1467"/>
                <a:gd name="T49" fmla="*/ 445 h 1169"/>
                <a:gd name="T50" fmla="*/ 1224 w 1467"/>
                <a:gd name="T51" fmla="*/ 389 h 1169"/>
                <a:gd name="T52" fmla="*/ 1224 w 1467"/>
                <a:gd name="T53" fmla="*/ 463 h 1169"/>
                <a:gd name="T54" fmla="*/ 1298 w 1467"/>
                <a:gd name="T55" fmla="*/ 797 h 1169"/>
                <a:gd name="T56" fmla="*/ 1410 w 1467"/>
                <a:gd name="T57" fmla="*/ 1002 h 1169"/>
                <a:gd name="T58" fmla="*/ 1410 w 1467"/>
                <a:gd name="T59" fmla="*/ 115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7" h="1169">
                  <a:moveTo>
                    <a:pt x="1410" y="1150"/>
                  </a:moveTo>
                  <a:lnTo>
                    <a:pt x="1410" y="1150"/>
                  </a:lnTo>
                  <a:cubicBezTo>
                    <a:pt x="1410" y="1150"/>
                    <a:pt x="1354" y="1168"/>
                    <a:pt x="1280" y="1150"/>
                  </a:cubicBezTo>
                  <a:cubicBezTo>
                    <a:pt x="1206" y="1131"/>
                    <a:pt x="1076" y="1076"/>
                    <a:pt x="983" y="1038"/>
                  </a:cubicBezTo>
                  <a:cubicBezTo>
                    <a:pt x="891" y="1020"/>
                    <a:pt x="853" y="1038"/>
                    <a:pt x="668" y="1020"/>
                  </a:cubicBezTo>
                  <a:cubicBezTo>
                    <a:pt x="464" y="1002"/>
                    <a:pt x="427" y="1057"/>
                    <a:pt x="371" y="1057"/>
                  </a:cubicBezTo>
                  <a:cubicBezTo>
                    <a:pt x="315" y="1076"/>
                    <a:pt x="279" y="1113"/>
                    <a:pt x="260" y="1113"/>
                  </a:cubicBezTo>
                  <a:cubicBezTo>
                    <a:pt x="241" y="1113"/>
                    <a:pt x="204" y="1094"/>
                    <a:pt x="185" y="1076"/>
                  </a:cubicBezTo>
                  <a:cubicBezTo>
                    <a:pt x="185" y="1076"/>
                    <a:pt x="185" y="1057"/>
                    <a:pt x="167" y="1020"/>
                  </a:cubicBezTo>
                  <a:cubicBezTo>
                    <a:pt x="130" y="983"/>
                    <a:pt x="74" y="964"/>
                    <a:pt x="93" y="927"/>
                  </a:cubicBezTo>
                  <a:cubicBezTo>
                    <a:pt x="111" y="890"/>
                    <a:pt x="130" y="853"/>
                    <a:pt x="149" y="834"/>
                  </a:cubicBezTo>
                  <a:cubicBezTo>
                    <a:pt x="167" y="816"/>
                    <a:pt x="204" y="760"/>
                    <a:pt x="167" y="742"/>
                  </a:cubicBezTo>
                  <a:cubicBezTo>
                    <a:pt x="130" y="723"/>
                    <a:pt x="111" y="723"/>
                    <a:pt x="130" y="705"/>
                  </a:cubicBezTo>
                  <a:cubicBezTo>
                    <a:pt x="130" y="667"/>
                    <a:pt x="74" y="667"/>
                    <a:pt x="56" y="612"/>
                  </a:cubicBezTo>
                  <a:cubicBezTo>
                    <a:pt x="19" y="556"/>
                    <a:pt x="0" y="445"/>
                    <a:pt x="56" y="408"/>
                  </a:cubicBezTo>
                  <a:cubicBezTo>
                    <a:pt x="93" y="352"/>
                    <a:pt x="130" y="334"/>
                    <a:pt x="167" y="296"/>
                  </a:cubicBezTo>
                  <a:cubicBezTo>
                    <a:pt x="204" y="241"/>
                    <a:pt x="204" y="111"/>
                    <a:pt x="204" y="111"/>
                  </a:cubicBezTo>
                  <a:cubicBezTo>
                    <a:pt x="204" y="111"/>
                    <a:pt x="371" y="37"/>
                    <a:pt x="390" y="37"/>
                  </a:cubicBezTo>
                  <a:cubicBezTo>
                    <a:pt x="408" y="37"/>
                    <a:pt x="501" y="0"/>
                    <a:pt x="520" y="0"/>
                  </a:cubicBezTo>
                  <a:cubicBezTo>
                    <a:pt x="538" y="0"/>
                    <a:pt x="668" y="18"/>
                    <a:pt x="686" y="37"/>
                  </a:cubicBezTo>
                  <a:cubicBezTo>
                    <a:pt x="705" y="55"/>
                    <a:pt x="705" y="92"/>
                    <a:pt x="705" y="92"/>
                  </a:cubicBezTo>
                  <a:cubicBezTo>
                    <a:pt x="705" y="92"/>
                    <a:pt x="761" y="111"/>
                    <a:pt x="779" y="111"/>
                  </a:cubicBezTo>
                  <a:cubicBezTo>
                    <a:pt x="816" y="111"/>
                    <a:pt x="891" y="130"/>
                    <a:pt x="909" y="148"/>
                  </a:cubicBezTo>
                  <a:cubicBezTo>
                    <a:pt x="927" y="148"/>
                    <a:pt x="983" y="315"/>
                    <a:pt x="1021" y="352"/>
                  </a:cubicBezTo>
                  <a:cubicBezTo>
                    <a:pt x="1039" y="389"/>
                    <a:pt x="1057" y="445"/>
                    <a:pt x="1169" y="445"/>
                  </a:cubicBezTo>
                  <a:cubicBezTo>
                    <a:pt x="1169" y="445"/>
                    <a:pt x="1187" y="389"/>
                    <a:pt x="1224" y="389"/>
                  </a:cubicBezTo>
                  <a:cubicBezTo>
                    <a:pt x="1243" y="371"/>
                    <a:pt x="1243" y="389"/>
                    <a:pt x="1224" y="463"/>
                  </a:cubicBezTo>
                  <a:cubicBezTo>
                    <a:pt x="1224" y="519"/>
                    <a:pt x="1187" y="667"/>
                    <a:pt x="1298" y="797"/>
                  </a:cubicBezTo>
                  <a:cubicBezTo>
                    <a:pt x="1392" y="946"/>
                    <a:pt x="1410" y="927"/>
                    <a:pt x="1410" y="1002"/>
                  </a:cubicBezTo>
                  <a:cubicBezTo>
                    <a:pt x="1410" y="1076"/>
                    <a:pt x="1466" y="1131"/>
                    <a:pt x="1410" y="115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9" name="Freeform 7"/>
            <p:cNvSpPr>
              <a:spLocks noChangeArrowheads="1"/>
            </p:cNvSpPr>
            <p:nvPr/>
          </p:nvSpPr>
          <p:spPr bwMode="auto">
            <a:xfrm>
              <a:off x="5927679" y="2602117"/>
              <a:ext cx="212071" cy="139993"/>
            </a:xfrm>
            <a:custGeom>
              <a:avLst/>
              <a:gdLst>
                <a:gd name="T0" fmla="*/ 222 w 650"/>
                <a:gd name="T1" fmla="*/ 389 h 428"/>
                <a:gd name="T2" fmla="*/ 222 w 650"/>
                <a:gd name="T3" fmla="*/ 389 h 428"/>
                <a:gd name="T4" fmla="*/ 204 w 650"/>
                <a:gd name="T5" fmla="*/ 315 h 428"/>
                <a:gd name="T6" fmla="*/ 148 w 650"/>
                <a:gd name="T7" fmla="*/ 167 h 428"/>
                <a:gd name="T8" fmla="*/ 74 w 650"/>
                <a:gd name="T9" fmla="*/ 185 h 428"/>
                <a:gd name="T10" fmla="*/ 55 w 650"/>
                <a:gd name="T11" fmla="*/ 148 h 428"/>
                <a:gd name="T12" fmla="*/ 0 w 650"/>
                <a:gd name="T13" fmla="*/ 93 h 428"/>
                <a:gd name="T14" fmla="*/ 111 w 650"/>
                <a:gd name="T15" fmla="*/ 37 h 428"/>
                <a:gd name="T16" fmla="*/ 296 w 650"/>
                <a:gd name="T17" fmla="*/ 0 h 428"/>
                <a:gd name="T18" fmla="*/ 575 w 650"/>
                <a:gd name="T19" fmla="*/ 0 h 428"/>
                <a:gd name="T20" fmla="*/ 631 w 650"/>
                <a:gd name="T21" fmla="*/ 18 h 428"/>
                <a:gd name="T22" fmla="*/ 593 w 650"/>
                <a:gd name="T23" fmla="*/ 74 h 428"/>
                <a:gd name="T24" fmla="*/ 519 w 650"/>
                <a:gd name="T25" fmla="*/ 185 h 428"/>
                <a:gd name="T26" fmla="*/ 315 w 650"/>
                <a:gd name="T27" fmla="*/ 278 h 428"/>
                <a:gd name="T28" fmla="*/ 222 w 650"/>
                <a:gd name="T29" fmla="*/ 389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428">
                  <a:moveTo>
                    <a:pt x="222" y="389"/>
                  </a:moveTo>
                  <a:lnTo>
                    <a:pt x="222" y="389"/>
                  </a:lnTo>
                  <a:cubicBezTo>
                    <a:pt x="222" y="389"/>
                    <a:pt x="222" y="371"/>
                    <a:pt x="204" y="315"/>
                  </a:cubicBezTo>
                  <a:cubicBezTo>
                    <a:pt x="185" y="241"/>
                    <a:pt x="185" y="148"/>
                    <a:pt x="148" y="167"/>
                  </a:cubicBezTo>
                  <a:cubicBezTo>
                    <a:pt x="111" y="185"/>
                    <a:pt x="74" y="204"/>
                    <a:pt x="74" y="185"/>
                  </a:cubicBezTo>
                  <a:cubicBezTo>
                    <a:pt x="55" y="185"/>
                    <a:pt x="55" y="167"/>
                    <a:pt x="55" y="148"/>
                  </a:cubicBezTo>
                  <a:cubicBezTo>
                    <a:pt x="74" y="130"/>
                    <a:pt x="0" y="93"/>
                    <a:pt x="0" y="93"/>
                  </a:cubicBezTo>
                  <a:cubicBezTo>
                    <a:pt x="0" y="93"/>
                    <a:pt x="55" y="56"/>
                    <a:pt x="111" y="37"/>
                  </a:cubicBezTo>
                  <a:cubicBezTo>
                    <a:pt x="167" y="37"/>
                    <a:pt x="222" y="0"/>
                    <a:pt x="296" y="0"/>
                  </a:cubicBezTo>
                  <a:cubicBezTo>
                    <a:pt x="371" y="0"/>
                    <a:pt x="501" y="18"/>
                    <a:pt x="575" y="0"/>
                  </a:cubicBezTo>
                  <a:cubicBezTo>
                    <a:pt x="631" y="18"/>
                    <a:pt x="631" y="18"/>
                    <a:pt x="631" y="18"/>
                  </a:cubicBezTo>
                  <a:cubicBezTo>
                    <a:pt x="631" y="18"/>
                    <a:pt x="649" y="37"/>
                    <a:pt x="593" y="74"/>
                  </a:cubicBezTo>
                  <a:cubicBezTo>
                    <a:pt x="538" y="130"/>
                    <a:pt x="556" y="111"/>
                    <a:pt x="519" y="185"/>
                  </a:cubicBezTo>
                  <a:cubicBezTo>
                    <a:pt x="464" y="241"/>
                    <a:pt x="352" y="241"/>
                    <a:pt x="315" y="278"/>
                  </a:cubicBezTo>
                  <a:cubicBezTo>
                    <a:pt x="278" y="315"/>
                    <a:pt x="278" y="427"/>
                    <a:pt x="222" y="38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0" name="Freeform 8"/>
            <p:cNvSpPr>
              <a:spLocks noChangeArrowheads="1"/>
            </p:cNvSpPr>
            <p:nvPr/>
          </p:nvSpPr>
          <p:spPr bwMode="auto">
            <a:xfrm>
              <a:off x="6146963" y="2808498"/>
              <a:ext cx="242366" cy="261223"/>
            </a:xfrm>
            <a:custGeom>
              <a:avLst/>
              <a:gdLst>
                <a:gd name="T0" fmla="*/ 0 w 743"/>
                <a:gd name="T1" fmla="*/ 335 h 799"/>
                <a:gd name="T2" fmla="*/ 0 w 743"/>
                <a:gd name="T3" fmla="*/ 335 h 799"/>
                <a:gd name="T4" fmla="*/ 205 w 743"/>
                <a:gd name="T5" fmla="*/ 706 h 799"/>
                <a:gd name="T6" fmla="*/ 465 w 743"/>
                <a:gd name="T7" fmla="*/ 724 h 799"/>
                <a:gd name="T8" fmla="*/ 465 w 743"/>
                <a:gd name="T9" fmla="*/ 780 h 799"/>
                <a:gd name="T10" fmla="*/ 520 w 743"/>
                <a:gd name="T11" fmla="*/ 780 h 799"/>
                <a:gd name="T12" fmla="*/ 650 w 743"/>
                <a:gd name="T13" fmla="*/ 650 h 799"/>
                <a:gd name="T14" fmla="*/ 724 w 743"/>
                <a:gd name="T15" fmla="*/ 539 h 799"/>
                <a:gd name="T16" fmla="*/ 687 w 743"/>
                <a:gd name="T17" fmla="*/ 390 h 799"/>
                <a:gd name="T18" fmla="*/ 613 w 743"/>
                <a:gd name="T19" fmla="*/ 279 h 799"/>
                <a:gd name="T20" fmla="*/ 576 w 743"/>
                <a:gd name="T21" fmla="*/ 130 h 799"/>
                <a:gd name="T22" fmla="*/ 390 w 743"/>
                <a:gd name="T23" fmla="*/ 38 h 799"/>
                <a:gd name="T24" fmla="*/ 149 w 743"/>
                <a:gd name="T25" fmla="*/ 168 h 799"/>
                <a:gd name="T26" fmla="*/ 0 w 743"/>
                <a:gd name="T27" fmla="*/ 33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799">
                  <a:moveTo>
                    <a:pt x="0" y="335"/>
                  </a:moveTo>
                  <a:lnTo>
                    <a:pt x="0" y="335"/>
                  </a:lnTo>
                  <a:cubicBezTo>
                    <a:pt x="205" y="706"/>
                    <a:pt x="205" y="706"/>
                    <a:pt x="205" y="706"/>
                  </a:cubicBezTo>
                  <a:cubicBezTo>
                    <a:pt x="465" y="724"/>
                    <a:pt x="465" y="724"/>
                    <a:pt x="465" y="724"/>
                  </a:cubicBezTo>
                  <a:cubicBezTo>
                    <a:pt x="465" y="724"/>
                    <a:pt x="446" y="780"/>
                    <a:pt x="465" y="780"/>
                  </a:cubicBezTo>
                  <a:cubicBezTo>
                    <a:pt x="483" y="780"/>
                    <a:pt x="501" y="798"/>
                    <a:pt x="520" y="780"/>
                  </a:cubicBezTo>
                  <a:cubicBezTo>
                    <a:pt x="557" y="761"/>
                    <a:pt x="613" y="687"/>
                    <a:pt x="650" y="650"/>
                  </a:cubicBezTo>
                  <a:cubicBezTo>
                    <a:pt x="687" y="613"/>
                    <a:pt x="724" y="539"/>
                    <a:pt x="724" y="539"/>
                  </a:cubicBezTo>
                  <a:cubicBezTo>
                    <a:pt x="742" y="520"/>
                    <a:pt x="706" y="427"/>
                    <a:pt x="687" y="390"/>
                  </a:cubicBezTo>
                  <a:cubicBezTo>
                    <a:pt x="668" y="371"/>
                    <a:pt x="613" y="335"/>
                    <a:pt x="613" y="279"/>
                  </a:cubicBezTo>
                  <a:cubicBezTo>
                    <a:pt x="631" y="223"/>
                    <a:pt x="668" y="205"/>
                    <a:pt x="576" y="130"/>
                  </a:cubicBezTo>
                  <a:cubicBezTo>
                    <a:pt x="483" y="56"/>
                    <a:pt x="465" y="0"/>
                    <a:pt x="390" y="38"/>
                  </a:cubicBezTo>
                  <a:cubicBezTo>
                    <a:pt x="316" y="75"/>
                    <a:pt x="205" y="112"/>
                    <a:pt x="149" y="168"/>
                  </a:cubicBezTo>
                  <a:cubicBezTo>
                    <a:pt x="112" y="223"/>
                    <a:pt x="0" y="335"/>
                    <a:pt x="0" y="335"/>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1" name="Freeform 9"/>
            <p:cNvSpPr>
              <a:spLocks noChangeArrowheads="1"/>
            </p:cNvSpPr>
            <p:nvPr/>
          </p:nvSpPr>
          <p:spPr bwMode="auto">
            <a:xfrm>
              <a:off x="5995484" y="2607890"/>
              <a:ext cx="588604" cy="418535"/>
            </a:xfrm>
            <a:custGeom>
              <a:avLst/>
              <a:gdLst>
                <a:gd name="T0" fmla="*/ 946 w 1800"/>
                <a:gd name="T1" fmla="*/ 112 h 1281"/>
                <a:gd name="T2" fmla="*/ 946 w 1800"/>
                <a:gd name="T3" fmla="*/ 112 h 1281"/>
                <a:gd name="T4" fmla="*/ 1076 w 1800"/>
                <a:gd name="T5" fmla="*/ 205 h 1281"/>
                <a:gd name="T6" fmla="*/ 1280 w 1800"/>
                <a:gd name="T7" fmla="*/ 167 h 1281"/>
                <a:gd name="T8" fmla="*/ 1428 w 1800"/>
                <a:gd name="T9" fmla="*/ 75 h 1281"/>
                <a:gd name="T10" fmla="*/ 1558 w 1800"/>
                <a:gd name="T11" fmla="*/ 167 h 1281"/>
                <a:gd name="T12" fmla="*/ 1707 w 1800"/>
                <a:gd name="T13" fmla="*/ 501 h 1281"/>
                <a:gd name="T14" fmla="*/ 1762 w 1800"/>
                <a:gd name="T15" fmla="*/ 724 h 1281"/>
                <a:gd name="T16" fmla="*/ 1781 w 1800"/>
                <a:gd name="T17" fmla="*/ 947 h 1281"/>
                <a:gd name="T18" fmla="*/ 1670 w 1800"/>
                <a:gd name="T19" fmla="*/ 1206 h 1281"/>
                <a:gd name="T20" fmla="*/ 1484 w 1800"/>
                <a:gd name="T21" fmla="*/ 1262 h 1281"/>
                <a:gd name="T22" fmla="*/ 1391 w 1800"/>
                <a:gd name="T23" fmla="*/ 1132 h 1281"/>
                <a:gd name="T24" fmla="*/ 1317 w 1800"/>
                <a:gd name="T25" fmla="*/ 1058 h 1281"/>
                <a:gd name="T26" fmla="*/ 1187 w 1800"/>
                <a:gd name="T27" fmla="*/ 1151 h 1281"/>
                <a:gd name="T28" fmla="*/ 1150 w 1800"/>
                <a:gd name="T29" fmla="*/ 1021 h 1281"/>
                <a:gd name="T30" fmla="*/ 1076 w 1800"/>
                <a:gd name="T31" fmla="*/ 928 h 1281"/>
                <a:gd name="T32" fmla="*/ 1094 w 1800"/>
                <a:gd name="T33" fmla="*/ 835 h 1281"/>
                <a:gd name="T34" fmla="*/ 1039 w 1800"/>
                <a:gd name="T35" fmla="*/ 742 h 1281"/>
                <a:gd name="T36" fmla="*/ 928 w 1800"/>
                <a:gd name="T37" fmla="*/ 650 h 1281"/>
                <a:gd name="T38" fmla="*/ 834 w 1800"/>
                <a:gd name="T39" fmla="*/ 668 h 1281"/>
                <a:gd name="T40" fmla="*/ 649 w 1800"/>
                <a:gd name="T41" fmla="*/ 742 h 1281"/>
                <a:gd name="T42" fmla="*/ 463 w 1800"/>
                <a:gd name="T43" fmla="*/ 947 h 1281"/>
                <a:gd name="T44" fmla="*/ 297 w 1800"/>
                <a:gd name="T45" fmla="*/ 650 h 1281"/>
                <a:gd name="T46" fmla="*/ 167 w 1800"/>
                <a:gd name="T47" fmla="*/ 464 h 1281"/>
                <a:gd name="T48" fmla="*/ 56 w 1800"/>
                <a:gd name="T49" fmla="*/ 427 h 1281"/>
                <a:gd name="T50" fmla="*/ 18 w 1800"/>
                <a:gd name="T51" fmla="*/ 371 h 1281"/>
                <a:gd name="T52" fmla="*/ 74 w 1800"/>
                <a:gd name="T53" fmla="*/ 353 h 1281"/>
                <a:gd name="T54" fmla="*/ 148 w 1800"/>
                <a:gd name="T55" fmla="*/ 241 h 1281"/>
                <a:gd name="T56" fmla="*/ 278 w 1800"/>
                <a:gd name="T57" fmla="*/ 186 h 1281"/>
                <a:gd name="T58" fmla="*/ 352 w 1800"/>
                <a:gd name="T59" fmla="*/ 93 h 1281"/>
                <a:gd name="T60" fmla="*/ 427 w 1800"/>
                <a:gd name="T61" fmla="*/ 19 h 1281"/>
                <a:gd name="T62" fmla="*/ 427 w 1800"/>
                <a:gd name="T63" fmla="*/ 0 h 1281"/>
                <a:gd name="T64" fmla="*/ 612 w 1800"/>
                <a:gd name="T65" fmla="*/ 38 h 1281"/>
                <a:gd name="T66" fmla="*/ 872 w 1800"/>
                <a:gd name="T67" fmla="*/ 112 h 1281"/>
                <a:gd name="T68" fmla="*/ 946 w 1800"/>
                <a:gd name="T69" fmla="*/ 112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00" h="1281">
                  <a:moveTo>
                    <a:pt x="946" y="112"/>
                  </a:moveTo>
                  <a:lnTo>
                    <a:pt x="946" y="112"/>
                  </a:lnTo>
                  <a:cubicBezTo>
                    <a:pt x="946" y="112"/>
                    <a:pt x="1020" y="186"/>
                    <a:pt x="1076" y="205"/>
                  </a:cubicBezTo>
                  <a:cubicBezTo>
                    <a:pt x="1131" y="223"/>
                    <a:pt x="1187" y="186"/>
                    <a:pt x="1280" y="167"/>
                  </a:cubicBezTo>
                  <a:cubicBezTo>
                    <a:pt x="1354" y="130"/>
                    <a:pt x="1410" y="75"/>
                    <a:pt x="1428" y="75"/>
                  </a:cubicBezTo>
                  <a:cubicBezTo>
                    <a:pt x="1428" y="75"/>
                    <a:pt x="1502" y="0"/>
                    <a:pt x="1558" y="167"/>
                  </a:cubicBezTo>
                  <a:cubicBezTo>
                    <a:pt x="1614" y="335"/>
                    <a:pt x="1670" y="427"/>
                    <a:pt x="1707" y="501"/>
                  </a:cubicBezTo>
                  <a:cubicBezTo>
                    <a:pt x="1744" y="576"/>
                    <a:pt x="1762" y="631"/>
                    <a:pt x="1762" y="724"/>
                  </a:cubicBezTo>
                  <a:cubicBezTo>
                    <a:pt x="1744" y="798"/>
                    <a:pt x="1799" y="872"/>
                    <a:pt x="1781" y="947"/>
                  </a:cubicBezTo>
                  <a:cubicBezTo>
                    <a:pt x="1762" y="1021"/>
                    <a:pt x="1725" y="1151"/>
                    <a:pt x="1670" y="1206"/>
                  </a:cubicBezTo>
                  <a:cubicBezTo>
                    <a:pt x="1596" y="1262"/>
                    <a:pt x="1502" y="1280"/>
                    <a:pt x="1484" y="1262"/>
                  </a:cubicBezTo>
                  <a:cubicBezTo>
                    <a:pt x="1447" y="1243"/>
                    <a:pt x="1391" y="1151"/>
                    <a:pt x="1391" y="1132"/>
                  </a:cubicBezTo>
                  <a:cubicBezTo>
                    <a:pt x="1373" y="1113"/>
                    <a:pt x="1373" y="1039"/>
                    <a:pt x="1317" y="1058"/>
                  </a:cubicBezTo>
                  <a:cubicBezTo>
                    <a:pt x="1261" y="1077"/>
                    <a:pt x="1187" y="1151"/>
                    <a:pt x="1187" y="1151"/>
                  </a:cubicBezTo>
                  <a:cubicBezTo>
                    <a:pt x="1187" y="1151"/>
                    <a:pt x="1187" y="1058"/>
                    <a:pt x="1150" y="1021"/>
                  </a:cubicBezTo>
                  <a:cubicBezTo>
                    <a:pt x="1113" y="983"/>
                    <a:pt x="1094" y="928"/>
                    <a:pt x="1076" y="928"/>
                  </a:cubicBezTo>
                  <a:cubicBezTo>
                    <a:pt x="1076" y="909"/>
                    <a:pt x="1094" y="854"/>
                    <a:pt x="1094" y="835"/>
                  </a:cubicBezTo>
                  <a:cubicBezTo>
                    <a:pt x="1094" y="798"/>
                    <a:pt x="1057" y="761"/>
                    <a:pt x="1039" y="742"/>
                  </a:cubicBezTo>
                  <a:cubicBezTo>
                    <a:pt x="1002" y="724"/>
                    <a:pt x="928" y="650"/>
                    <a:pt x="928" y="650"/>
                  </a:cubicBezTo>
                  <a:cubicBezTo>
                    <a:pt x="928" y="650"/>
                    <a:pt x="909" y="631"/>
                    <a:pt x="834" y="668"/>
                  </a:cubicBezTo>
                  <a:cubicBezTo>
                    <a:pt x="760" y="687"/>
                    <a:pt x="649" y="742"/>
                    <a:pt x="649" y="742"/>
                  </a:cubicBezTo>
                  <a:cubicBezTo>
                    <a:pt x="463" y="947"/>
                    <a:pt x="463" y="947"/>
                    <a:pt x="463" y="947"/>
                  </a:cubicBezTo>
                  <a:cubicBezTo>
                    <a:pt x="463" y="947"/>
                    <a:pt x="297" y="668"/>
                    <a:pt x="297" y="650"/>
                  </a:cubicBezTo>
                  <a:cubicBezTo>
                    <a:pt x="278" y="650"/>
                    <a:pt x="167" y="464"/>
                    <a:pt x="167" y="464"/>
                  </a:cubicBezTo>
                  <a:cubicBezTo>
                    <a:pt x="167" y="464"/>
                    <a:pt x="92" y="483"/>
                    <a:pt x="56" y="427"/>
                  </a:cubicBezTo>
                  <a:cubicBezTo>
                    <a:pt x="37" y="390"/>
                    <a:pt x="0" y="353"/>
                    <a:pt x="18" y="371"/>
                  </a:cubicBezTo>
                  <a:cubicBezTo>
                    <a:pt x="37" y="371"/>
                    <a:pt x="37" y="409"/>
                    <a:pt x="74" y="353"/>
                  </a:cubicBezTo>
                  <a:cubicBezTo>
                    <a:pt x="111" y="279"/>
                    <a:pt x="92" y="260"/>
                    <a:pt x="148" y="241"/>
                  </a:cubicBezTo>
                  <a:cubicBezTo>
                    <a:pt x="204" y="205"/>
                    <a:pt x="260" y="205"/>
                    <a:pt x="278" y="186"/>
                  </a:cubicBezTo>
                  <a:cubicBezTo>
                    <a:pt x="315" y="167"/>
                    <a:pt x="352" y="93"/>
                    <a:pt x="352" y="93"/>
                  </a:cubicBezTo>
                  <a:cubicBezTo>
                    <a:pt x="352" y="93"/>
                    <a:pt x="427" y="38"/>
                    <a:pt x="427" y="19"/>
                  </a:cubicBezTo>
                  <a:lnTo>
                    <a:pt x="427" y="0"/>
                  </a:lnTo>
                  <a:cubicBezTo>
                    <a:pt x="427" y="0"/>
                    <a:pt x="538" y="0"/>
                    <a:pt x="612" y="38"/>
                  </a:cubicBezTo>
                  <a:cubicBezTo>
                    <a:pt x="705" y="75"/>
                    <a:pt x="798" y="112"/>
                    <a:pt x="872" y="112"/>
                  </a:cubicBezTo>
                  <a:cubicBezTo>
                    <a:pt x="946" y="112"/>
                    <a:pt x="946" y="112"/>
                    <a:pt x="946" y="112"/>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2" name="Freeform 10"/>
            <p:cNvSpPr>
              <a:spLocks noChangeArrowheads="1"/>
            </p:cNvSpPr>
            <p:nvPr/>
          </p:nvSpPr>
          <p:spPr bwMode="auto">
            <a:xfrm>
              <a:off x="6237851" y="1583202"/>
              <a:ext cx="1317145" cy="1220966"/>
            </a:xfrm>
            <a:custGeom>
              <a:avLst/>
              <a:gdLst>
                <a:gd name="T0" fmla="*/ 1614 w 4026"/>
                <a:gd name="T1" fmla="*/ 3728 h 3729"/>
                <a:gd name="T2" fmla="*/ 1614 w 4026"/>
                <a:gd name="T3" fmla="*/ 3728 h 3729"/>
                <a:gd name="T4" fmla="*/ 1428 w 4026"/>
                <a:gd name="T5" fmla="*/ 3728 h 3729"/>
                <a:gd name="T6" fmla="*/ 1206 w 4026"/>
                <a:gd name="T7" fmla="*/ 3691 h 3729"/>
                <a:gd name="T8" fmla="*/ 983 w 4026"/>
                <a:gd name="T9" fmla="*/ 3710 h 3729"/>
                <a:gd name="T10" fmla="*/ 890 w 4026"/>
                <a:gd name="T11" fmla="*/ 3487 h 3729"/>
                <a:gd name="T12" fmla="*/ 816 w 4026"/>
                <a:gd name="T13" fmla="*/ 3283 h 3729"/>
                <a:gd name="T14" fmla="*/ 686 w 4026"/>
                <a:gd name="T15" fmla="*/ 3209 h 3729"/>
                <a:gd name="T16" fmla="*/ 463 w 4026"/>
                <a:gd name="T17" fmla="*/ 3320 h 3729"/>
                <a:gd name="T18" fmla="*/ 334 w 4026"/>
                <a:gd name="T19" fmla="*/ 3339 h 3729"/>
                <a:gd name="T20" fmla="*/ 204 w 4026"/>
                <a:gd name="T21" fmla="*/ 3246 h 3729"/>
                <a:gd name="T22" fmla="*/ 222 w 4026"/>
                <a:gd name="T23" fmla="*/ 3209 h 3729"/>
                <a:gd name="T24" fmla="*/ 204 w 4026"/>
                <a:gd name="T25" fmla="*/ 3116 h 3729"/>
                <a:gd name="T26" fmla="*/ 204 w 4026"/>
                <a:gd name="T27" fmla="*/ 3042 h 3729"/>
                <a:gd name="T28" fmla="*/ 56 w 4026"/>
                <a:gd name="T29" fmla="*/ 2875 h 3729"/>
                <a:gd name="T30" fmla="*/ 0 w 4026"/>
                <a:gd name="T31" fmla="*/ 2652 h 3729"/>
                <a:gd name="T32" fmla="*/ 37 w 4026"/>
                <a:gd name="T33" fmla="*/ 2467 h 3729"/>
                <a:gd name="T34" fmla="*/ 204 w 4026"/>
                <a:gd name="T35" fmla="*/ 2448 h 3729"/>
                <a:gd name="T36" fmla="*/ 445 w 4026"/>
                <a:gd name="T37" fmla="*/ 2467 h 3729"/>
                <a:gd name="T38" fmla="*/ 872 w 4026"/>
                <a:gd name="T39" fmla="*/ 2430 h 3729"/>
                <a:gd name="T40" fmla="*/ 1447 w 4026"/>
                <a:gd name="T41" fmla="*/ 2411 h 3729"/>
                <a:gd name="T42" fmla="*/ 1596 w 4026"/>
                <a:gd name="T43" fmla="*/ 2392 h 3729"/>
                <a:gd name="T44" fmla="*/ 1632 w 4026"/>
                <a:gd name="T45" fmla="*/ 2226 h 3729"/>
                <a:gd name="T46" fmla="*/ 1521 w 4026"/>
                <a:gd name="T47" fmla="*/ 1465 h 3729"/>
                <a:gd name="T48" fmla="*/ 1336 w 4026"/>
                <a:gd name="T49" fmla="*/ 55 h 3729"/>
                <a:gd name="T50" fmla="*/ 1837 w 4026"/>
                <a:gd name="T51" fmla="*/ 0 h 3729"/>
                <a:gd name="T52" fmla="*/ 3302 w 4026"/>
                <a:gd name="T53" fmla="*/ 1038 h 3729"/>
                <a:gd name="T54" fmla="*/ 3339 w 4026"/>
                <a:gd name="T55" fmla="*/ 1149 h 3729"/>
                <a:gd name="T56" fmla="*/ 3673 w 4026"/>
                <a:gd name="T57" fmla="*/ 1261 h 3729"/>
                <a:gd name="T58" fmla="*/ 3747 w 4026"/>
                <a:gd name="T59" fmla="*/ 1465 h 3729"/>
                <a:gd name="T60" fmla="*/ 3877 w 4026"/>
                <a:gd name="T61" fmla="*/ 1520 h 3729"/>
                <a:gd name="T62" fmla="*/ 4025 w 4026"/>
                <a:gd name="T63" fmla="*/ 1502 h 3729"/>
                <a:gd name="T64" fmla="*/ 3988 w 4026"/>
                <a:gd name="T65" fmla="*/ 1985 h 3729"/>
                <a:gd name="T66" fmla="*/ 3896 w 4026"/>
                <a:gd name="T67" fmla="*/ 2281 h 3729"/>
                <a:gd name="T68" fmla="*/ 3822 w 4026"/>
                <a:gd name="T69" fmla="*/ 2411 h 3729"/>
                <a:gd name="T70" fmla="*/ 3395 w 4026"/>
                <a:gd name="T71" fmla="*/ 2448 h 3729"/>
                <a:gd name="T72" fmla="*/ 3209 w 4026"/>
                <a:gd name="T73" fmla="*/ 2504 h 3729"/>
                <a:gd name="T74" fmla="*/ 3024 w 4026"/>
                <a:gd name="T75" fmla="*/ 2578 h 3729"/>
                <a:gd name="T76" fmla="*/ 2801 w 4026"/>
                <a:gd name="T77" fmla="*/ 2541 h 3729"/>
                <a:gd name="T78" fmla="*/ 2412 w 4026"/>
                <a:gd name="T79" fmla="*/ 2689 h 3729"/>
                <a:gd name="T80" fmla="*/ 2152 w 4026"/>
                <a:gd name="T81" fmla="*/ 2893 h 3729"/>
                <a:gd name="T82" fmla="*/ 2059 w 4026"/>
                <a:gd name="T83" fmla="*/ 2986 h 3729"/>
                <a:gd name="T84" fmla="*/ 1855 w 4026"/>
                <a:gd name="T85" fmla="*/ 3134 h 3729"/>
                <a:gd name="T86" fmla="*/ 1614 w 4026"/>
                <a:gd name="T87" fmla="*/ 3728 h 3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26" h="3729">
                  <a:moveTo>
                    <a:pt x="1614" y="3728"/>
                  </a:moveTo>
                  <a:lnTo>
                    <a:pt x="1614" y="3728"/>
                  </a:lnTo>
                  <a:cubicBezTo>
                    <a:pt x="1614" y="3728"/>
                    <a:pt x="1502" y="3728"/>
                    <a:pt x="1428" y="3728"/>
                  </a:cubicBezTo>
                  <a:cubicBezTo>
                    <a:pt x="1373" y="3710"/>
                    <a:pt x="1261" y="3691"/>
                    <a:pt x="1206" y="3691"/>
                  </a:cubicBezTo>
                  <a:cubicBezTo>
                    <a:pt x="1150" y="3672"/>
                    <a:pt x="983" y="3710"/>
                    <a:pt x="983" y="3710"/>
                  </a:cubicBezTo>
                  <a:cubicBezTo>
                    <a:pt x="890" y="3487"/>
                    <a:pt x="890" y="3487"/>
                    <a:pt x="890" y="3487"/>
                  </a:cubicBezTo>
                  <a:cubicBezTo>
                    <a:pt x="816" y="3283"/>
                    <a:pt x="816" y="3283"/>
                    <a:pt x="816" y="3283"/>
                  </a:cubicBezTo>
                  <a:cubicBezTo>
                    <a:pt x="816" y="3283"/>
                    <a:pt x="779" y="3153"/>
                    <a:pt x="686" y="3209"/>
                  </a:cubicBezTo>
                  <a:cubicBezTo>
                    <a:pt x="593" y="3264"/>
                    <a:pt x="463" y="3320"/>
                    <a:pt x="463" y="3320"/>
                  </a:cubicBezTo>
                  <a:cubicBezTo>
                    <a:pt x="463" y="3320"/>
                    <a:pt x="371" y="3357"/>
                    <a:pt x="334" y="3339"/>
                  </a:cubicBezTo>
                  <a:cubicBezTo>
                    <a:pt x="297" y="3339"/>
                    <a:pt x="204" y="3246"/>
                    <a:pt x="204" y="3246"/>
                  </a:cubicBezTo>
                  <a:cubicBezTo>
                    <a:pt x="204" y="3246"/>
                    <a:pt x="241" y="3227"/>
                    <a:pt x="222" y="3209"/>
                  </a:cubicBezTo>
                  <a:cubicBezTo>
                    <a:pt x="222" y="3190"/>
                    <a:pt x="204" y="3134"/>
                    <a:pt x="204" y="3116"/>
                  </a:cubicBezTo>
                  <a:cubicBezTo>
                    <a:pt x="204" y="3098"/>
                    <a:pt x="204" y="3042"/>
                    <a:pt x="204" y="3042"/>
                  </a:cubicBezTo>
                  <a:cubicBezTo>
                    <a:pt x="204" y="3042"/>
                    <a:pt x="92" y="2912"/>
                    <a:pt x="56" y="2875"/>
                  </a:cubicBezTo>
                  <a:cubicBezTo>
                    <a:pt x="37" y="2838"/>
                    <a:pt x="0" y="2708"/>
                    <a:pt x="0" y="2652"/>
                  </a:cubicBezTo>
                  <a:cubicBezTo>
                    <a:pt x="18" y="2615"/>
                    <a:pt x="37" y="2467"/>
                    <a:pt x="37" y="2467"/>
                  </a:cubicBezTo>
                  <a:cubicBezTo>
                    <a:pt x="37" y="2467"/>
                    <a:pt x="148" y="2448"/>
                    <a:pt x="204" y="2448"/>
                  </a:cubicBezTo>
                  <a:cubicBezTo>
                    <a:pt x="260" y="2467"/>
                    <a:pt x="352" y="2467"/>
                    <a:pt x="445" y="2467"/>
                  </a:cubicBezTo>
                  <a:cubicBezTo>
                    <a:pt x="519" y="2448"/>
                    <a:pt x="872" y="2430"/>
                    <a:pt x="872" y="2430"/>
                  </a:cubicBezTo>
                  <a:cubicBezTo>
                    <a:pt x="1447" y="2411"/>
                    <a:pt x="1447" y="2411"/>
                    <a:pt x="1447" y="2411"/>
                  </a:cubicBezTo>
                  <a:cubicBezTo>
                    <a:pt x="1447" y="2411"/>
                    <a:pt x="1558" y="2411"/>
                    <a:pt x="1596" y="2392"/>
                  </a:cubicBezTo>
                  <a:cubicBezTo>
                    <a:pt x="1632" y="2356"/>
                    <a:pt x="1670" y="2337"/>
                    <a:pt x="1632" y="2226"/>
                  </a:cubicBezTo>
                  <a:cubicBezTo>
                    <a:pt x="1614" y="2133"/>
                    <a:pt x="1521" y="1465"/>
                    <a:pt x="1521" y="1465"/>
                  </a:cubicBezTo>
                  <a:cubicBezTo>
                    <a:pt x="1336" y="55"/>
                    <a:pt x="1336" y="55"/>
                    <a:pt x="1336" y="55"/>
                  </a:cubicBezTo>
                  <a:cubicBezTo>
                    <a:pt x="1837" y="0"/>
                    <a:pt x="1837" y="0"/>
                    <a:pt x="1837" y="0"/>
                  </a:cubicBezTo>
                  <a:cubicBezTo>
                    <a:pt x="3302" y="1038"/>
                    <a:pt x="3302" y="1038"/>
                    <a:pt x="3302" y="1038"/>
                  </a:cubicBezTo>
                  <a:cubicBezTo>
                    <a:pt x="3302" y="1038"/>
                    <a:pt x="3321" y="1149"/>
                    <a:pt x="3339" y="1149"/>
                  </a:cubicBezTo>
                  <a:cubicBezTo>
                    <a:pt x="3376" y="1149"/>
                    <a:pt x="3673" y="1261"/>
                    <a:pt x="3673" y="1261"/>
                  </a:cubicBezTo>
                  <a:cubicBezTo>
                    <a:pt x="3673" y="1261"/>
                    <a:pt x="3747" y="1354"/>
                    <a:pt x="3747" y="1465"/>
                  </a:cubicBezTo>
                  <a:cubicBezTo>
                    <a:pt x="3747" y="1465"/>
                    <a:pt x="3747" y="1539"/>
                    <a:pt x="3877" y="1520"/>
                  </a:cubicBezTo>
                  <a:cubicBezTo>
                    <a:pt x="4025" y="1502"/>
                    <a:pt x="4025" y="1502"/>
                    <a:pt x="4025" y="1502"/>
                  </a:cubicBezTo>
                  <a:cubicBezTo>
                    <a:pt x="4025" y="1502"/>
                    <a:pt x="4007" y="1855"/>
                    <a:pt x="3988" y="1985"/>
                  </a:cubicBezTo>
                  <a:cubicBezTo>
                    <a:pt x="3951" y="2114"/>
                    <a:pt x="3914" y="2244"/>
                    <a:pt x="3896" y="2281"/>
                  </a:cubicBezTo>
                  <a:cubicBezTo>
                    <a:pt x="3877" y="2318"/>
                    <a:pt x="3914" y="2411"/>
                    <a:pt x="3822" y="2411"/>
                  </a:cubicBezTo>
                  <a:cubicBezTo>
                    <a:pt x="3728" y="2411"/>
                    <a:pt x="3487" y="2448"/>
                    <a:pt x="3395" y="2448"/>
                  </a:cubicBezTo>
                  <a:cubicBezTo>
                    <a:pt x="3302" y="2448"/>
                    <a:pt x="3283" y="2485"/>
                    <a:pt x="3209" y="2504"/>
                  </a:cubicBezTo>
                  <a:cubicBezTo>
                    <a:pt x="3116" y="2541"/>
                    <a:pt x="3042" y="2559"/>
                    <a:pt x="3024" y="2578"/>
                  </a:cubicBezTo>
                  <a:cubicBezTo>
                    <a:pt x="3005" y="2578"/>
                    <a:pt x="2894" y="2504"/>
                    <a:pt x="2801" y="2541"/>
                  </a:cubicBezTo>
                  <a:cubicBezTo>
                    <a:pt x="2709" y="2559"/>
                    <a:pt x="2486" y="2633"/>
                    <a:pt x="2412" y="2689"/>
                  </a:cubicBezTo>
                  <a:cubicBezTo>
                    <a:pt x="2319" y="2763"/>
                    <a:pt x="2189" y="2819"/>
                    <a:pt x="2152" y="2893"/>
                  </a:cubicBezTo>
                  <a:cubicBezTo>
                    <a:pt x="2115" y="2949"/>
                    <a:pt x="2133" y="2968"/>
                    <a:pt x="2059" y="2986"/>
                  </a:cubicBezTo>
                  <a:cubicBezTo>
                    <a:pt x="1985" y="3023"/>
                    <a:pt x="1929" y="3023"/>
                    <a:pt x="1855" y="3134"/>
                  </a:cubicBezTo>
                  <a:cubicBezTo>
                    <a:pt x="1781" y="3246"/>
                    <a:pt x="1596" y="3598"/>
                    <a:pt x="1614" y="3728"/>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3" name="Freeform 11"/>
            <p:cNvSpPr>
              <a:spLocks noChangeArrowheads="1"/>
            </p:cNvSpPr>
            <p:nvPr/>
          </p:nvSpPr>
          <p:spPr bwMode="auto">
            <a:xfrm>
              <a:off x="6286901" y="2954263"/>
              <a:ext cx="334696" cy="346373"/>
            </a:xfrm>
            <a:custGeom>
              <a:avLst/>
              <a:gdLst>
                <a:gd name="T0" fmla="*/ 965 w 1022"/>
                <a:gd name="T1" fmla="*/ 1038 h 1058"/>
                <a:gd name="T2" fmla="*/ 965 w 1022"/>
                <a:gd name="T3" fmla="*/ 1038 h 1058"/>
                <a:gd name="T4" fmla="*/ 983 w 1022"/>
                <a:gd name="T5" fmla="*/ 909 h 1058"/>
                <a:gd name="T6" fmla="*/ 983 w 1022"/>
                <a:gd name="T7" fmla="*/ 835 h 1058"/>
                <a:gd name="T8" fmla="*/ 1002 w 1022"/>
                <a:gd name="T9" fmla="*/ 705 h 1058"/>
                <a:gd name="T10" fmla="*/ 947 w 1022"/>
                <a:gd name="T11" fmla="*/ 593 h 1058"/>
                <a:gd name="T12" fmla="*/ 761 w 1022"/>
                <a:gd name="T13" fmla="*/ 464 h 1058"/>
                <a:gd name="T14" fmla="*/ 724 w 1022"/>
                <a:gd name="T15" fmla="*/ 371 h 1058"/>
                <a:gd name="T16" fmla="*/ 724 w 1022"/>
                <a:gd name="T17" fmla="*/ 167 h 1058"/>
                <a:gd name="T18" fmla="*/ 612 w 1022"/>
                <a:gd name="T19" fmla="*/ 204 h 1058"/>
                <a:gd name="T20" fmla="*/ 501 w 1022"/>
                <a:gd name="T21" fmla="*/ 111 h 1058"/>
                <a:gd name="T22" fmla="*/ 464 w 1022"/>
                <a:gd name="T23" fmla="*/ 0 h 1058"/>
                <a:gd name="T24" fmla="*/ 390 w 1022"/>
                <a:gd name="T25" fmla="*/ 0 h 1058"/>
                <a:gd name="T26" fmla="*/ 297 w 1022"/>
                <a:gd name="T27" fmla="*/ 93 h 1058"/>
                <a:gd name="T28" fmla="*/ 223 w 1022"/>
                <a:gd name="T29" fmla="*/ 204 h 1058"/>
                <a:gd name="T30" fmla="*/ 112 w 1022"/>
                <a:gd name="T31" fmla="*/ 296 h 1058"/>
                <a:gd name="T32" fmla="*/ 56 w 1022"/>
                <a:gd name="T33" fmla="*/ 334 h 1058"/>
                <a:gd name="T34" fmla="*/ 74 w 1022"/>
                <a:gd name="T35" fmla="*/ 371 h 1058"/>
                <a:gd name="T36" fmla="*/ 149 w 1022"/>
                <a:gd name="T37" fmla="*/ 390 h 1058"/>
                <a:gd name="T38" fmla="*/ 223 w 1022"/>
                <a:gd name="T39" fmla="*/ 445 h 1058"/>
                <a:gd name="T40" fmla="*/ 315 w 1022"/>
                <a:gd name="T41" fmla="*/ 575 h 1058"/>
                <a:gd name="T42" fmla="*/ 464 w 1022"/>
                <a:gd name="T43" fmla="*/ 686 h 1058"/>
                <a:gd name="T44" fmla="*/ 706 w 1022"/>
                <a:gd name="T45" fmla="*/ 927 h 1058"/>
                <a:gd name="T46" fmla="*/ 872 w 1022"/>
                <a:gd name="T47" fmla="*/ 1038 h 1058"/>
                <a:gd name="T48" fmla="*/ 965 w 1022"/>
                <a:gd name="T49" fmla="*/ 103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22" h="1058">
                  <a:moveTo>
                    <a:pt x="965" y="1038"/>
                  </a:moveTo>
                  <a:lnTo>
                    <a:pt x="965" y="1038"/>
                  </a:lnTo>
                  <a:cubicBezTo>
                    <a:pt x="965" y="1038"/>
                    <a:pt x="983" y="946"/>
                    <a:pt x="983" y="909"/>
                  </a:cubicBezTo>
                  <a:cubicBezTo>
                    <a:pt x="983" y="872"/>
                    <a:pt x="983" y="853"/>
                    <a:pt x="983" y="835"/>
                  </a:cubicBezTo>
                  <a:cubicBezTo>
                    <a:pt x="1002" y="797"/>
                    <a:pt x="1021" y="723"/>
                    <a:pt x="1002" y="705"/>
                  </a:cubicBezTo>
                  <a:cubicBezTo>
                    <a:pt x="983" y="667"/>
                    <a:pt x="1002" y="649"/>
                    <a:pt x="947" y="593"/>
                  </a:cubicBezTo>
                  <a:cubicBezTo>
                    <a:pt x="872" y="538"/>
                    <a:pt x="761" y="464"/>
                    <a:pt x="761" y="464"/>
                  </a:cubicBezTo>
                  <a:cubicBezTo>
                    <a:pt x="761" y="464"/>
                    <a:pt x="724" y="426"/>
                    <a:pt x="724" y="371"/>
                  </a:cubicBezTo>
                  <a:cubicBezTo>
                    <a:pt x="706" y="315"/>
                    <a:pt x="724" y="167"/>
                    <a:pt x="724" y="167"/>
                  </a:cubicBezTo>
                  <a:cubicBezTo>
                    <a:pt x="724" y="167"/>
                    <a:pt x="650" y="204"/>
                    <a:pt x="612" y="204"/>
                  </a:cubicBezTo>
                  <a:cubicBezTo>
                    <a:pt x="594" y="204"/>
                    <a:pt x="520" y="130"/>
                    <a:pt x="501" y="111"/>
                  </a:cubicBezTo>
                  <a:cubicBezTo>
                    <a:pt x="501" y="93"/>
                    <a:pt x="483" y="19"/>
                    <a:pt x="464" y="0"/>
                  </a:cubicBezTo>
                  <a:cubicBezTo>
                    <a:pt x="464" y="0"/>
                    <a:pt x="427" y="0"/>
                    <a:pt x="390" y="0"/>
                  </a:cubicBezTo>
                  <a:cubicBezTo>
                    <a:pt x="371" y="19"/>
                    <a:pt x="297" y="93"/>
                    <a:pt x="297" y="93"/>
                  </a:cubicBezTo>
                  <a:cubicBezTo>
                    <a:pt x="297" y="93"/>
                    <a:pt x="241" y="185"/>
                    <a:pt x="223" y="204"/>
                  </a:cubicBezTo>
                  <a:cubicBezTo>
                    <a:pt x="186" y="222"/>
                    <a:pt x="149" y="278"/>
                    <a:pt x="112" y="296"/>
                  </a:cubicBezTo>
                  <a:cubicBezTo>
                    <a:pt x="93" y="315"/>
                    <a:pt x="93" y="334"/>
                    <a:pt x="56" y="334"/>
                  </a:cubicBezTo>
                  <a:cubicBezTo>
                    <a:pt x="0" y="334"/>
                    <a:pt x="38" y="352"/>
                    <a:pt x="74" y="371"/>
                  </a:cubicBezTo>
                  <a:cubicBezTo>
                    <a:pt x="112" y="390"/>
                    <a:pt x="112" y="390"/>
                    <a:pt x="149" y="390"/>
                  </a:cubicBezTo>
                  <a:cubicBezTo>
                    <a:pt x="204" y="390"/>
                    <a:pt x="223" y="390"/>
                    <a:pt x="223" y="445"/>
                  </a:cubicBezTo>
                  <a:cubicBezTo>
                    <a:pt x="241" y="519"/>
                    <a:pt x="279" y="538"/>
                    <a:pt x="315" y="575"/>
                  </a:cubicBezTo>
                  <a:cubicBezTo>
                    <a:pt x="353" y="593"/>
                    <a:pt x="427" y="649"/>
                    <a:pt x="464" y="686"/>
                  </a:cubicBezTo>
                  <a:cubicBezTo>
                    <a:pt x="501" y="742"/>
                    <a:pt x="668" y="872"/>
                    <a:pt x="706" y="927"/>
                  </a:cubicBezTo>
                  <a:cubicBezTo>
                    <a:pt x="761" y="964"/>
                    <a:pt x="835" y="1038"/>
                    <a:pt x="872" y="1038"/>
                  </a:cubicBezTo>
                  <a:cubicBezTo>
                    <a:pt x="891" y="1038"/>
                    <a:pt x="947" y="1057"/>
                    <a:pt x="965" y="1038"/>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4" name="Freeform 12"/>
            <p:cNvSpPr>
              <a:spLocks noChangeArrowheads="1"/>
            </p:cNvSpPr>
            <p:nvPr/>
          </p:nvSpPr>
          <p:spPr bwMode="auto">
            <a:xfrm>
              <a:off x="6517726" y="2783963"/>
              <a:ext cx="497716" cy="510901"/>
            </a:xfrm>
            <a:custGeom>
              <a:avLst/>
              <a:gdLst>
                <a:gd name="T0" fmla="*/ 760 w 1521"/>
                <a:gd name="T1" fmla="*/ 56 h 1559"/>
                <a:gd name="T2" fmla="*/ 760 w 1521"/>
                <a:gd name="T3" fmla="*/ 56 h 1559"/>
                <a:gd name="T4" fmla="*/ 760 w 1521"/>
                <a:gd name="T5" fmla="*/ 0 h 1559"/>
                <a:gd name="T6" fmla="*/ 834 w 1521"/>
                <a:gd name="T7" fmla="*/ 19 h 1559"/>
                <a:gd name="T8" fmla="*/ 908 w 1521"/>
                <a:gd name="T9" fmla="*/ 112 h 1559"/>
                <a:gd name="T10" fmla="*/ 1094 w 1521"/>
                <a:gd name="T11" fmla="*/ 168 h 1559"/>
                <a:gd name="T12" fmla="*/ 1372 w 1521"/>
                <a:gd name="T13" fmla="*/ 130 h 1559"/>
                <a:gd name="T14" fmla="*/ 1428 w 1521"/>
                <a:gd name="T15" fmla="*/ 242 h 1559"/>
                <a:gd name="T16" fmla="*/ 1502 w 1521"/>
                <a:gd name="T17" fmla="*/ 390 h 1559"/>
                <a:gd name="T18" fmla="*/ 1484 w 1521"/>
                <a:gd name="T19" fmla="*/ 483 h 1559"/>
                <a:gd name="T20" fmla="*/ 1335 w 1521"/>
                <a:gd name="T21" fmla="*/ 761 h 1559"/>
                <a:gd name="T22" fmla="*/ 1354 w 1521"/>
                <a:gd name="T23" fmla="*/ 910 h 1559"/>
                <a:gd name="T24" fmla="*/ 1428 w 1521"/>
                <a:gd name="T25" fmla="*/ 1169 h 1559"/>
                <a:gd name="T26" fmla="*/ 1446 w 1521"/>
                <a:gd name="T27" fmla="*/ 1317 h 1559"/>
                <a:gd name="T28" fmla="*/ 1224 w 1521"/>
                <a:gd name="T29" fmla="*/ 1281 h 1559"/>
                <a:gd name="T30" fmla="*/ 983 w 1521"/>
                <a:gd name="T31" fmla="*/ 1317 h 1559"/>
                <a:gd name="T32" fmla="*/ 574 w 1521"/>
                <a:gd name="T33" fmla="*/ 1429 h 1559"/>
                <a:gd name="T34" fmla="*/ 259 w 1521"/>
                <a:gd name="T35" fmla="*/ 1558 h 1559"/>
                <a:gd name="T36" fmla="*/ 277 w 1521"/>
                <a:gd name="T37" fmla="*/ 1410 h 1559"/>
                <a:gd name="T38" fmla="*/ 296 w 1521"/>
                <a:gd name="T39" fmla="*/ 1336 h 1559"/>
                <a:gd name="T40" fmla="*/ 296 w 1521"/>
                <a:gd name="T41" fmla="*/ 1225 h 1559"/>
                <a:gd name="T42" fmla="*/ 277 w 1521"/>
                <a:gd name="T43" fmla="*/ 1169 h 1559"/>
                <a:gd name="T44" fmla="*/ 111 w 1521"/>
                <a:gd name="T45" fmla="*/ 1021 h 1559"/>
                <a:gd name="T46" fmla="*/ 18 w 1521"/>
                <a:gd name="T47" fmla="*/ 946 h 1559"/>
                <a:gd name="T48" fmla="*/ 18 w 1521"/>
                <a:gd name="T49" fmla="*/ 687 h 1559"/>
                <a:gd name="T50" fmla="*/ 129 w 1521"/>
                <a:gd name="T51" fmla="*/ 539 h 1559"/>
                <a:gd name="T52" fmla="*/ 185 w 1521"/>
                <a:gd name="T53" fmla="*/ 390 h 1559"/>
                <a:gd name="T54" fmla="*/ 166 w 1521"/>
                <a:gd name="T55" fmla="*/ 279 h 1559"/>
                <a:gd name="T56" fmla="*/ 166 w 1521"/>
                <a:gd name="T57" fmla="*/ 149 h 1559"/>
                <a:gd name="T58" fmla="*/ 129 w 1521"/>
                <a:gd name="T59" fmla="*/ 38 h 1559"/>
                <a:gd name="T60" fmla="*/ 352 w 1521"/>
                <a:gd name="T61" fmla="*/ 19 h 1559"/>
                <a:gd name="T62" fmla="*/ 612 w 1521"/>
                <a:gd name="T63" fmla="*/ 56 h 1559"/>
                <a:gd name="T64" fmla="*/ 760 w 1521"/>
                <a:gd name="T65" fmla="*/ 56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1" h="1559">
                  <a:moveTo>
                    <a:pt x="760" y="56"/>
                  </a:moveTo>
                  <a:lnTo>
                    <a:pt x="760" y="56"/>
                  </a:lnTo>
                  <a:cubicBezTo>
                    <a:pt x="760" y="56"/>
                    <a:pt x="742" y="0"/>
                    <a:pt x="760" y="0"/>
                  </a:cubicBezTo>
                  <a:cubicBezTo>
                    <a:pt x="778" y="19"/>
                    <a:pt x="778" y="0"/>
                    <a:pt x="834" y="19"/>
                  </a:cubicBezTo>
                  <a:cubicBezTo>
                    <a:pt x="871" y="38"/>
                    <a:pt x="890" y="74"/>
                    <a:pt x="908" y="112"/>
                  </a:cubicBezTo>
                  <a:cubicBezTo>
                    <a:pt x="927" y="149"/>
                    <a:pt x="1001" y="186"/>
                    <a:pt x="1094" y="168"/>
                  </a:cubicBezTo>
                  <a:cubicBezTo>
                    <a:pt x="1168" y="149"/>
                    <a:pt x="1335" y="149"/>
                    <a:pt x="1372" y="130"/>
                  </a:cubicBezTo>
                  <a:cubicBezTo>
                    <a:pt x="1390" y="130"/>
                    <a:pt x="1409" y="168"/>
                    <a:pt x="1428" y="242"/>
                  </a:cubicBezTo>
                  <a:cubicBezTo>
                    <a:pt x="1465" y="297"/>
                    <a:pt x="1502" y="353"/>
                    <a:pt x="1502" y="390"/>
                  </a:cubicBezTo>
                  <a:cubicBezTo>
                    <a:pt x="1502" y="427"/>
                    <a:pt x="1520" y="390"/>
                    <a:pt x="1484" y="483"/>
                  </a:cubicBezTo>
                  <a:cubicBezTo>
                    <a:pt x="1446" y="575"/>
                    <a:pt x="1372" y="724"/>
                    <a:pt x="1335" y="761"/>
                  </a:cubicBezTo>
                  <a:cubicBezTo>
                    <a:pt x="1316" y="798"/>
                    <a:pt x="1298" y="798"/>
                    <a:pt x="1354" y="910"/>
                  </a:cubicBezTo>
                  <a:cubicBezTo>
                    <a:pt x="1390" y="1039"/>
                    <a:pt x="1409" y="1095"/>
                    <a:pt x="1428" y="1169"/>
                  </a:cubicBezTo>
                  <a:cubicBezTo>
                    <a:pt x="1446" y="1262"/>
                    <a:pt x="1446" y="1317"/>
                    <a:pt x="1446" y="1317"/>
                  </a:cubicBezTo>
                  <a:cubicBezTo>
                    <a:pt x="1446" y="1317"/>
                    <a:pt x="1279" y="1281"/>
                    <a:pt x="1224" y="1281"/>
                  </a:cubicBezTo>
                  <a:cubicBezTo>
                    <a:pt x="1168" y="1281"/>
                    <a:pt x="1057" y="1299"/>
                    <a:pt x="983" y="1317"/>
                  </a:cubicBezTo>
                  <a:cubicBezTo>
                    <a:pt x="890" y="1336"/>
                    <a:pt x="630" y="1410"/>
                    <a:pt x="574" y="1429"/>
                  </a:cubicBezTo>
                  <a:cubicBezTo>
                    <a:pt x="537" y="1447"/>
                    <a:pt x="277" y="1558"/>
                    <a:pt x="259" y="1558"/>
                  </a:cubicBezTo>
                  <a:cubicBezTo>
                    <a:pt x="277" y="1410"/>
                    <a:pt x="277" y="1410"/>
                    <a:pt x="277" y="1410"/>
                  </a:cubicBezTo>
                  <a:cubicBezTo>
                    <a:pt x="277" y="1410"/>
                    <a:pt x="296" y="1355"/>
                    <a:pt x="296" y="1336"/>
                  </a:cubicBezTo>
                  <a:cubicBezTo>
                    <a:pt x="296" y="1317"/>
                    <a:pt x="296" y="1243"/>
                    <a:pt x="296" y="1225"/>
                  </a:cubicBezTo>
                  <a:cubicBezTo>
                    <a:pt x="296" y="1225"/>
                    <a:pt x="296" y="1187"/>
                    <a:pt x="277" y="1169"/>
                  </a:cubicBezTo>
                  <a:cubicBezTo>
                    <a:pt x="277" y="1151"/>
                    <a:pt x="129" y="1039"/>
                    <a:pt x="111" y="1021"/>
                  </a:cubicBezTo>
                  <a:cubicBezTo>
                    <a:pt x="92" y="1002"/>
                    <a:pt x="36" y="984"/>
                    <a:pt x="18" y="946"/>
                  </a:cubicBezTo>
                  <a:cubicBezTo>
                    <a:pt x="0" y="910"/>
                    <a:pt x="18" y="687"/>
                    <a:pt x="18" y="687"/>
                  </a:cubicBezTo>
                  <a:cubicBezTo>
                    <a:pt x="18" y="687"/>
                    <a:pt x="92" y="668"/>
                    <a:pt x="129" y="539"/>
                  </a:cubicBezTo>
                  <a:lnTo>
                    <a:pt x="185" y="390"/>
                  </a:lnTo>
                  <a:cubicBezTo>
                    <a:pt x="185" y="371"/>
                    <a:pt x="185" y="316"/>
                    <a:pt x="166" y="279"/>
                  </a:cubicBezTo>
                  <a:cubicBezTo>
                    <a:pt x="166" y="242"/>
                    <a:pt x="148" y="168"/>
                    <a:pt x="166" y="149"/>
                  </a:cubicBezTo>
                  <a:cubicBezTo>
                    <a:pt x="166" y="130"/>
                    <a:pt x="129" y="38"/>
                    <a:pt x="129" y="38"/>
                  </a:cubicBezTo>
                  <a:cubicBezTo>
                    <a:pt x="129" y="38"/>
                    <a:pt x="296" y="0"/>
                    <a:pt x="352" y="19"/>
                  </a:cubicBezTo>
                  <a:cubicBezTo>
                    <a:pt x="389" y="19"/>
                    <a:pt x="556" y="56"/>
                    <a:pt x="612" y="56"/>
                  </a:cubicBezTo>
                  <a:cubicBezTo>
                    <a:pt x="667" y="56"/>
                    <a:pt x="760" y="56"/>
                    <a:pt x="760" y="5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5" name="Freeform 13"/>
            <p:cNvSpPr>
              <a:spLocks noChangeArrowheads="1"/>
            </p:cNvSpPr>
            <p:nvPr/>
          </p:nvSpPr>
          <p:spPr bwMode="auto">
            <a:xfrm>
              <a:off x="6765863" y="2408725"/>
              <a:ext cx="654966" cy="437297"/>
            </a:xfrm>
            <a:custGeom>
              <a:avLst/>
              <a:gdLst>
                <a:gd name="T0" fmla="*/ 2003 w 2004"/>
                <a:gd name="T1" fmla="*/ 724 h 1337"/>
                <a:gd name="T2" fmla="*/ 2003 w 2004"/>
                <a:gd name="T3" fmla="*/ 724 h 1337"/>
                <a:gd name="T4" fmla="*/ 1948 w 2004"/>
                <a:gd name="T5" fmla="*/ 891 h 1337"/>
                <a:gd name="T6" fmla="*/ 1725 w 2004"/>
                <a:gd name="T7" fmla="*/ 909 h 1337"/>
                <a:gd name="T8" fmla="*/ 1577 w 2004"/>
                <a:gd name="T9" fmla="*/ 1002 h 1337"/>
                <a:gd name="T10" fmla="*/ 1447 w 2004"/>
                <a:gd name="T11" fmla="*/ 1021 h 1337"/>
                <a:gd name="T12" fmla="*/ 1076 w 2004"/>
                <a:gd name="T13" fmla="*/ 965 h 1337"/>
                <a:gd name="T14" fmla="*/ 705 w 2004"/>
                <a:gd name="T15" fmla="*/ 1002 h 1337"/>
                <a:gd name="T16" fmla="*/ 630 w 2004"/>
                <a:gd name="T17" fmla="*/ 1169 h 1337"/>
                <a:gd name="T18" fmla="*/ 630 w 2004"/>
                <a:gd name="T19" fmla="*/ 1299 h 1337"/>
                <a:gd name="T20" fmla="*/ 538 w 2004"/>
                <a:gd name="T21" fmla="*/ 1299 h 1337"/>
                <a:gd name="T22" fmla="*/ 353 w 2004"/>
                <a:gd name="T23" fmla="*/ 1318 h 1337"/>
                <a:gd name="T24" fmla="*/ 259 w 2004"/>
                <a:gd name="T25" fmla="*/ 1318 h 1337"/>
                <a:gd name="T26" fmla="*/ 148 w 2004"/>
                <a:gd name="T27" fmla="*/ 1243 h 1337"/>
                <a:gd name="T28" fmla="*/ 0 w 2004"/>
                <a:gd name="T29" fmla="*/ 1150 h 1337"/>
                <a:gd name="T30" fmla="*/ 167 w 2004"/>
                <a:gd name="T31" fmla="*/ 742 h 1337"/>
                <a:gd name="T32" fmla="*/ 408 w 2004"/>
                <a:gd name="T33" fmla="*/ 482 h 1337"/>
                <a:gd name="T34" fmla="*/ 538 w 2004"/>
                <a:gd name="T35" fmla="*/ 371 h 1337"/>
                <a:gd name="T36" fmla="*/ 742 w 2004"/>
                <a:gd name="T37" fmla="*/ 205 h 1337"/>
                <a:gd name="T38" fmla="*/ 890 w 2004"/>
                <a:gd name="T39" fmla="*/ 111 h 1337"/>
                <a:gd name="T40" fmla="*/ 1187 w 2004"/>
                <a:gd name="T41" fmla="*/ 19 h 1337"/>
                <a:gd name="T42" fmla="*/ 1372 w 2004"/>
                <a:gd name="T43" fmla="*/ 19 h 1337"/>
                <a:gd name="T44" fmla="*/ 1410 w 2004"/>
                <a:gd name="T45" fmla="*/ 56 h 1337"/>
                <a:gd name="T46" fmla="*/ 1428 w 2004"/>
                <a:gd name="T47" fmla="*/ 149 h 1337"/>
                <a:gd name="T48" fmla="*/ 1558 w 2004"/>
                <a:gd name="T49" fmla="*/ 371 h 1337"/>
                <a:gd name="T50" fmla="*/ 1632 w 2004"/>
                <a:gd name="T51" fmla="*/ 464 h 1337"/>
                <a:gd name="T52" fmla="*/ 1799 w 2004"/>
                <a:gd name="T53" fmla="*/ 594 h 1337"/>
                <a:gd name="T54" fmla="*/ 2003 w 2004"/>
                <a:gd name="T55" fmla="*/ 72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4" h="1337">
                  <a:moveTo>
                    <a:pt x="2003" y="724"/>
                  </a:moveTo>
                  <a:lnTo>
                    <a:pt x="2003" y="724"/>
                  </a:lnTo>
                  <a:cubicBezTo>
                    <a:pt x="2003" y="724"/>
                    <a:pt x="2003" y="891"/>
                    <a:pt x="1948" y="891"/>
                  </a:cubicBezTo>
                  <a:cubicBezTo>
                    <a:pt x="1873" y="891"/>
                    <a:pt x="1799" y="891"/>
                    <a:pt x="1725" y="909"/>
                  </a:cubicBezTo>
                  <a:cubicBezTo>
                    <a:pt x="1669" y="928"/>
                    <a:pt x="1632" y="965"/>
                    <a:pt x="1577" y="1002"/>
                  </a:cubicBezTo>
                  <a:cubicBezTo>
                    <a:pt x="1540" y="1021"/>
                    <a:pt x="1577" y="1058"/>
                    <a:pt x="1447" y="1021"/>
                  </a:cubicBezTo>
                  <a:cubicBezTo>
                    <a:pt x="1317" y="1002"/>
                    <a:pt x="1224" y="965"/>
                    <a:pt x="1076" y="965"/>
                  </a:cubicBezTo>
                  <a:cubicBezTo>
                    <a:pt x="909" y="965"/>
                    <a:pt x="760" y="965"/>
                    <a:pt x="705" y="1002"/>
                  </a:cubicBezTo>
                  <a:cubicBezTo>
                    <a:pt x="649" y="1058"/>
                    <a:pt x="630" y="1095"/>
                    <a:pt x="630" y="1169"/>
                  </a:cubicBezTo>
                  <a:cubicBezTo>
                    <a:pt x="630" y="1224"/>
                    <a:pt x="630" y="1299"/>
                    <a:pt x="630" y="1299"/>
                  </a:cubicBezTo>
                  <a:cubicBezTo>
                    <a:pt x="630" y="1299"/>
                    <a:pt x="612" y="1280"/>
                    <a:pt x="538" y="1299"/>
                  </a:cubicBezTo>
                  <a:cubicBezTo>
                    <a:pt x="482" y="1299"/>
                    <a:pt x="389" y="1299"/>
                    <a:pt x="353" y="1318"/>
                  </a:cubicBezTo>
                  <a:cubicBezTo>
                    <a:pt x="334" y="1318"/>
                    <a:pt x="297" y="1336"/>
                    <a:pt x="259" y="1318"/>
                  </a:cubicBezTo>
                  <a:cubicBezTo>
                    <a:pt x="223" y="1318"/>
                    <a:pt x="185" y="1280"/>
                    <a:pt x="148" y="1243"/>
                  </a:cubicBezTo>
                  <a:cubicBezTo>
                    <a:pt x="111" y="1206"/>
                    <a:pt x="74" y="1132"/>
                    <a:pt x="0" y="1150"/>
                  </a:cubicBezTo>
                  <a:cubicBezTo>
                    <a:pt x="0" y="1150"/>
                    <a:pt x="56" y="909"/>
                    <a:pt x="167" y="742"/>
                  </a:cubicBezTo>
                  <a:cubicBezTo>
                    <a:pt x="259" y="576"/>
                    <a:pt x="278" y="538"/>
                    <a:pt x="408" y="482"/>
                  </a:cubicBezTo>
                  <a:cubicBezTo>
                    <a:pt x="538" y="427"/>
                    <a:pt x="501" y="446"/>
                    <a:pt x="538" y="371"/>
                  </a:cubicBezTo>
                  <a:cubicBezTo>
                    <a:pt x="538" y="371"/>
                    <a:pt x="556" y="316"/>
                    <a:pt x="742" y="205"/>
                  </a:cubicBezTo>
                  <a:cubicBezTo>
                    <a:pt x="742" y="205"/>
                    <a:pt x="853" y="130"/>
                    <a:pt x="890" y="111"/>
                  </a:cubicBezTo>
                  <a:cubicBezTo>
                    <a:pt x="927" y="93"/>
                    <a:pt x="1169" y="19"/>
                    <a:pt x="1187" y="19"/>
                  </a:cubicBezTo>
                  <a:cubicBezTo>
                    <a:pt x="1206" y="0"/>
                    <a:pt x="1336" y="19"/>
                    <a:pt x="1372" y="19"/>
                  </a:cubicBezTo>
                  <a:cubicBezTo>
                    <a:pt x="1391" y="37"/>
                    <a:pt x="1410" y="56"/>
                    <a:pt x="1410" y="56"/>
                  </a:cubicBezTo>
                  <a:cubicBezTo>
                    <a:pt x="1410" y="56"/>
                    <a:pt x="1372" y="56"/>
                    <a:pt x="1428" y="149"/>
                  </a:cubicBezTo>
                  <a:cubicBezTo>
                    <a:pt x="1466" y="241"/>
                    <a:pt x="1540" y="353"/>
                    <a:pt x="1558" y="371"/>
                  </a:cubicBezTo>
                  <a:cubicBezTo>
                    <a:pt x="1595" y="371"/>
                    <a:pt x="1614" y="427"/>
                    <a:pt x="1632" y="464"/>
                  </a:cubicBezTo>
                  <a:cubicBezTo>
                    <a:pt x="1651" y="501"/>
                    <a:pt x="1725" y="557"/>
                    <a:pt x="1799" y="594"/>
                  </a:cubicBezTo>
                  <a:cubicBezTo>
                    <a:pt x="1873" y="612"/>
                    <a:pt x="2003" y="705"/>
                    <a:pt x="2003" y="72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6" name="Freeform 14"/>
            <p:cNvSpPr>
              <a:spLocks noChangeArrowheads="1"/>
            </p:cNvSpPr>
            <p:nvPr/>
          </p:nvSpPr>
          <p:spPr bwMode="auto">
            <a:xfrm>
              <a:off x="7239055" y="2736337"/>
              <a:ext cx="96658" cy="418535"/>
            </a:xfrm>
            <a:custGeom>
              <a:avLst/>
              <a:gdLst>
                <a:gd name="T0" fmla="*/ 296 w 297"/>
                <a:gd name="T1" fmla="*/ 1224 h 1281"/>
                <a:gd name="T2" fmla="*/ 296 w 297"/>
                <a:gd name="T3" fmla="*/ 1224 h 1281"/>
                <a:gd name="T4" fmla="*/ 111 w 297"/>
                <a:gd name="T5" fmla="*/ 1280 h 1281"/>
                <a:gd name="T6" fmla="*/ 55 w 297"/>
                <a:gd name="T7" fmla="*/ 1113 h 1281"/>
                <a:gd name="T8" fmla="*/ 74 w 297"/>
                <a:gd name="T9" fmla="*/ 835 h 1281"/>
                <a:gd name="T10" fmla="*/ 74 w 297"/>
                <a:gd name="T11" fmla="*/ 631 h 1281"/>
                <a:gd name="T12" fmla="*/ 19 w 297"/>
                <a:gd name="T13" fmla="*/ 352 h 1281"/>
                <a:gd name="T14" fmla="*/ 0 w 297"/>
                <a:gd name="T15" fmla="*/ 93 h 1281"/>
                <a:gd name="T16" fmla="*/ 19 w 297"/>
                <a:gd name="T17" fmla="*/ 19 h 1281"/>
                <a:gd name="T18" fmla="*/ 74 w 297"/>
                <a:gd name="T19" fmla="*/ 37 h 1281"/>
                <a:gd name="T20" fmla="*/ 93 w 297"/>
                <a:gd name="T21" fmla="*/ 37 h 1281"/>
                <a:gd name="T22" fmla="*/ 111 w 297"/>
                <a:gd name="T23" fmla="*/ 0 h 1281"/>
                <a:gd name="T24" fmla="*/ 130 w 297"/>
                <a:gd name="T25" fmla="*/ 0 h 1281"/>
                <a:gd name="T26" fmla="*/ 204 w 297"/>
                <a:gd name="T27" fmla="*/ 93 h 1281"/>
                <a:gd name="T28" fmla="*/ 222 w 297"/>
                <a:gd name="T29" fmla="*/ 222 h 1281"/>
                <a:gd name="T30" fmla="*/ 278 w 297"/>
                <a:gd name="T31" fmla="*/ 371 h 1281"/>
                <a:gd name="T32" fmla="*/ 260 w 297"/>
                <a:gd name="T33" fmla="*/ 631 h 1281"/>
                <a:gd name="T34" fmla="*/ 278 w 297"/>
                <a:gd name="T35" fmla="*/ 946 h 1281"/>
                <a:gd name="T36" fmla="*/ 296 w 297"/>
                <a:gd name="T37" fmla="*/ 1224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7" h="1281">
                  <a:moveTo>
                    <a:pt x="296" y="1224"/>
                  </a:moveTo>
                  <a:lnTo>
                    <a:pt x="296" y="1224"/>
                  </a:lnTo>
                  <a:cubicBezTo>
                    <a:pt x="296" y="1224"/>
                    <a:pt x="167" y="1261"/>
                    <a:pt x="111" y="1280"/>
                  </a:cubicBezTo>
                  <a:cubicBezTo>
                    <a:pt x="111" y="1280"/>
                    <a:pt x="55" y="1187"/>
                    <a:pt x="55" y="1113"/>
                  </a:cubicBezTo>
                  <a:cubicBezTo>
                    <a:pt x="74" y="1020"/>
                    <a:pt x="74" y="909"/>
                    <a:pt x="74" y="835"/>
                  </a:cubicBezTo>
                  <a:cubicBezTo>
                    <a:pt x="74" y="779"/>
                    <a:pt x="74" y="723"/>
                    <a:pt x="74" y="631"/>
                  </a:cubicBezTo>
                  <a:cubicBezTo>
                    <a:pt x="74" y="538"/>
                    <a:pt x="37" y="427"/>
                    <a:pt x="19" y="352"/>
                  </a:cubicBezTo>
                  <a:cubicBezTo>
                    <a:pt x="19" y="260"/>
                    <a:pt x="0" y="111"/>
                    <a:pt x="0" y="93"/>
                  </a:cubicBezTo>
                  <a:cubicBezTo>
                    <a:pt x="0" y="56"/>
                    <a:pt x="19" y="19"/>
                    <a:pt x="19" y="19"/>
                  </a:cubicBezTo>
                  <a:cubicBezTo>
                    <a:pt x="19" y="19"/>
                    <a:pt x="55" y="37"/>
                    <a:pt x="74" y="37"/>
                  </a:cubicBezTo>
                  <a:cubicBezTo>
                    <a:pt x="93" y="37"/>
                    <a:pt x="93" y="37"/>
                    <a:pt x="93" y="37"/>
                  </a:cubicBezTo>
                  <a:cubicBezTo>
                    <a:pt x="111" y="0"/>
                    <a:pt x="111" y="0"/>
                    <a:pt x="111" y="0"/>
                  </a:cubicBezTo>
                  <a:cubicBezTo>
                    <a:pt x="130" y="0"/>
                    <a:pt x="130" y="0"/>
                    <a:pt x="130" y="0"/>
                  </a:cubicBezTo>
                  <a:cubicBezTo>
                    <a:pt x="130" y="0"/>
                    <a:pt x="204" y="74"/>
                    <a:pt x="204" y="93"/>
                  </a:cubicBezTo>
                  <a:cubicBezTo>
                    <a:pt x="204" y="130"/>
                    <a:pt x="204" y="204"/>
                    <a:pt x="222" y="222"/>
                  </a:cubicBezTo>
                  <a:cubicBezTo>
                    <a:pt x="241" y="241"/>
                    <a:pt x="278" y="297"/>
                    <a:pt x="278" y="371"/>
                  </a:cubicBezTo>
                  <a:cubicBezTo>
                    <a:pt x="278" y="464"/>
                    <a:pt x="278" y="482"/>
                    <a:pt x="260" y="631"/>
                  </a:cubicBezTo>
                  <a:cubicBezTo>
                    <a:pt x="260" y="761"/>
                    <a:pt x="296" y="853"/>
                    <a:pt x="278" y="946"/>
                  </a:cubicBezTo>
                  <a:cubicBezTo>
                    <a:pt x="278" y="1020"/>
                    <a:pt x="296" y="1224"/>
                    <a:pt x="296" y="122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7" name="Freeform 15"/>
            <p:cNvSpPr>
              <a:spLocks noChangeArrowheads="1"/>
            </p:cNvSpPr>
            <p:nvPr/>
          </p:nvSpPr>
          <p:spPr bwMode="auto">
            <a:xfrm>
              <a:off x="7282334" y="2620879"/>
              <a:ext cx="236596" cy="516674"/>
            </a:xfrm>
            <a:custGeom>
              <a:avLst/>
              <a:gdLst>
                <a:gd name="T0" fmla="*/ 426 w 724"/>
                <a:gd name="T1" fmla="*/ 1539 h 1577"/>
                <a:gd name="T2" fmla="*/ 426 w 724"/>
                <a:gd name="T3" fmla="*/ 1539 h 1577"/>
                <a:gd name="T4" fmla="*/ 166 w 724"/>
                <a:gd name="T5" fmla="*/ 1576 h 1577"/>
                <a:gd name="T6" fmla="*/ 148 w 724"/>
                <a:gd name="T7" fmla="*/ 1428 h 1577"/>
                <a:gd name="T8" fmla="*/ 148 w 724"/>
                <a:gd name="T9" fmla="*/ 1168 h 1577"/>
                <a:gd name="T10" fmla="*/ 130 w 724"/>
                <a:gd name="T11" fmla="*/ 1039 h 1577"/>
                <a:gd name="T12" fmla="*/ 148 w 724"/>
                <a:gd name="T13" fmla="*/ 871 h 1577"/>
                <a:gd name="T14" fmla="*/ 148 w 724"/>
                <a:gd name="T15" fmla="*/ 668 h 1577"/>
                <a:gd name="T16" fmla="*/ 92 w 724"/>
                <a:gd name="T17" fmla="*/ 574 h 1577"/>
                <a:gd name="T18" fmla="*/ 74 w 724"/>
                <a:gd name="T19" fmla="*/ 463 h 1577"/>
                <a:gd name="T20" fmla="*/ 0 w 724"/>
                <a:gd name="T21" fmla="*/ 352 h 1577"/>
                <a:gd name="T22" fmla="*/ 148 w 724"/>
                <a:gd name="T23" fmla="*/ 259 h 1577"/>
                <a:gd name="T24" fmla="*/ 371 w 724"/>
                <a:gd name="T25" fmla="*/ 241 h 1577"/>
                <a:gd name="T26" fmla="*/ 408 w 724"/>
                <a:gd name="T27" fmla="*/ 167 h 1577"/>
                <a:gd name="T28" fmla="*/ 426 w 724"/>
                <a:gd name="T29" fmla="*/ 74 h 1577"/>
                <a:gd name="T30" fmla="*/ 537 w 724"/>
                <a:gd name="T31" fmla="*/ 55 h 1577"/>
                <a:gd name="T32" fmla="*/ 649 w 724"/>
                <a:gd name="T33" fmla="*/ 241 h 1577"/>
                <a:gd name="T34" fmla="*/ 649 w 724"/>
                <a:gd name="T35" fmla="*/ 297 h 1577"/>
                <a:gd name="T36" fmla="*/ 686 w 724"/>
                <a:gd name="T37" fmla="*/ 463 h 1577"/>
                <a:gd name="T38" fmla="*/ 519 w 724"/>
                <a:gd name="T39" fmla="*/ 816 h 1577"/>
                <a:gd name="T40" fmla="*/ 426 w 724"/>
                <a:gd name="T41" fmla="*/ 1113 h 1577"/>
                <a:gd name="T42" fmla="*/ 426 w 724"/>
                <a:gd name="T43" fmla="*/ 153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4" h="1577">
                  <a:moveTo>
                    <a:pt x="426" y="1539"/>
                  </a:moveTo>
                  <a:lnTo>
                    <a:pt x="426" y="1539"/>
                  </a:lnTo>
                  <a:cubicBezTo>
                    <a:pt x="166" y="1576"/>
                    <a:pt x="166" y="1576"/>
                    <a:pt x="166" y="1576"/>
                  </a:cubicBezTo>
                  <a:cubicBezTo>
                    <a:pt x="148" y="1428"/>
                    <a:pt x="148" y="1428"/>
                    <a:pt x="148" y="1428"/>
                  </a:cubicBezTo>
                  <a:cubicBezTo>
                    <a:pt x="148" y="1168"/>
                    <a:pt x="148" y="1168"/>
                    <a:pt x="148" y="1168"/>
                  </a:cubicBezTo>
                  <a:cubicBezTo>
                    <a:pt x="130" y="1039"/>
                    <a:pt x="130" y="1039"/>
                    <a:pt x="130" y="1039"/>
                  </a:cubicBezTo>
                  <a:cubicBezTo>
                    <a:pt x="148" y="871"/>
                    <a:pt x="148" y="871"/>
                    <a:pt x="148" y="871"/>
                  </a:cubicBezTo>
                  <a:cubicBezTo>
                    <a:pt x="148" y="871"/>
                    <a:pt x="166" y="686"/>
                    <a:pt x="148" y="668"/>
                  </a:cubicBezTo>
                  <a:cubicBezTo>
                    <a:pt x="130" y="649"/>
                    <a:pt x="130" y="612"/>
                    <a:pt x="92" y="574"/>
                  </a:cubicBezTo>
                  <a:cubicBezTo>
                    <a:pt x="55" y="519"/>
                    <a:pt x="74" y="463"/>
                    <a:pt x="74" y="463"/>
                  </a:cubicBezTo>
                  <a:cubicBezTo>
                    <a:pt x="74" y="463"/>
                    <a:pt x="55" y="389"/>
                    <a:pt x="0" y="352"/>
                  </a:cubicBezTo>
                  <a:cubicBezTo>
                    <a:pt x="0" y="352"/>
                    <a:pt x="92" y="259"/>
                    <a:pt x="148" y="259"/>
                  </a:cubicBezTo>
                  <a:cubicBezTo>
                    <a:pt x="222" y="241"/>
                    <a:pt x="334" y="259"/>
                    <a:pt x="371" y="241"/>
                  </a:cubicBezTo>
                  <a:cubicBezTo>
                    <a:pt x="389" y="241"/>
                    <a:pt x="408" y="203"/>
                    <a:pt x="408" y="167"/>
                  </a:cubicBezTo>
                  <a:cubicBezTo>
                    <a:pt x="408" y="129"/>
                    <a:pt x="426" y="74"/>
                    <a:pt x="426" y="74"/>
                  </a:cubicBezTo>
                  <a:cubicBezTo>
                    <a:pt x="426" y="74"/>
                    <a:pt x="463" y="0"/>
                    <a:pt x="537" y="55"/>
                  </a:cubicBezTo>
                  <a:cubicBezTo>
                    <a:pt x="612" y="92"/>
                    <a:pt x="631" y="185"/>
                    <a:pt x="649" y="241"/>
                  </a:cubicBezTo>
                  <a:cubicBezTo>
                    <a:pt x="649" y="297"/>
                    <a:pt x="649" y="297"/>
                    <a:pt x="649" y="297"/>
                  </a:cubicBezTo>
                  <a:cubicBezTo>
                    <a:pt x="649" y="297"/>
                    <a:pt x="723" y="333"/>
                    <a:pt x="686" y="463"/>
                  </a:cubicBezTo>
                  <a:cubicBezTo>
                    <a:pt x="649" y="593"/>
                    <a:pt x="556" y="704"/>
                    <a:pt x="519" y="816"/>
                  </a:cubicBezTo>
                  <a:cubicBezTo>
                    <a:pt x="482" y="945"/>
                    <a:pt x="445" y="964"/>
                    <a:pt x="426" y="1113"/>
                  </a:cubicBezTo>
                  <a:cubicBezTo>
                    <a:pt x="408" y="1261"/>
                    <a:pt x="408" y="1484"/>
                    <a:pt x="426" y="153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8" name="Freeform 16"/>
            <p:cNvSpPr>
              <a:spLocks noChangeArrowheads="1"/>
            </p:cNvSpPr>
            <p:nvPr/>
          </p:nvSpPr>
          <p:spPr bwMode="auto">
            <a:xfrm>
              <a:off x="6941867" y="2717574"/>
              <a:ext cx="334696" cy="528219"/>
            </a:xfrm>
            <a:custGeom>
              <a:avLst/>
              <a:gdLst>
                <a:gd name="T0" fmla="*/ 1020 w 1021"/>
                <a:gd name="T1" fmla="*/ 1335 h 1614"/>
                <a:gd name="T2" fmla="*/ 1020 w 1021"/>
                <a:gd name="T3" fmla="*/ 1335 h 1614"/>
                <a:gd name="T4" fmla="*/ 834 w 1021"/>
                <a:gd name="T5" fmla="*/ 1409 h 1614"/>
                <a:gd name="T6" fmla="*/ 557 w 1021"/>
                <a:gd name="T7" fmla="*/ 1539 h 1614"/>
                <a:gd name="T8" fmla="*/ 352 w 1021"/>
                <a:gd name="T9" fmla="*/ 1595 h 1614"/>
                <a:gd name="T10" fmla="*/ 148 w 1021"/>
                <a:gd name="T11" fmla="*/ 1520 h 1614"/>
                <a:gd name="T12" fmla="*/ 111 w 1021"/>
                <a:gd name="T13" fmla="*/ 1335 h 1614"/>
                <a:gd name="T14" fmla="*/ 18 w 1021"/>
                <a:gd name="T15" fmla="*/ 1075 h 1614"/>
                <a:gd name="T16" fmla="*/ 37 w 1021"/>
                <a:gd name="T17" fmla="*/ 983 h 1614"/>
                <a:gd name="T18" fmla="*/ 186 w 1021"/>
                <a:gd name="T19" fmla="*/ 686 h 1614"/>
                <a:gd name="T20" fmla="*/ 186 w 1021"/>
                <a:gd name="T21" fmla="*/ 556 h 1614"/>
                <a:gd name="T22" fmla="*/ 92 w 1021"/>
                <a:gd name="T23" fmla="*/ 352 h 1614"/>
                <a:gd name="T24" fmla="*/ 111 w 1021"/>
                <a:gd name="T25" fmla="*/ 129 h 1614"/>
                <a:gd name="T26" fmla="*/ 315 w 1021"/>
                <a:gd name="T27" fmla="*/ 18 h 1614"/>
                <a:gd name="T28" fmla="*/ 686 w 1021"/>
                <a:gd name="T29" fmla="*/ 36 h 1614"/>
                <a:gd name="T30" fmla="*/ 909 w 1021"/>
                <a:gd name="T31" fmla="*/ 74 h 1614"/>
                <a:gd name="T32" fmla="*/ 928 w 1021"/>
                <a:gd name="T33" fmla="*/ 74 h 1614"/>
                <a:gd name="T34" fmla="*/ 928 w 1021"/>
                <a:gd name="T35" fmla="*/ 407 h 1614"/>
                <a:gd name="T36" fmla="*/ 983 w 1021"/>
                <a:gd name="T37" fmla="*/ 667 h 1614"/>
                <a:gd name="T38" fmla="*/ 983 w 1021"/>
                <a:gd name="T39" fmla="*/ 1094 h 1614"/>
                <a:gd name="T40" fmla="*/ 1020 w 1021"/>
                <a:gd name="T41" fmla="*/ 1335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1" h="1614">
                  <a:moveTo>
                    <a:pt x="1020" y="1335"/>
                  </a:moveTo>
                  <a:lnTo>
                    <a:pt x="1020" y="1335"/>
                  </a:lnTo>
                  <a:cubicBezTo>
                    <a:pt x="1020" y="1335"/>
                    <a:pt x="983" y="1335"/>
                    <a:pt x="834" y="1409"/>
                  </a:cubicBezTo>
                  <a:cubicBezTo>
                    <a:pt x="668" y="1484"/>
                    <a:pt x="612" y="1484"/>
                    <a:pt x="557" y="1539"/>
                  </a:cubicBezTo>
                  <a:cubicBezTo>
                    <a:pt x="482" y="1595"/>
                    <a:pt x="445" y="1613"/>
                    <a:pt x="352" y="1595"/>
                  </a:cubicBezTo>
                  <a:cubicBezTo>
                    <a:pt x="278" y="1576"/>
                    <a:pt x="148" y="1520"/>
                    <a:pt x="148" y="1520"/>
                  </a:cubicBezTo>
                  <a:cubicBezTo>
                    <a:pt x="148" y="1520"/>
                    <a:pt x="148" y="1409"/>
                    <a:pt x="111" y="1335"/>
                  </a:cubicBezTo>
                  <a:cubicBezTo>
                    <a:pt x="92" y="1261"/>
                    <a:pt x="18" y="1075"/>
                    <a:pt x="18" y="1075"/>
                  </a:cubicBezTo>
                  <a:cubicBezTo>
                    <a:pt x="18" y="1075"/>
                    <a:pt x="0" y="1019"/>
                    <a:pt x="37" y="983"/>
                  </a:cubicBezTo>
                  <a:cubicBezTo>
                    <a:pt x="74" y="927"/>
                    <a:pt x="186" y="686"/>
                    <a:pt x="186" y="686"/>
                  </a:cubicBezTo>
                  <a:cubicBezTo>
                    <a:pt x="186" y="686"/>
                    <a:pt x="222" y="612"/>
                    <a:pt x="186" y="556"/>
                  </a:cubicBezTo>
                  <a:cubicBezTo>
                    <a:pt x="167" y="500"/>
                    <a:pt x="92" y="352"/>
                    <a:pt x="92" y="352"/>
                  </a:cubicBezTo>
                  <a:cubicBezTo>
                    <a:pt x="92" y="352"/>
                    <a:pt x="74" y="185"/>
                    <a:pt x="111" y="129"/>
                  </a:cubicBezTo>
                  <a:cubicBezTo>
                    <a:pt x="148" y="92"/>
                    <a:pt x="186" y="18"/>
                    <a:pt x="315" y="18"/>
                  </a:cubicBezTo>
                  <a:cubicBezTo>
                    <a:pt x="445" y="18"/>
                    <a:pt x="593" y="0"/>
                    <a:pt x="686" y="36"/>
                  </a:cubicBezTo>
                  <a:cubicBezTo>
                    <a:pt x="779" y="55"/>
                    <a:pt x="872" y="74"/>
                    <a:pt x="909" y="74"/>
                  </a:cubicBezTo>
                  <a:cubicBezTo>
                    <a:pt x="909" y="74"/>
                    <a:pt x="928" y="55"/>
                    <a:pt x="928" y="74"/>
                  </a:cubicBezTo>
                  <a:cubicBezTo>
                    <a:pt x="928" y="111"/>
                    <a:pt x="928" y="352"/>
                    <a:pt x="928" y="407"/>
                  </a:cubicBezTo>
                  <a:cubicBezTo>
                    <a:pt x="946" y="463"/>
                    <a:pt x="983" y="630"/>
                    <a:pt x="983" y="667"/>
                  </a:cubicBezTo>
                  <a:cubicBezTo>
                    <a:pt x="983" y="704"/>
                    <a:pt x="983" y="1019"/>
                    <a:pt x="983" y="1094"/>
                  </a:cubicBezTo>
                  <a:cubicBezTo>
                    <a:pt x="964" y="1168"/>
                    <a:pt x="964" y="1242"/>
                    <a:pt x="1020" y="1335"/>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9" name="Freeform 17"/>
            <p:cNvSpPr>
              <a:spLocks noChangeArrowheads="1"/>
            </p:cNvSpPr>
            <p:nvPr/>
          </p:nvSpPr>
          <p:spPr bwMode="auto">
            <a:xfrm>
              <a:off x="7220300" y="1691444"/>
              <a:ext cx="1232029" cy="965515"/>
            </a:xfrm>
            <a:custGeom>
              <a:avLst/>
              <a:gdLst>
                <a:gd name="T0" fmla="*/ 3562 w 3767"/>
                <a:gd name="T1" fmla="*/ 204 h 2951"/>
                <a:gd name="T2" fmla="*/ 3562 w 3767"/>
                <a:gd name="T3" fmla="*/ 204 h 2951"/>
                <a:gd name="T4" fmla="*/ 3617 w 3767"/>
                <a:gd name="T5" fmla="*/ 371 h 2951"/>
                <a:gd name="T6" fmla="*/ 3636 w 3767"/>
                <a:gd name="T7" fmla="*/ 613 h 2951"/>
                <a:gd name="T8" fmla="*/ 3747 w 3767"/>
                <a:gd name="T9" fmla="*/ 816 h 2951"/>
                <a:gd name="T10" fmla="*/ 3710 w 3767"/>
                <a:gd name="T11" fmla="*/ 1151 h 2951"/>
                <a:gd name="T12" fmla="*/ 3710 w 3767"/>
                <a:gd name="T13" fmla="*/ 1596 h 2951"/>
                <a:gd name="T14" fmla="*/ 3432 w 3767"/>
                <a:gd name="T15" fmla="*/ 1929 h 2951"/>
                <a:gd name="T16" fmla="*/ 3246 w 3767"/>
                <a:gd name="T17" fmla="*/ 2264 h 2951"/>
                <a:gd name="T18" fmla="*/ 2987 w 3767"/>
                <a:gd name="T19" fmla="*/ 2616 h 2951"/>
                <a:gd name="T20" fmla="*/ 2746 w 3767"/>
                <a:gd name="T21" fmla="*/ 2653 h 2951"/>
                <a:gd name="T22" fmla="*/ 2393 w 3767"/>
                <a:gd name="T23" fmla="*/ 2653 h 2951"/>
                <a:gd name="T24" fmla="*/ 2207 w 3767"/>
                <a:gd name="T25" fmla="*/ 2783 h 2951"/>
                <a:gd name="T26" fmla="*/ 1614 w 3767"/>
                <a:gd name="T27" fmla="*/ 2635 h 2951"/>
                <a:gd name="T28" fmla="*/ 1262 w 3767"/>
                <a:gd name="T29" fmla="*/ 2523 h 2951"/>
                <a:gd name="T30" fmla="*/ 965 w 3767"/>
                <a:gd name="T31" fmla="*/ 2709 h 2951"/>
                <a:gd name="T32" fmla="*/ 798 w 3767"/>
                <a:gd name="T33" fmla="*/ 2950 h 2951"/>
                <a:gd name="T34" fmla="*/ 687 w 3767"/>
                <a:gd name="T35" fmla="*/ 2876 h 2951"/>
                <a:gd name="T36" fmla="*/ 612 w 3767"/>
                <a:gd name="T37" fmla="*/ 2913 h 2951"/>
                <a:gd name="T38" fmla="*/ 464 w 3767"/>
                <a:gd name="T39" fmla="*/ 2801 h 2951"/>
                <a:gd name="T40" fmla="*/ 278 w 3767"/>
                <a:gd name="T41" fmla="*/ 2690 h 2951"/>
                <a:gd name="T42" fmla="*/ 204 w 3767"/>
                <a:gd name="T43" fmla="*/ 2560 h 2951"/>
                <a:gd name="T44" fmla="*/ 93 w 3767"/>
                <a:gd name="T45" fmla="*/ 2468 h 2951"/>
                <a:gd name="T46" fmla="*/ 0 w 3767"/>
                <a:gd name="T47" fmla="*/ 2264 h 2951"/>
                <a:gd name="T48" fmla="*/ 37 w 3767"/>
                <a:gd name="T49" fmla="*/ 2226 h 2951"/>
                <a:gd name="T50" fmla="*/ 297 w 3767"/>
                <a:gd name="T51" fmla="*/ 2134 h 2951"/>
                <a:gd name="T52" fmla="*/ 575 w 3767"/>
                <a:gd name="T53" fmla="*/ 2097 h 2951"/>
                <a:gd name="T54" fmla="*/ 817 w 3767"/>
                <a:gd name="T55" fmla="*/ 2078 h 2951"/>
                <a:gd name="T56" fmla="*/ 891 w 3767"/>
                <a:gd name="T57" fmla="*/ 1985 h 2951"/>
                <a:gd name="T58" fmla="*/ 965 w 3767"/>
                <a:gd name="T59" fmla="*/ 1707 h 2951"/>
                <a:gd name="T60" fmla="*/ 1002 w 3767"/>
                <a:gd name="T61" fmla="*/ 1447 h 2951"/>
                <a:gd name="T62" fmla="*/ 1020 w 3767"/>
                <a:gd name="T63" fmla="*/ 1169 h 2951"/>
                <a:gd name="T64" fmla="*/ 1299 w 3767"/>
                <a:gd name="T65" fmla="*/ 1095 h 2951"/>
                <a:gd name="T66" fmla="*/ 2764 w 3767"/>
                <a:gd name="T67" fmla="*/ 0 h 2951"/>
                <a:gd name="T68" fmla="*/ 2913 w 3767"/>
                <a:gd name="T69" fmla="*/ 19 h 2951"/>
                <a:gd name="T70" fmla="*/ 3154 w 3767"/>
                <a:gd name="T71" fmla="*/ 38 h 2951"/>
                <a:gd name="T72" fmla="*/ 3284 w 3767"/>
                <a:gd name="T73" fmla="*/ 204 h 2951"/>
                <a:gd name="T74" fmla="*/ 3562 w 3767"/>
                <a:gd name="T75" fmla="*/ 204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67" h="2951">
                  <a:moveTo>
                    <a:pt x="3562" y="204"/>
                  </a:moveTo>
                  <a:lnTo>
                    <a:pt x="3562" y="204"/>
                  </a:lnTo>
                  <a:cubicBezTo>
                    <a:pt x="3562" y="204"/>
                    <a:pt x="3617" y="260"/>
                    <a:pt x="3617" y="371"/>
                  </a:cubicBezTo>
                  <a:cubicBezTo>
                    <a:pt x="3617" y="483"/>
                    <a:pt x="3599" y="539"/>
                    <a:pt x="3636" y="613"/>
                  </a:cubicBezTo>
                  <a:cubicBezTo>
                    <a:pt x="3655" y="687"/>
                    <a:pt x="3729" y="705"/>
                    <a:pt x="3747" y="816"/>
                  </a:cubicBezTo>
                  <a:cubicBezTo>
                    <a:pt x="3766" y="928"/>
                    <a:pt x="3747" y="1021"/>
                    <a:pt x="3710" y="1151"/>
                  </a:cubicBezTo>
                  <a:cubicBezTo>
                    <a:pt x="3691" y="1262"/>
                    <a:pt x="3747" y="1503"/>
                    <a:pt x="3710" y="1596"/>
                  </a:cubicBezTo>
                  <a:cubicBezTo>
                    <a:pt x="3673" y="1688"/>
                    <a:pt x="3562" y="1837"/>
                    <a:pt x="3432" y="1929"/>
                  </a:cubicBezTo>
                  <a:cubicBezTo>
                    <a:pt x="3320" y="2041"/>
                    <a:pt x="3246" y="2226"/>
                    <a:pt x="3246" y="2264"/>
                  </a:cubicBezTo>
                  <a:cubicBezTo>
                    <a:pt x="3246" y="2300"/>
                    <a:pt x="3079" y="2579"/>
                    <a:pt x="2987" y="2616"/>
                  </a:cubicBezTo>
                  <a:cubicBezTo>
                    <a:pt x="2913" y="2653"/>
                    <a:pt x="2857" y="2671"/>
                    <a:pt x="2746" y="2653"/>
                  </a:cubicBezTo>
                  <a:cubicBezTo>
                    <a:pt x="2634" y="2653"/>
                    <a:pt x="2504" y="2560"/>
                    <a:pt x="2393" y="2653"/>
                  </a:cubicBezTo>
                  <a:cubicBezTo>
                    <a:pt x="2282" y="2746"/>
                    <a:pt x="2375" y="2839"/>
                    <a:pt x="2207" y="2783"/>
                  </a:cubicBezTo>
                  <a:cubicBezTo>
                    <a:pt x="2022" y="2727"/>
                    <a:pt x="1818" y="2579"/>
                    <a:pt x="1614" y="2635"/>
                  </a:cubicBezTo>
                  <a:cubicBezTo>
                    <a:pt x="1410" y="2671"/>
                    <a:pt x="1429" y="2505"/>
                    <a:pt x="1262" y="2523"/>
                  </a:cubicBezTo>
                  <a:cubicBezTo>
                    <a:pt x="1076" y="2560"/>
                    <a:pt x="1094" y="2597"/>
                    <a:pt x="965" y="2709"/>
                  </a:cubicBezTo>
                  <a:cubicBezTo>
                    <a:pt x="835" y="2839"/>
                    <a:pt x="798" y="2950"/>
                    <a:pt x="798" y="2950"/>
                  </a:cubicBezTo>
                  <a:cubicBezTo>
                    <a:pt x="798" y="2950"/>
                    <a:pt x="723" y="2876"/>
                    <a:pt x="687" y="2876"/>
                  </a:cubicBezTo>
                  <a:cubicBezTo>
                    <a:pt x="631" y="2876"/>
                    <a:pt x="612" y="2913"/>
                    <a:pt x="612" y="2913"/>
                  </a:cubicBezTo>
                  <a:cubicBezTo>
                    <a:pt x="612" y="2913"/>
                    <a:pt x="538" y="2820"/>
                    <a:pt x="464" y="2801"/>
                  </a:cubicBezTo>
                  <a:cubicBezTo>
                    <a:pt x="408" y="2783"/>
                    <a:pt x="334" y="2746"/>
                    <a:pt x="278" y="2690"/>
                  </a:cubicBezTo>
                  <a:cubicBezTo>
                    <a:pt x="241" y="2653"/>
                    <a:pt x="223" y="2579"/>
                    <a:pt x="204" y="2560"/>
                  </a:cubicBezTo>
                  <a:cubicBezTo>
                    <a:pt x="167" y="2560"/>
                    <a:pt x="130" y="2523"/>
                    <a:pt x="93" y="2468"/>
                  </a:cubicBezTo>
                  <a:cubicBezTo>
                    <a:pt x="56" y="2412"/>
                    <a:pt x="0" y="2264"/>
                    <a:pt x="0" y="2264"/>
                  </a:cubicBezTo>
                  <a:cubicBezTo>
                    <a:pt x="0" y="2264"/>
                    <a:pt x="19" y="2226"/>
                    <a:pt x="37" y="2226"/>
                  </a:cubicBezTo>
                  <a:cubicBezTo>
                    <a:pt x="75" y="2226"/>
                    <a:pt x="260" y="2152"/>
                    <a:pt x="297" y="2134"/>
                  </a:cubicBezTo>
                  <a:cubicBezTo>
                    <a:pt x="334" y="2097"/>
                    <a:pt x="446" y="2115"/>
                    <a:pt x="575" y="2097"/>
                  </a:cubicBezTo>
                  <a:cubicBezTo>
                    <a:pt x="687" y="2078"/>
                    <a:pt x="817" y="2078"/>
                    <a:pt x="817" y="2078"/>
                  </a:cubicBezTo>
                  <a:cubicBezTo>
                    <a:pt x="817" y="2078"/>
                    <a:pt x="872" y="2097"/>
                    <a:pt x="891" y="1985"/>
                  </a:cubicBezTo>
                  <a:cubicBezTo>
                    <a:pt x="891" y="1985"/>
                    <a:pt x="946" y="1763"/>
                    <a:pt x="965" y="1707"/>
                  </a:cubicBezTo>
                  <a:cubicBezTo>
                    <a:pt x="983" y="1670"/>
                    <a:pt x="1002" y="1447"/>
                    <a:pt x="1002" y="1447"/>
                  </a:cubicBezTo>
                  <a:cubicBezTo>
                    <a:pt x="1020" y="1169"/>
                    <a:pt x="1020" y="1169"/>
                    <a:pt x="1020" y="1169"/>
                  </a:cubicBezTo>
                  <a:cubicBezTo>
                    <a:pt x="1299" y="1095"/>
                    <a:pt x="1299" y="1095"/>
                    <a:pt x="1299" y="1095"/>
                  </a:cubicBezTo>
                  <a:cubicBezTo>
                    <a:pt x="2764" y="0"/>
                    <a:pt x="2764" y="0"/>
                    <a:pt x="2764" y="0"/>
                  </a:cubicBezTo>
                  <a:cubicBezTo>
                    <a:pt x="2764" y="0"/>
                    <a:pt x="2838" y="19"/>
                    <a:pt x="2913" y="19"/>
                  </a:cubicBezTo>
                  <a:cubicBezTo>
                    <a:pt x="2987" y="0"/>
                    <a:pt x="3117" y="19"/>
                    <a:pt x="3154" y="38"/>
                  </a:cubicBezTo>
                  <a:cubicBezTo>
                    <a:pt x="3191" y="56"/>
                    <a:pt x="3246" y="130"/>
                    <a:pt x="3284" y="204"/>
                  </a:cubicBezTo>
                  <a:cubicBezTo>
                    <a:pt x="3339" y="297"/>
                    <a:pt x="3432" y="260"/>
                    <a:pt x="3562" y="20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0" name="Freeform 18"/>
            <p:cNvSpPr>
              <a:spLocks noChangeArrowheads="1"/>
            </p:cNvSpPr>
            <p:nvPr/>
          </p:nvSpPr>
          <p:spPr bwMode="auto">
            <a:xfrm>
              <a:off x="8283538" y="1710205"/>
              <a:ext cx="800674" cy="1300344"/>
            </a:xfrm>
            <a:custGeom>
              <a:avLst/>
              <a:gdLst>
                <a:gd name="T0" fmla="*/ 2430 w 2449"/>
                <a:gd name="T1" fmla="*/ 890 h 3971"/>
                <a:gd name="T2" fmla="*/ 2430 w 2449"/>
                <a:gd name="T3" fmla="*/ 890 h 3971"/>
                <a:gd name="T4" fmla="*/ 2448 w 2449"/>
                <a:gd name="T5" fmla="*/ 1929 h 3971"/>
                <a:gd name="T6" fmla="*/ 2244 w 2449"/>
                <a:gd name="T7" fmla="*/ 2096 h 3971"/>
                <a:gd name="T8" fmla="*/ 2114 w 2449"/>
                <a:gd name="T9" fmla="*/ 2467 h 3971"/>
                <a:gd name="T10" fmla="*/ 2170 w 2449"/>
                <a:gd name="T11" fmla="*/ 2783 h 3971"/>
                <a:gd name="T12" fmla="*/ 2244 w 2449"/>
                <a:gd name="T13" fmla="*/ 3080 h 3971"/>
                <a:gd name="T14" fmla="*/ 2022 w 2449"/>
                <a:gd name="T15" fmla="*/ 3116 h 3971"/>
                <a:gd name="T16" fmla="*/ 1725 w 2449"/>
                <a:gd name="T17" fmla="*/ 3487 h 3971"/>
                <a:gd name="T18" fmla="*/ 1391 w 2449"/>
                <a:gd name="T19" fmla="*/ 3636 h 3971"/>
                <a:gd name="T20" fmla="*/ 1280 w 2449"/>
                <a:gd name="T21" fmla="*/ 3692 h 3971"/>
                <a:gd name="T22" fmla="*/ 1002 w 2449"/>
                <a:gd name="T23" fmla="*/ 3877 h 3971"/>
                <a:gd name="T24" fmla="*/ 539 w 2449"/>
                <a:gd name="T25" fmla="*/ 3970 h 3971"/>
                <a:gd name="T26" fmla="*/ 464 w 2449"/>
                <a:gd name="T27" fmla="*/ 3803 h 3971"/>
                <a:gd name="T28" fmla="*/ 353 w 2449"/>
                <a:gd name="T29" fmla="*/ 3636 h 3971"/>
                <a:gd name="T30" fmla="*/ 130 w 2449"/>
                <a:gd name="T31" fmla="*/ 3525 h 3971"/>
                <a:gd name="T32" fmla="*/ 204 w 2449"/>
                <a:gd name="T33" fmla="*/ 3357 h 3971"/>
                <a:gd name="T34" fmla="*/ 409 w 2449"/>
                <a:gd name="T35" fmla="*/ 3098 h 3971"/>
                <a:gd name="T36" fmla="*/ 353 w 2449"/>
                <a:gd name="T37" fmla="*/ 2894 h 3971"/>
                <a:gd name="T38" fmla="*/ 353 w 2449"/>
                <a:gd name="T39" fmla="*/ 2745 h 3971"/>
                <a:gd name="T40" fmla="*/ 168 w 2449"/>
                <a:gd name="T41" fmla="*/ 2560 h 3971"/>
                <a:gd name="T42" fmla="*/ 0 w 2449"/>
                <a:gd name="T43" fmla="*/ 2208 h 3971"/>
                <a:gd name="T44" fmla="*/ 93 w 2449"/>
                <a:gd name="T45" fmla="*/ 1985 h 3971"/>
                <a:gd name="T46" fmla="*/ 279 w 2449"/>
                <a:gd name="T47" fmla="*/ 1799 h 3971"/>
                <a:gd name="T48" fmla="*/ 464 w 2449"/>
                <a:gd name="T49" fmla="*/ 1540 h 3971"/>
                <a:gd name="T50" fmla="*/ 464 w 2449"/>
                <a:gd name="T51" fmla="*/ 1206 h 3971"/>
                <a:gd name="T52" fmla="*/ 501 w 2449"/>
                <a:gd name="T53" fmla="*/ 983 h 3971"/>
                <a:gd name="T54" fmla="*/ 464 w 2449"/>
                <a:gd name="T55" fmla="*/ 668 h 3971"/>
                <a:gd name="T56" fmla="*/ 353 w 2449"/>
                <a:gd name="T57" fmla="*/ 483 h 3971"/>
                <a:gd name="T58" fmla="*/ 316 w 2449"/>
                <a:gd name="T59" fmla="*/ 148 h 3971"/>
                <a:gd name="T60" fmla="*/ 501 w 2449"/>
                <a:gd name="T61" fmla="*/ 18 h 3971"/>
                <a:gd name="T62" fmla="*/ 650 w 2449"/>
                <a:gd name="T63" fmla="*/ 37 h 3971"/>
                <a:gd name="T64" fmla="*/ 2430 w 2449"/>
                <a:gd name="T65" fmla="*/ 890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9" h="3971">
                  <a:moveTo>
                    <a:pt x="2430" y="890"/>
                  </a:moveTo>
                  <a:lnTo>
                    <a:pt x="2430" y="890"/>
                  </a:lnTo>
                  <a:cubicBezTo>
                    <a:pt x="2448" y="1929"/>
                    <a:pt x="2448" y="1929"/>
                    <a:pt x="2448" y="1929"/>
                  </a:cubicBezTo>
                  <a:cubicBezTo>
                    <a:pt x="2448" y="1929"/>
                    <a:pt x="2319" y="1948"/>
                    <a:pt x="2244" y="2096"/>
                  </a:cubicBezTo>
                  <a:cubicBezTo>
                    <a:pt x="2170" y="2226"/>
                    <a:pt x="2096" y="2338"/>
                    <a:pt x="2114" y="2467"/>
                  </a:cubicBezTo>
                  <a:cubicBezTo>
                    <a:pt x="2133" y="2579"/>
                    <a:pt x="2096" y="2634"/>
                    <a:pt x="2170" y="2783"/>
                  </a:cubicBezTo>
                  <a:cubicBezTo>
                    <a:pt x="2244" y="2931"/>
                    <a:pt x="2319" y="3042"/>
                    <a:pt x="2244" y="3080"/>
                  </a:cubicBezTo>
                  <a:cubicBezTo>
                    <a:pt x="2170" y="3135"/>
                    <a:pt x="2077" y="3061"/>
                    <a:pt x="2022" y="3116"/>
                  </a:cubicBezTo>
                  <a:cubicBezTo>
                    <a:pt x="1966" y="3191"/>
                    <a:pt x="1873" y="3376"/>
                    <a:pt x="1725" y="3487"/>
                  </a:cubicBezTo>
                  <a:cubicBezTo>
                    <a:pt x="1577" y="3599"/>
                    <a:pt x="1483" y="3636"/>
                    <a:pt x="1391" y="3636"/>
                  </a:cubicBezTo>
                  <a:cubicBezTo>
                    <a:pt x="1317" y="3654"/>
                    <a:pt x="1298" y="3636"/>
                    <a:pt x="1280" y="3692"/>
                  </a:cubicBezTo>
                  <a:cubicBezTo>
                    <a:pt x="1261" y="3766"/>
                    <a:pt x="1112" y="3840"/>
                    <a:pt x="1002" y="3877"/>
                  </a:cubicBezTo>
                  <a:cubicBezTo>
                    <a:pt x="872" y="3933"/>
                    <a:pt x="539" y="3970"/>
                    <a:pt x="539" y="3970"/>
                  </a:cubicBezTo>
                  <a:cubicBezTo>
                    <a:pt x="539" y="3970"/>
                    <a:pt x="483" y="3858"/>
                    <a:pt x="464" y="3803"/>
                  </a:cubicBezTo>
                  <a:cubicBezTo>
                    <a:pt x="445" y="3766"/>
                    <a:pt x="427" y="3673"/>
                    <a:pt x="353" y="3636"/>
                  </a:cubicBezTo>
                  <a:cubicBezTo>
                    <a:pt x="260" y="3599"/>
                    <a:pt x="149" y="3562"/>
                    <a:pt x="130" y="3525"/>
                  </a:cubicBezTo>
                  <a:cubicBezTo>
                    <a:pt x="93" y="3487"/>
                    <a:pt x="56" y="3395"/>
                    <a:pt x="204" y="3357"/>
                  </a:cubicBezTo>
                  <a:cubicBezTo>
                    <a:pt x="371" y="3321"/>
                    <a:pt x="445" y="3191"/>
                    <a:pt x="409" y="3098"/>
                  </a:cubicBezTo>
                  <a:cubicBezTo>
                    <a:pt x="371" y="3005"/>
                    <a:pt x="334" y="2931"/>
                    <a:pt x="353" y="2894"/>
                  </a:cubicBezTo>
                  <a:cubicBezTo>
                    <a:pt x="371" y="2875"/>
                    <a:pt x="445" y="2801"/>
                    <a:pt x="353" y="2745"/>
                  </a:cubicBezTo>
                  <a:cubicBezTo>
                    <a:pt x="279" y="2709"/>
                    <a:pt x="223" y="2653"/>
                    <a:pt x="168" y="2560"/>
                  </a:cubicBezTo>
                  <a:cubicBezTo>
                    <a:pt x="130" y="2467"/>
                    <a:pt x="0" y="2208"/>
                    <a:pt x="0" y="2208"/>
                  </a:cubicBezTo>
                  <a:cubicBezTo>
                    <a:pt x="0" y="2208"/>
                    <a:pt x="56" y="2041"/>
                    <a:pt x="93" y="1985"/>
                  </a:cubicBezTo>
                  <a:cubicBezTo>
                    <a:pt x="130" y="1948"/>
                    <a:pt x="186" y="1855"/>
                    <a:pt x="279" y="1799"/>
                  </a:cubicBezTo>
                  <a:cubicBezTo>
                    <a:pt x="353" y="1744"/>
                    <a:pt x="445" y="1596"/>
                    <a:pt x="464" y="1540"/>
                  </a:cubicBezTo>
                  <a:cubicBezTo>
                    <a:pt x="483" y="1484"/>
                    <a:pt x="464" y="1206"/>
                    <a:pt x="464" y="1206"/>
                  </a:cubicBezTo>
                  <a:cubicBezTo>
                    <a:pt x="464" y="1206"/>
                    <a:pt x="483" y="1002"/>
                    <a:pt x="501" y="983"/>
                  </a:cubicBezTo>
                  <a:cubicBezTo>
                    <a:pt x="501" y="965"/>
                    <a:pt x="520" y="760"/>
                    <a:pt x="464" y="668"/>
                  </a:cubicBezTo>
                  <a:cubicBezTo>
                    <a:pt x="409" y="575"/>
                    <a:pt x="371" y="557"/>
                    <a:pt x="353" y="483"/>
                  </a:cubicBezTo>
                  <a:cubicBezTo>
                    <a:pt x="353" y="483"/>
                    <a:pt x="390" y="204"/>
                    <a:pt x="316" y="148"/>
                  </a:cubicBezTo>
                  <a:cubicBezTo>
                    <a:pt x="316" y="148"/>
                    <a:pt x="464" y="37"/>
                    <a:pt x="501" y="18"/>
                  </a:cubicBezTo>
                  <a:cubicBezTo>
                    <a:pt x="539" y="18"/>
                    <a:pt x="575" y="0"/>
                    <a:pt x="650" y="37"/>
                  </a:cubicBezTo>
                  <a:cubicBezTo>
                    <a:pt x="705" y="74"/>
                    <a:pt x="2319" y="872"/>
                    <a:pt x="2430" y="89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1" name="Freeform 19"/>
            <p:cNvSpPr>
              <a:spLocks noChangeArrowheads="1"/>
            </p:cNvSpPr>
            <p:nvPr/>
          </p:nvSpPr>
          <p:spPr bwMode="auto">
            <a:xfrm>
              <a:off x="7415059" y="2516967"/>
              <a:ext cx="916087" cy="764908"/>
            </a:xfrm>
            <a:custGeom>
              <a:avLst/>
              <a:gdLst>
                <a:gd name="T0" fmla="*/ 1428 w 2802"/>
                <a:gd name="T1" fmla="*/ 2226 h 2339"/>
                <a:gd name="T2" fmla="*/ 1428 w 2802"/>
                <a:gd name="T3" fmla="*/ 2226 h 2339"/>
                <a:gd name="T4" fmla="*/ 1484 w 2802"/>
                <a:gd name="T5" fmla="*/ 2133 h 2339"/>
                <a:gd name="T6" fmla="*/ 1558 w 2802"/>
                <a:gd name="T7" fmla="*/ 1892 h 2339"/>
                <a:gd name="T8" fmla="*/ 1818 w 2802"/>
                <a:gd name="T9" fmla="*/ 1688 h 2339"/>
                <a:gd name="T10" fmla="*/ 2189 w 2802"/>
                <a:gd name="T11" fmla="*/ 1651 h 2339"/>
                <a:gd name="T12" fmla="*/ 2485 w 2802"/>
                <a:gd name="T13" fmla="*/ 1076 h 2339"/>
                <a:gd name="T14" fmla="*/ 2541 w 2802"/>
                <a:gd name="T15" fmla="*/ 946 h 2339"/>
                <a:gd name="T16" fmla="*/ 2652 w 2802"/>
                <a:gd name="T17" fmla="*/ 742 h 2339"/>
                <a:gd name="T18" fmla="*/ 2652 w 2802"/>
                <a:gd name="T19" fmla="*/ 649 h 2339"/>
                <a:gd name="T20" fmla="*/ 2801 w 2802"/>
                <a:gd name="T21" fmla="*/ 445 h 2339"/>
                <a:gd name="T22" fmla="*/ 2782 w 2802"/>
                <a:gd name="T23" fmla="*/ 297 h 2339"/>
                <a:gd name="T24" fmla="*/ 2467 w 2802"/>
                <a:gd name="T25" fmla="*/ 19 h 2339"/>
                <a:gd name="T26" fmla="*/ 2355 w 2802"/>
                <a:gd name="T27" fmla="*/ 112 h 2339"/>
                <a:gd name="T28" fmla="*/ 2078 w 2802"/>
                <a:gd name="T29" fmla="*/ 112 h 2339"/>
                <a:gd name="T30" fmla="*/ 1873 w 2802"/>
                <a:gd name="T31" fmla="*/ 93 h 2339"/>
                <a:gd name="T32" fmla="*/ 1725 w 2802"/>
                <a:gd name="T33" fmla="*/ 242 h 2339"/>
                <a:gd name="T34" fmla="*/ 1539 w 2802"/>
                <a:gd name="T35" fmla="*/ 242 h 2339"/>
                <a:gd name="T36" fmla="*/ 1131 w 2802"/>
                <a:gd name="T37" fmla="*/ 93 h 2339"/>
                <a:gd name="T38" fmla="*/ 927 w 2802"/>
                <a:gd name="T39" fmla="*/ 112 h 2339"/>
                <a:gd name="T40" fmla="*/ 760 w 2802"/>
                <a:gd name="T41" fmla="*/ 19 h 2339"/>
                <a:gd name="T42" fmla="*/ 556 w 2802"/>
                <a:gd name="T43" fmla="*/ 19 h 2339"/>
                <a:gd name="T44" fmla="*/ 408 w 2802"/>
                <a:gd name="T45" fmla="*/ 148 h 2339"/>
                <a:gd name="T46" fmla="*/ 204 w 2802"/>
                <a:gd name="T47" fmla="*/ 427 h 2339"/>
                <a:gd name="T48" fmla="*/ 241 w 2802"/>
                <a:gd name="T49" fmla="*/ 613 h 2339"/>
                <a:gd name="T50" fmla="*/ 278 w 2802"/>
                <a:gd name="T51" fmla="*/ 687 h 2339"/>
                <a:gd name="T52" fmla="*/ 129 w 2802"/>
                <a:gd name="T53" fmla="*/ 1058 h 2339"/>
                <a:gd name="T54" fmla="*/ 74 w 2802"/>
                <a:gd name="T55" fmla="*/ 1225 h 2339"/>
                <a:gd name="T56" fmla="*/ 18 w 2802"/>
                <a:gd name="T57" fmla="*/ 1429 h 2339"/>
                <a:gd name="T58" fmla="*/ 18 w 2802"/>
                <a:gd name="T59" fmla="*/ 1855 h 2339"/>
                <a:gd name="T60" fmla="*/ 278 w 2802"/>
                <a:gd name="T61" fmla="*/ 1818 h 2339"/>
                <a:gd name="T62" fmla="*/ 482 w 2802"/>
                <a:gd name="T63" fmla="*/ 1892 h 2339"/>
                <a:gd name="T64" fmla="*/ 594 w 2802"/>
                <a:gd name="T65" fmla="*/ 2003 h 2339"/>
                <a:gd name="T66" fmla="*/ 630 w 2802"/>
                <a:gd name="T67" fmla="*/ 2097 h 2339"/>
                <a:gd name="T68" fmla="*/ 723 w 2802"/>
                <a:gd name="T69" fmla="*/ 2097 h 2339"/>
                <a:gd name="T70" fmla="*/ 760 w 2802"/>
                <a:gd name="T71" fmla="*/ 2226 h 2339"/>
                <a:gd name="T72" fmla="*/ 927 w 2802"/>
                <a:gd name="T73" fmla="*/ 2300 h 2339"/>
                <a:gd name="T74" fmla="*/ 1057 w 2802"/>
                <a:gd name="T75" fmla="*/ 2319 h 2339"/>
                <a:gd name="T76" fmla="*/ 1094 w 2802"/>
                <a:gd name="T77" fmla="*/ 2282 h 2339"/>
                <a:gd name="T78" fmla="*/ 1317 w 2802"/>
                <a:gd name="T79" fmla="*/ 2263 h 2339"/>
                <a:gd name="T80" fmla="*/ 1428 w 2802"/>
                <a:gd name="T81" fmla="*/ 2226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2" h="2339">
                  <a:moveTo>
                    <a:pt x="1428" y="2226"/>
                  </a:moveTo>
                  <a:lnTo>
                    <a:pt x="1428" y="2226"/>
                  </a:lnTo>
                  <a:cubicBezTo>
                    <a:pt x="1428" y="2226"/>
                    <a:pt x="1428" y="2226"/>
                    <a:pt x="1484" y="2133"/>
                  </a:cubicBezTo>
                  <a:cubicBezTo>
                    <a:pt x="1558" y="2022"/>
                    <a:pt x="1539" y="1985"/>
                    <a:pt x="1558" y="1892"/>
                  </a:cubicBezTo>
                  <a:cubicBezTo>
                    <a:pt x="1595" y="1818"/>
                    <a:pt x="1651" y="1670"/>
                    <a:pt x="1818" y="1688"/>
                  </a:cubicBezTo>
                  <a:cubicBezTo>
                    <a:pt x="1966" y="1688"/>
                    <a:pt x="2096" y="1837"/>
                    <a:pt x="2189" y="1651"/>
                  </a:cubicBezTo>
                  <a:cubicBezTo>
                    <a:pt x="2300" y="1466"/>
                    <a:pt x="2467" y="1150"/>
                    <a:pt x="2485" y="1076"/>
                  </a:cubicBezTo>
                  <a:cubicBezTo>
                    <a:pt x="2523" y="1020"/>
                    <a:pt x="2504" y="984"/>
                    <a:pt x="2541" y="946"/>
                  </a:cubicBezTo>
                  <a:cubicBezTo>
                    <a:pt x="2597" y="890"/>
                    <a:pt x="2671" y="798"/>
                    <a:pt x="2652" y="742"/>
                  </a:cubicBezTo>
                  <a:cubicBezTo>
                    <a:pt x="2634" y="705"/>
                    <a:pt x="2597" y="687"/>
                    <a:pt x="2652" y="649"/>
                  </a:cubicBezTo>
                  <a:cubicBezTo>
                    <a:pt x="2690" y="613"/>
                    <a:pt x="2801" y="501"/>
                    <a:pt x="2801" y="445"/>
                  </a:cubicBezTo>
                  <a:cubicBezTo>
                    <a:pt x="2801" y="408"/>
                    <a:pt x="2782" y="316"/>
                    <a:pt x="2782" y="297"/>
                  </a:cubicBezTo>
                  <a:cubicBezTo>
                    <a:pt x="2764" y="278"/>
                    <a:pt x="2523" y="0"/>
                    <a:pt x="2467" y="19"/>
                  </a:cubicBezTo>
                  <a:cubicBezTo>
                    <a:pt x="2467" y="19"/>
                    <a:pt x="2393" y="93"/>
                    <a:pt x="2355" y="112"/>
                  </a:cubicBezTo>
                  <a:cubicBezTo>
                    <a:pt x="2300" y="112"/>
                    <a:pt x="2189" y="148"/>
                    <a:pt x="2078" y="112"/>
                  </a:cubicBezTo>
                  <a:cubicBezTo>
                    <a:pt x="1984" y="74"/>
                    <a:pt x="1873" y="93"/>
                    <a:pt x="1873" y="93"/>
                  </a:cubicBezTo>
                  <a:cubicBezTo>
                    <a:pt x="1873" y="93"/>
                    <a:pt x="1781" y="112"/>
                    <a:pt x="1725" y="242"/>
                  </a:cubicBezTo>
                  <a:cubicBezTo>
                    <a:pt x="1725" y="242"/>
                    <a:pt x="1707" y="316"/>
                    <a:pt x="1539" y="242"/>
                  </a:cubicBezTo>
                  <a:cubicBezTo>
                    <a:pt x="1391" y="167"/>
                    <a:pt x="1187" y="93"/>
                    <a:pt x="1131" y="93"/>
                  </a:cubicBezTo>
                  <a:cubicBezTo>
                    <a:pt x="1057" y="93"/>
                    <a:pt x="965" y="112"/>
                    <a:pt x="927" y="112"/>
                  </a:cubicBezTo>
                  <a:cubicBezTo>
                    <a:pt x="890" y="112"/>
                    <a:pt x="797" y="37"/>
                    <a:pt x="760" y="19"/>
                  </a:cubicBezTo>
                  <a:cubicBezTo>
                    <a:pt x="742" y="0"/>
                    <a:pt x="594" y="0"/>
                    <a:pt x="556" y="19"/>
                  </a:cubicBezTo>
                  <a:cubicBezTo>
                    <a:pt x="500" y="56"/>
                    <a:pt x="426" y="130"/>
                    <a:pt x="408" y="148"/>
                  </a:cubicBezTo>
                  <a:cubicBezTo>
                    <a:pt x="371" y="186"/>
                    <a:pt x="204" y="371"/>
                    <a:pt x="204" y="427"/>
                  </a:cubicBezTo>
                  <a:cubicBezTo>
                    <a:pt x="241" y="613"/>
                    <a:pt x="241" y="613"/>
                    <a:pt x="241" y="613"/>
                  </a:cubicBezTo>
                  <a:cubicBezTo>
                    <a:pt x="241" y="613"/>
                    <a:pt x="278" y="649"/>
                    <a:pt x="278" y="687"/>
                  </a:cubicBezTo>
                  <a:cubicBezTo>
                    <a:pt x="278" y="705"/>
                    <a:pt x="241" y="872"/>
                    <a:pt x="129" y="1058"/>
                  </a:cubicBezTo>
                  <a:cubicBezTo>
                    <a:pt x="129" y="1058"/>
                    <a:pt x="93" y="1206"/>
                    <a:pt x="74" y="1225"/>
                  </a:cubicBezTo>
                  <a:cubicBezTo>
                    <a:pt x="55" y="1243"/>
                    <a:pt x="18" y="1391"/>
                    <a:pt x="18" y="1429"/>
                  </a:cubicBezTo>
                  <a:cubicBezTo>
                    <a:pt x="18" y="1447"/>
                    <a:pt x="0" y="1818"/>
                    <a:pt x="18" y="1855"/>
                  </a:cubicBezTo>
                  <a:cubicBezTo>
                    <a:pt x="18" y="1855"/>
                    <a:pt x="167" y="1800"/>
                    <a:pt x="278" y="1818"/>
                  </a:cubicBezTo>
                  <a:cubicBezTo>
                    <a:pt x="371" y="1837"/>
                    <a:pt x="445" y="1837"/>
                    <a:pt x="482" y="1892"/>
                  </a:cubicBezTo>
                  <a:cubicBezTo>
                    <a:pt x="538" y="1967"/>
                    <a:pt x="594" y="1948"/>
                    <a:pt x="594" y="2003"/>
                  </a:cubicBezTo>
                  <a:cubicBezTo>
                    <a:pt x="594" y="2059"/>
                    <a:pt x="594" y="2097"/>
                    <a:pt x="630" y="2097"/>
                  </a:cubicBezTo>
                  <a:cubicBezTo>
                    <a:pt x="668" y="2097"/>
                    <a:pt x="723" y="2078"/>
                    <a:pt x="723" y="2097"/>
                  </a:cubicBezTo>
                  <a:cubicBezTo>
                    <a:pt x="742" y="2133"/>
                    <a:pt x="723" y="2208"/>
                    <a:pt x="760" y="2226"/>
                  </a:cubicBezTo>
                  <a:cubicBezTo>
                    <a:pt x="797" y="2263"/>
                    <a:pt x="835" y="2300"/>
                    <a:pt x="927" y="2300"/>
                  </a:cubicBezTo>
                  <a:cubicBezTo>
                    <a:pt x="1001" y="2319"/>
                    <a:pt x="1039" y="2338"/>
                    <a:pt x="1057" y="2319"/>
                  </a:cubicBezTo>
                  <a:cubicBezTo>
                    <a:pt x="1076" y="2282"/>
                    <a:pt x="1039" y="2263"/>
                    <a:pt x="1094" y="2282"/>
                  </a:cubicBezTo>
                  <a:cubicBezTo>
                    <a:pt x="1168" y="2300"/>
                    <a:pt x="1242" y="2263"/>
                    <a:pt x="1317" y="2263"/>
                  </a:cubicBezTo>
                  <a:cubicBezTo>
                    <a:pt x="1372" y="2282"/>
                    <a:pt x="1372" y="2282"/>
                    <a:pt x="1428" y="222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2" name="Freeform 20"/>
            <p:cNvSpPr>
              <a:spLocks noChangeArrowheads="1"/>
            </p:cNvSpPr>
            <p:nvPr/>
          </p:nvSpPr>
          <p:spPr bwMode="auto">
            <a:xfrm>
              <a:off x="7961825" y="3434856"/>
              <a:ext cx="176004" cy="109685"/>
            </a:xfrm>
            <a:custGeom>
              <a:avLst/>
              <a:gdLst>
                <a:gd name="T0" fmla="*/ 112 w 539"/>
                <a:gd name="T1" fmla="*/ 56 h 335"/>
                <a:gd name="T2" fmla="*/ 112 w 539"/>
                <a:gd name="T3" fmla="*/ 56 h 335"/>
                <a:gd name="T4" fmla="*/ 56 w 539"/>
                <a:gd name="T5" fmla="*/ 186 h 335"/>
                <a:gd name="T6" fmla="*/ 0 w 539"/>
                <a:gd name="T7" fmla="*/ 279 h 335"/>
                <a:gd name="T8" fmla="*/ 93 w 539"/>
                <a:gd name="T9" fmla="*/ 334 h 335"/>
                <a:gd name="T10" fmla="*/ 353 w 539"/>
                <a:gd name="T11" fmla="*/ 315 h 335"/>
                <a:gd name="T12" fmla="*/ 483 w 539"/>
                <a:gd name="T13" fmla="*/ 297 h 335"/>
                <a:gd name="T14" fmla="*/ 501 w 539"/>
                <a:gd name="T15" fmla="*/ 186 h 335"/>
                <a:gd name="T16" fmla="*/ 445 w 539"/>
                <a:gd name="T17" fmla="*/ 74 h 335"/>
                <a:gd name="T18" fmla="*/ 112 w 539"/>
                <a:gd name="T19"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9" h="335">
                  <a:moveTo>
                    <a:pt x="112" y="56"/>
                  </a:moveTo>
                  <a:lnTo>
                    <a:pt x="112" y="56"/>
                  </a:lnTo>
                  <a:cubicBezTo>
                    <a:pt x="112" y="56"/>
                    <a:pt x="93" y="149"/>
                    <a:pt x="56" y="186"/>
                  </a:cubicBezTo>
                  <a:cubicBezTo>
                    <a:pt x="38" y="223"/>
                    <a:pt x="0" y="223"/>
                    <a:pt x="0" y="279"/>
                  </a:cubicBezTo>
                  <a:cubicBezTo>
                    <a:pt x="0" y="315"/>
                    <a:pt x="19" y="334"/>
                    <a:pt x="93" y="334"/>
                  </a:cubicBezTo>
                  <a:cubicBezTo>
                    <a:pt x="167" y="334"/>
                    <a:pt x="297" y="315"/>
                    <a:pt x="353" y="315"/>
                  </a:cubicBezTo>
                  <a:cubicBezTo>
                    <a:pt x="409" y="315"/>
                    <a:pt x="464" y="334"/>
                    <a:pt x="483" y="297"/>
                  </a:cubicBezTo>
                  <a:cubicBezTo>
                    <a:pt x="483" y="241"/>
                    <a:pt x="464" y="241"/>
                    <a:pt x="501" y="186"/>
                  </a:cubicBezTo>
                  <a:cubicBezTo>
                    <a:pt x="538" y="112"/>
                    <a:pt x="501" y="74"/>
                    <a:pt x="445" y="74"/>
                  </a:cubicBezTo>
                  <a:cubicBezTo>
                    <a:pt x="390" y="74"/>
                    <a:pt x="130" y="0"/>
                    <a:pt x="112" y="5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3" name="Freeform 21"/>
            <p:cNvSpPr>
              <a:spLocks noChangeArrowheads="1"/>
            </p:cNvSpPr>
            <p:nvPr/>
          </p:nvSpPr>
          <p:spPr bwMode="auto">
            <a:xfrm>
              <a:off x="7882480" y="2433260"/>
              <a:ext cx="643425" cy="1044893"/>
            </a:xfrm>
            <a:custGeom>
              <a:avLst/>
              <a:gdLst>
                <a:gd name="T0" fmla="*/ 1763 w 1967"/>
                <a:gd name="T1" fmla="*/ 1762 h 3191"/>
                <a:gd name="T2" fmla="*/ 1763 w 1967"/>
                <a:gd name="T3" fmla="*/ 1762 h 3191"/>
                <a:gd name="T4" fmla="*/ 1651 w 1967"/>
                <a:gd name="T5" fmla="*/ 1985 h 3191"/>
                <a:gd name="T6" fmla="*/ 1503 w 1967"/>
                <a:gd name="T7" fmla="*/ 2262 h 3191"/>
                <a:gd name="T8" fmla="*/ 1614 w 1967"/>
                <a:gd name="T9" fmla="*/ 2467 h 3191"/>
                <a:gd name="T10" fmla="*/ 1651 w 1967"/>
                <a:gd name="T11" fmla="*/ 2652 h 3191"/>
                <a:gd name="T12" fmla="*/ 1855 w 1967"/>
                <a:gd name="T13" fmla="*/ 2875 h 3191"/>
                <a:gd name="T14" fmla="*/ 1892 w 1967"/>
                <a:gd name="T15" fmla="*/ 3079 h 3191"/>
                <a:gd name="T16" fmla="*/ 1744 w 1967"/>
                <a:gd name="T17" fmla="*/ 3172 h 3191"/>
                <a:gd name="T18" fmla="*/ 761 w 1967"/>
                <a:gd name="T19" fmla="*/ 3172 h 3191"/>
                <a:gd name="T20" fmla="*/ 650 w 1967"/>
                <a:gd name="T21" fmla="*/ 3134 h 3191"/>
                <a:gd name="T22" fmla="*/ 445 w 1967"/>
                <a:gd name="T23" fmla="*/ 3098 h 3191"/>
                <a:gd name="T24" fmla="*/ 353 w 1967"/>
                <a:gd name="T25" fmla="*/ 3116 h 3191"/>
                <a:gd name="T26" fmla="*/ 353 w 1967"/>
                <a:gd name="T27" fmla="*/ 3023 h 3191"/>
                <a:gd name="T28" fmla="*/ 315 w 1967"/>
                <a:gd name="T29" fmla="*/ 2856 h 3191"/>
                <a:gd name="T30" fmla="*/ 315 w 1967"/>
                <a:gd name="T31" fmla="*/ 2801 h 3191"/>
                <a:gd name="T32" fmla="*/ 279 w 1967"/>
                <a:gd name="T33" fmla="*/ 2727 h 3191"/>
                <a:gd name="T34" fmla="*/ 241 w 1967"/>
                <a:gd name="T35" fmla="*/ 2689 h 3191"/>
                <a:gd name="T36" fmla="*/ 185 w 1967"/>
                <a:gd name="T37" fmla="*/ 2671 h 3191"/>
                <a:gd name="T38" fmla="*/ 111 w 1967"/>
                <a:gd name="T39" fmla="*/ 2652 h 3191"/>
                <a:gd name="T40" fmla="*/ 56 w 1967"/>
                <a:gd name="T41" fmla="*/ 2578 h 3191"/>
                <a:gd name="T42" fmla="*/ 0 w 1967"/>
                <a:gd name="T43" fmla="*/ 2485 h 3191"/>
                <a:gd name="T44" fmla="*/ 37 w 1967"/>
                <a:gd name="T45" fmla="*/ 2430 h 3191"/>
                <a:gd name="T46" fmla="*/ 130 w 1967"/>
                <a:gd name="T47" fmla="*/ 2262 h 3191"/>
                <a:gd name="T48" fmla="*/ 204 w 1967"/>
                <a:gd name="T49" fmla="*/ 2021 h 3191"/>
                <a:gd name="T50" fmla="*/ 464 w 1967"/>
                <a:gd name="T51" fmla="*/ 1947 h 3191"/>
                <a:gd name="T52" fmla="*/ 631 w 1967"/>
                <a:gd name="T53" fmla="*/ 2003 h 3191"/>
                <a:gd name="T54" fmla="*/ 835 w 1967"/>
                <a:gd name="T55" fmla="*/ 1799 h 3191"/>
                <a:gd name="T56" fmla="*/ 1021 w 1967"/>
                <a:gd name="T57" fmla="*/ 1428 h 3191"/>
                <a:gd name="T58" fmla="*/ 1076 w 1967"/>
                <a:gd name="T59" fmla="*/ 1261 h 3191"/>
                <a:gd name="T60" fmla="*/ 1095 w 1967"/>
                <a:gd name="T61" fmla="*/ 1224 h 3191"/>
                <a:gd name="T62" fmla="*/ 1206 w 1967"/>
                <a:gd name="T63" fmla="*/ 1094 h 3191"/>
                <a:gd name="T64" fmla="*/ 1206 w 1967"/>
                <a:gd name="T65" fmla="*/ 946 h 3191"/>
                <a:gd name="T66" fmla="*/ 1298 w 1967"/>
                <a:gd name="T67" fmla="*/ 816 h 3191"/>
                <a:gd name="T68" fmla="*/ 1373 w 1967"/>
                <a:gd name="T69" fmla="*/ 704 h 3191"/>
                <a:gd name="T70" fmla="*/ 1354 w 1967"/>
                <a:gd name="T71" fmla="*/ 537 h 3191"/>
                <a:gd name="T72" fmla="*/ 1187 w 1967"/>
                <a:gd name="T73" fmla="*/ 371 h 3191"/>
                <a:gd name="T74" fmla="*/ 1039 w 1967"/>
                <a:gd name="T75" fmla="*/ 278 h 3191"/>
                <a:gd name="T76" fmla="*/ 1224 w 1967"/>
                <a:gd name="T77" fmla="*/ 0 h 3191"/>
                <a:gd name="T78" fmla="*/ 1410 w 1967"/>
                <a:gd name="T79" fmla="*/ 389 h 3191"/>
                <a:gd name="T80" fmla="*/ 1577 w 1967"/>
                <a:gd name="T81" fmla="*/ 537 h 3191"/>
                <a:gd name="T82" fmla="*/ 1595 w 1967"/>
                <a:gd name="T83" fmla="*/ 649 h 3191"/>
                <a:gd name="T84" fmla="*/ 1577 w 1967"/>
                <a:gd name="T85" fmla="*/ 760 h 3191"/>
                <a:gd name="T86" fmla="*/ 1633 w 1967"/>
                <a:gd name="T87" fmla="*/ 983 h 3191"/>
                <a:gd name="T88" fmla="*/ 1484 w 1967"/>
                <a:gd name="T89" fmla="*/ 1149 h 3191"/>
                <a:gd name="T90" fmla="*/ 1336 w 1967"/>
                <a:gd name="T91" fmla="*/ 1205 h 3191"/>
                <a:gd name="T92" fmla="*/ 1428 w 1967"/>
                <a:gd name="T93" fmla="*/ 1372 h 3191"/>
                <a:gd name="T94" fmla="*/ 1688 w 1967"/>
                <a:gd name="T95" fmla="*/ 1576 h 3191"/>
                <a:gd name="T96" fmla="*/ 1763 w 1967"/>
                <a:gd name="T97" fmla="*/ 1762 h 3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7" h="3191">
                  <a:moveTo>
                    <a:pt x="1763" y="1762"/>
                  </a:moveTo>
                  <a:lnTo>
                    <a:pt x="1763" y="1762"/>
                  </a:lnTo>
                  <a:cubicBezTo>
                    <a:pt x="1763" y="1762"/>
                    <a:pt x="1688" y="1910"/>
                    <a:pt x="1651" y="1985"/>
                  </a:cubicBezTo>
                  <a:cubicBezTo>
                    <a:pt x="1614" y="2059"/>
                    <a:pt x="1484" y="2151"/>
                    <a:pt x="1503" y="2262"/>
                  </a:cubicBezTo>
                  <a:cubicBezTo>
                    <a:pt x="1540" y="2374"/>
                    <a:pt x="1577" y="2356"/>
                    <a:pt x="1614" y="2467"/>
                  </a:cubicBezTo>
                  <a:cubicBezTo>
                    <a:pt x="1633" y="2578"/>
                    <a:pt x="1558" y="2559"/>
                    <a:pt x="1651" y="2652"/>
                  </a:cubicBezTo>
                  <a:cubicBezTo>
                    <a:pt x="1725" y="2727"/>
                    <a:pt x="1818" y="2819"/>
                    <a:pt x="1855" y="2875"/>
                  </a:cubicBezTo>
                  <a:cubicBezTo>
                    <a:pt x="1911" y="2912"/>
                    <a:pt x="1966" y="2986"/>
                    <a:pt x="1892" y="3079"/>
                  </a:cubicBezTo>
                  <a:cubicBezTo>
                    <a:pt x="1837" y="3153"/>
                    <a:pt x="1855" y="3190"/>
                    <a:pt x="1744" y="3172"/>
                  </a:cubicBezTo>
                  <a:cubicBezTo>
                    <a:pt x="1614" y="3172"/>
                    <a:pt x="872" y="3098"/>
                    <a:pt x="761" y="3172"/>
                  </a:cubicBezTo>
                  <a:cubicBezTo>
                    <a:pt x="761" y="3172"/>
                    <a:pt x="724" y="3134"/>
                    <a:pt x="650" y="3134"/>
                  </a:cubicBezTo>
                  <a:cubicBezTo>
                    <a:pt x="556" y="3134"/>
                    <a:pt x="464" y="3098"/>
                    <a:pt x="445" y="3098"/>
                  </a:cubicBezTo>
                  <a:cubicBezTo>
                    <a:pt x="427" y="3098"/>
                    <a:pt x="353" y="3116"/>
                    <a:pt x="353" y="3116"/>
                  </a:cubicBezTo>
                  <a:cubicBezTo>
                    <a:pt x="353" y="3116"/>
                    <a:pt x="353" y="3060"/>
                    <a:pt x="353" y="3023"/>
                  </a:cubicBezTo>
                  <a:cubicBezTo>
                    <a:pt x="353" y="2968"/>
                    <a:pt x="334" y="2893"/>
                    <a:pt x="315" y="2856"/>
                  </a:cubicBezTo>
                  <a:cubicBezTo>
                    <a:pt x="315" y="2838"/>
                    <a:pt x="315" y="2838"/>
                    <a:pt x="315" y="2801"/>
                  </a:cubicBezTo>
                  <a:cubicBezTo>
                    <a:pt x="315" y="2763"/>
                    <a:pt x="315" y="2727"/>
                    <a:pt x="279" y="2727"/>
                  </a:cubicBezTo>
                  <a:cubicBezTo>
                    <a:pt x="241" y="2727"/>
                    <a:pt x="260" y="2727"/>
                    <a:pt x="241" y="2689"/>
                  </a:cubicBezTo>
                  <a:cubicBezTo>
                    <a:pt x="223" y="2652"/>
                    <a:pt x="223" y="2652"/>
                    <a:pt x="185" y="2671"/>
                  </a:cubicBezTo>
                  <a:cubicBezTo>
                    <a:pt x="167" y="2689"/>
                    <a:pt x="149" y="2689"/>
                    <a:pt x="111" y="2652"/>
                  </a:cubicBezTo>
                  <a:cubicBezTo>
                    <a:pt x="93" y="2615"/>
                    <a:pt x="93" y="2615"/>
                    <a:pt x="56" y="2578"/>
                  </a:cubicBezTo>
                  <a:cubicBezTo>
                    <a:pt x="37" y="2541"/>
                    <a:pt x="0" y="2485"/>
                    <a:pt x="0" y="2485"/>
                  </a:cubicBezTo>
                  <a:cubicBezTo>
                    <a:pt x="0" y="2485"/>
                    <a:pt x="19" y="2448"/>
                    <a:pt x="37" y="2430"/>
                  </a:cubicBezTo>
                  <a:cubicBezTo>
                    <a:pt x="56" y="2392"/>
                    <a:pt x="111" y="2318"/>
                    <a:pt x="130" y="2262"/>
                  </a:cubicBezTo>
                  <a:cubicBezTo>
                    <a:pt x="130" y="2207"/>
                    <a:pt x="130" y="2077"/>
                    <a:pt x="204" y="2021"/>
                  </a:cubicBezTo>
                  <a:cubicBezTo>
                    <a:pt x="260" y="1966"/>
                    <a:pt x="334" y="1891"/>
                    <a:pt x="464" y="1947"/>
                  </a:cubicBezTo>
                  <a:cubicBezTo>
                    <a:pt x="594" y="1985"/>
                    <a:pt x="556" y="2003"/>
                    <a:pt x="631" y="2003"/>
                  </a:cubicBezTo>
                  <a:cubicBezTo>
                    <a:pt x="686" y="2003"/>
                    <a:pt x="724" y="2003"/>
                    <a:pt x="835" y="1799"/>
                  </a:cubicBezTo>
                  <a:cubicBezTo>
                    <a:pt x="927" y="1595"/>
                    <a:pt x="1021" y="1428"/>
                    <a:pt x="1021" y="1428"/>
                  </a:cubicBezTo>
                  <a:cubicBezTo>
                    <a:pt x="1021" y="1428"/>
                    <a:pt x="1076" y="1279"/>
                    <a:pt x="1076" y="1261"/>
                  </a:cubicBezTo>
                  <a:cubicBezTo>
                    <a:pt x="1095" y="1243"/>
                    <a:pt x="1095" y="1224"/>
                    <a:pt x="1095" y="1224"/>
                  </a:cubicBezTo>
                  <a:cubicBezTo>
                    <a:pt x="1095" y="1224"/>
                    <a:pt x="1169" y="1131"/>
                    <a:pt x="1206" y="1094"/>
                  </a:cubicBezTo>
                  <a:cubicBezTo>
                    <a:pt x="1224" y="1057"/>
                    <a:pt x="1243" y="1020"/>
                    <a:pt x="1206" y="946"/>
                  </a:cubicBezTo>
                  <a:cubicBezTo>
                    <a:pt x="1206" y="946"/>
                    <a:pt x="1206" y="908"/>
                    <a:pt x="1298" y="816"/>
                  </a:cubicBezTo>
                  <a:cubicBezTo>
                    <a:pt x="1298" y="816"/>
                    <a:pt x="1373" y="742"/>
                    <a:pt x="1373" y="704"/>
                  </a:cubicBezTo>
                  <a:cubicBezTo>
                    <a:pt x="1392" y="686"/>
                    <a:pt x="1392" y="593"/>
                    <a:pt x="1354" y="537"/>
                  </a:cubicBezTo>
                  <a:cubicBezTo>
                    <a:pt x="1317" y="501"/>
                    <a:pt x="1187" y="371"/>
                    <a:pt x="1187" y="371"/>
                  </a:cubicBezTo>
                  <a:cubicBezTo>
                    <a:pt x="1039" y="278"/>
                    <a:pt x="1039" y="278"/>
                    <a:pt x="1039" y="278"/>
                  </a:cubicBezTo>
                  <a:cubicBezTo>
                    <a:pt x="1039" y="278"/>
                    <a:pt x="1224" y="55"/>
                    <a:pt x="1224" y="0"/>
                  </a:cubicBezTo>
                  <a:cubicBezTo>
                    <a:pt x="1224" y="0"/>
                    <a:pt x="1373" y="333"/>
                    <a:pt x="1410" y="389"/>
                  </a:cubicBezTo>
                  <a:cubicBezTo>
                    <a:pt x="1447" y="426"/>
                    <a:pt x="1521" y="519"/>
                    <a:pt x="1577" y="537"/>
                  </a:cubicBezTo>
                  <a:cubicBezTo>
                    <a:pt x="1651" y="575"/>
                    <a:pt x="1633" y="630"/>
                    <a:pt x="1595" y="649"/>
                  </a:cubicBezTo>
                  <a:cubicBezTo>
                    <a:pt x="1577" y="686"/>
                    <a:pt x="1558" y="704"/>
                    <a:pt x="1577" y="760"/>
                  </a:cubicBezTo>
                  <a:cubicBezTo>
                    <a:pt x="1577" y="834"/>
                    <a:pt x="1669" y="908"/>
                    <a:pt x="1633" y="983"/>
                  </a:cubicBezTo>
                  <a:cubicBezTo>
                    <a:pt x="1614" y="1038"/>
                    <a:pt x="1577" y="1094"/>
                    <a:pt x="1484" y="1149"/>
                  </a:cubicBezTo>
                  <a:cubicBezTo>
                    <a:pt x="1373" y="1187"/>
                    <a:pt x="1336" y="1187"/>
                    <a:pt x="1336" y="1205"/>
                  </a:cubicBezTo>
                  <a:cubicBezTo>
                    <a:pt x="1317" y="1243"/>
                    <a:pt x="1317" y="1335"/>
                    <a:pt x="1428" y="1372"/>
                  </a:cubicBezTo>
                  <a:cubicBezTo>
                    <a:pt x="1558" y="1409"/>
                    <a:pt x="1633" y="1409"/>
                    <a:pt x="1688" y="1576"/>
                  </a:cubicBezTo>
                  <a:cubicBezTo>
                    <a:pt x="1744" y="1762"/>
                    <a:pt x="1763" y="1762"/>
                    <a:pt x="1763" y="1762"/>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4" name="Freeform 22"/>
            <p:cNvSpPr>
              <a:spLocks noChangeArrowheads="1"/>
            </p:cNvSpPr>
            <p:nvPr/>
          </p:nvSpPr>
          <p:spPr bwMode="auto">
            <a:xfrm>
              <a:off x="7888250" y="3457948"/>
              <a:ext cx="503487" cy="486366"/>
            </a:xfrm>
            <a:custGeom>
              <a:avLst/>
              <a:gdLst>
                <a:gd name="T0" fmla="*/ 575 w 1540"/>
                <a:gd name="T1" fmla="*/ 1484 h 1485"/>
                <a:gd name="T2" fmla="*/ 575 w 1540"/>
                <a:gd name="T3" fmla="*/ 1484 h 1485"/>
                <a:gd name="T4" fmla="*/ 667 w 1540"/>
                <a:gd name="T5" fmla="*/ 1409 h 1485"/>
                <a:gd name="T6" fmla="*/ 816 w 1540"/>
                <a:gd name="T7" fmla="*/ 1465 h 1485"/>
                <a:gd name="T8" fmla="*/ 834 w 1540"/>
                <a:gd name="T9" fmla="*/ 1298 h 1485"/>
                <a:gd name="T10" fmla="*/ 797 w 1540"/>
                <a:gd name="T11" fmla="*/ 1187 h 1485"/>
                <a:gd name="T12" fmla="*/ 983 w 1540"/>
                <a:gd name="T13" fmla="*/ 1020 h 1485"/>
                <a:gd name="T14" fmla="*/ 1113 w 1540"/>
                <a:gd name="T15" fmla="*/ 1076 h 1485"/>
                <a:gd name="T16" fmla="*/ 1354 w 1540"/>
                <a:gd name="T17" fmla="*/ 1168 h 1485"/>
                <a:gd name="T18" fmla="*/ 1502 w 1540"/>
                <a:gd name="T19" fmla="*/ 908 h 1485"/>
                <a:gd name="T20" fmla="*/ 1409 w 1540"/>
                <a:gd name="T21" fmla="*/ 631 h 1485"/>
                <a:gd name="T22" fmla="*/ 1335 w 1540"/>
                <a:gd name="T23" fmla="*/ 446 h 1485"/>
                <a:gd name="T24" fmla="*/ 1409 w 1540"/>
                <a:gd name="T25" fmla="*/ 223 h 1485"/>
                <a:gd name="T26" fmla="*/ 1205 w 1540"/>
                <a:gd name="T27" fmla="*/ 260 h 1485"/>
                <a:gd name="T28" fmla="*/ 1113 w 1540"/>
                <a:gd name="T29" fmla="*/ 205 h 1485"/>
                <a:gd name="T30" fmla="*/ 1038 w 1540"/>
                <a:gd name="T31" fmla="*/ 0 h 1485"/>
                <a:gd name="T32" fmla="*/ 742 w 1540"/>
                <a:gd name="T33" fmla="*/ 38 h 1485"/>
                <a:gd name="T34" fmla="*/ 723 w 1540"/>
                <a:gd name="T35" fmla="*/ 112 h 1485"/>
                <a:gd name="T36" fmla="*/ 705 w 1540"/>
                <a:gd name="T37" fmla="*/ 223 h 1485"/>
                <a:gd name="T38" fmla="*/ 593 w 1540"/>
                <a:gd name="T39" fmla="*/ 241 h 1485"/>
                <a:gd name="T40" fmla="*/ 445 w 1540"/>
                <a:gd name="T41" fmla="*/ 260 h 1485"/>
                <a:gd name="T42" fmla="*/ 278 w 1540"/>
                <a:gd name="T43" fmla="*/ 241 h 1485"/>
                <a:gd name="T44" fmla="*/ 222 w 1540"/>
                <a:gd name="T45" fmla="*/ 223 h 1485"/>
                <a:gd name="T46" fmla="*/ 222 w 1540"/>
                <a:gd name="T47" fmla="*/ 353 h 1485"/>
                <a:gd name="T48" fmla="*/ 166 w 1540"/>
                <a:gd name="T49" fmla="*/ 612 h 1485"/>
                <a:gd name="T50" fmla="*/ 74 w 1540"/>
                <a:gd name="T51" fmla="*/ 742 h 1485"/>
                <a:gd name="T52" fmla="*/ 18 w 1540"/>
                <a:gd name="T53" fmla="*/ 760 h 1485"/>
                <a:gd name="T54" fmla="*/ 74 w 1540"/>
                <a:gd name="T55" fmla="*/ 872 h 1485"/>
                <a:gd name="T56" fmla="*/ 74 w 1540"/>
                <a:gd name="T57" fmla="*/ 927 h 1485"/>
                <a:gd name="T58" fmla="*/ 260 w 1540"/>
                <a:gd name="T59" fmla="*/ 1224 h 1485"/>
                <a:gd name="T60" fmla="*/ 575 w 1540"/>
                <a:gd name="T61" fmla="*/ 1484 h 1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40" h="1485">
                  <a:moveTo>
                    <a:pt x="575" y="1484"/>
                  </a:moveTo>
                  <a:lnTo>
                    <a:pt x="575" y="1484"/>
                  </a:lnTo>
                  <a:cubicBezTo>
                    <a:pt x="612" y="1484"/>
                    <a:pt x="556" y="1391"/>
                    <a:pt x="667" y="1409"/>
                  </a:cubicBezTo>
                  <a:cubicBezTo>
                    <a:pt x="779" y="1428"/>
                    <a:pt x="760" y="1484"/>
                    <a:pt x="816" y="1465"/>
                  </a:cubicBezTo>
                  <a:cubicBezTo>
                    <a:pt x="890" y="1428"/>
                    <a:pt x="872" y="1373"/>
                    <a:pt x="834" y="1298"/>
                  </a:cubicBezTo>
                  <a:cubicBezTo>
                    <a:pt x="797" y="1243"/>
                    <a:pt x="723" y="1224"/>
                    <a:pt x="797" y="1187"/>
                  </a:cubicBezTo>
                  <a:cubicBezTo>
                    <a:pt x="872" y="1131"/>
                    <a:pt x="964" y="1038"/>
                    <a:pt x="983" y="1020"/>
                  </a:cubicBezTo>
                  <a:cubicBezTo>
                    <a:pt x="1020" y="1002"/>
                    <a:pt x="1002" y="1002"/>
                    <a:pt x="1113" y="1076"/>
                  </a:cubicBezTo>
                  <a:cubicBezTo>
                    <a:pt x="1224" y="1168"/>
                    <a:pt x="1279" y="1224"/>
                    <a:pt x="1354" y="1168"/>
                  </a:cubicBezTo>
                  <a:cubicBezTo>
                    <a:pt x="1428" y="1094"/>
                    <a:pt x="1539" y="1020"/>
                    <a:pt x="1502" y="908"/>
                  </a:cubicBezTo>
                  <a:cubicBezTo>
                    <a:pt x="1465" y="797"/>
                    <a:pt x="1484" y="686"/>
                    <a:pt x="1409" y="631"/>
                  </a:cubicBezTo>
                  <a:cubicBezTo>
                    <a:pt x="1335" y="556"/>
                    <a:pt x="1261" y="501"/>
                    <a:pt x="1335" y="446"/>
                  </a:cubicBezTo>
                  <a:cubicBezTo>
                    <a:pt x="1391" y="372"/>
                    <a:pt x="1502" y="279"/>
                    <a:pt x="1409" y="223"/>
                  </a:cubicBezTo>
                  <a:cubicBezTo>
                    <a:pt x="1335" y="167"/>
                    <a:pt x="1243" y="241"/>
                    <a:pt x="1205" y="260"/>
                  </a:cubicBezTo>
                  <a:cubicBezTo>
                    <a:pt x="1168" y="260"/>
                    <a:pt x="1150" y="279"/>
                    <a:pt x="1113" y="205"/>
                  </a:cubicBezTo>
                  <a:cubicBezTo>
                    <a:pt x="1076" y="130"/>
                    <a:pt x="1038" y="0"/>
                    <a:pt x="1038" y="0"/>
                  </a:cubicBezTo>
                  <a:cubicBezTo>
                    <a:pt x="1038" y="0"/>
                    <a:pt x="760" y="19"/>
                    <a:pt x="742" y="38"/>
                  </a:cubicBezTo>
                  <a:cubicBezTo>
                    <a:pt x="742" y="38"/>
                    <a:pt x="742" y="75"/>
                    <a:pt x="723" y="112"/>
                  </a:cubicBezTo>
                  <a:cubicBezTo>
                    <a:pt x="705" y="130"/>
                    <a:pt x="705" y="205"/>
                    <a:pt x="705" y="223"/>
                  </a:cubicBezTo>
                  <a:cubicBezTo>
                    <a:pt x="705" y="241"/>
                    <a:pt x="667" y="241"/>
                    <a:pt x="593" y="241"/>
                  </a:cubicBezTo>
                  <a:cubicBezTo>
                    <a:pt x="537" y="241"/>
                    <a:pt x="482" y="260"/>
                    <a:pt x="445" y="260"/>
                  </a:cubicBezTo>
                  <a:cubicBezTo>
                    <a:pt x="426" y="260"/>
                    <a:pt x="315" y="260"/>
                    <a:pt x="278" y="241"/>
                  </a:cubicBezTo>
                  <a:cubicBezTo>
                    <a:pt x="241" y="241"/>
                    <a:pt x="222" y="223"/>
                    <a:pt x="222" y="223"/>
                  </a:cubicBezTo>
                  <a:cubicBezTo>
                    <a:pt x="222" y="223"/>
                    <a:pt x="241" y="297"/>
                    <a:pt x="222" y="353"/>
                  </a:cubicBezTo>
                  <a:cubicBezTo>
                    <a:pt x="204" y="409"/>
                    <a:pt x="204" y="519"/>
                    <a:pt x="166" y="612"/>
                  </a:cubicBezTo>
                  <a:cubicBezTo>
                    <a:pt x="130" y="686"/>
                    <a:pt x="111" y="742"/>
                    <a:pt x="74" y="742"/>
                  </a:cubicBezTo>
                  <a:cubicBezTo>
                    <a:pt x="37" y="742"/>
                    <a:pt x="0" y="705"/>
                    <a:pt x="18" y="760"/>
                  </a:cubicBezTo>
                  <a:cubicBezTo>
                    <a:pt x="37" y="816"/>
                    <a:pt x="74" y="853"/>
                    <a:pt x="74" y="872"/>
                  </a:cubicBezTo>
                  <a:cubicBezTo>
                    <a:pt x="74" y="890"/>
                    <a:pt x="37" y="890"/>
                    <a:pt x="74" y="927"/>
                  </a:cubicBezTo>
                  <a:cubicBezTo>
                    <a:pt x="92" y="964"/>
                    <a:pt x="185" y="1131"/>
                    <a:pt x="260" y="1224"/>
                  </a:cubicBezTo>
                  <a:cubicBezTo>
                    <a:pt x="352" y="1298"/>
                    <a:pt x="445" y="1428"/>
                    <a:pt x="575" y="148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5" name="Freeform 23"/>
            <p:cNvSpPr>
              <a:spLocks noChangeArrowheads="1"/>
            </p:cNvSpPr>
            <p:nvPr/>
          </p:nvSpPr>
          <p:spPr bwMode="auto">
            <a:xfrm>
              <a:off x="8077238" y="3325172"/>
              <a:ext cx="613130" cy="746146"/>
            </a:xfrm>
            <a:custGeom>
              <a:avLst/>
              <a:gdLst>
                <a:gd name="T0" fmla="*/ 1836 w 1873"/>
                <a:gd name="T1" fmla="*/ 111 h 2281"/>
                <a:gd name="T2" fmla="*/ 1836 w 1873"/>
                <a:gd name="T3" fmla="*/ 111 h 2281"/>
                <a:gd name="T4" fmla="*/ 1706 w 1873"/>
                <a:gd name="T5" fmla="*/ 36 h 2281"/>
                <a:gd name="T6" fmla="*/ 1484 w 1873"/>
                <a:gd name="T7" fmla="*/ 74 h 2281"/>
                <a:gd name="T8" fmla="*/ 1372 w 1873"/>
                <a:gd name="T9" fmla="*/ 222 h 2281"/>
                <a:gd name="T10" fmla="*/ 1335 w 1873"/>
                <a:gd name="T11" fmla="*/ 296 h 2281"/>
                <a:gd name="T12" fmla="*/ 1280 w 1873"/>
                <a:gd name="T13" fmla="*/ 389 h 2281"/>
                <a:gd name="T14" fmla="*/ 1224 w 1873"/>
                <a:gd name="T15" fmla="*/ 445 h 2281"/>
                <a:gd name="T16" fmla="*/ 927 w 1873"/>
                <a:gd name="T17" fmla="*/ 426 h 2281"/>
                <a:gd name="T18" fmla="*/ 463 w 1873"/>
                <a:gd name="T19" fmla="*/ 407 h 2281"/>
                <a:gd name="T20" fmla="*/ 556 w 1873"/>
                <a:gd name="T21" fmla="*/ 648 h 2281"/>
                <a:gd name="T22" fmla="*/ 668 w 1873"/>
                <a:gd name="T23" fmla="*/ 648 h 2281"/>
                <a:gd name="T24" fmla="*/ 872 w 1873"/>
                <a:gd name="T25" fmla="*/ 648 h 2281"/>
                <a:gd name="T26" fmla="*/ 816 w 1873"/>
                <a:gd name="T27" fmla="*/ 779 h 2281"/>
                <a:gd name="T28" fmla="*/ 723 w 1873"/>
                <a:gd name="T29" fmla="*/ 870 h 2281"/>
                <a:gd name="T30" fmla="*/ 798 w 1873"/>
                <a:gd name="T31" fmla="*/ 1000 h 2281"/>
                <a:gd name="T32" fmla="*/ 890 w 1873"/>
                <a:gd name="T33" fmla="*/ 1130 h 2281"/>
                <a:gd name="T34" fmla="*/ 927 w 1873"/>
                <a:gd name="T35" fmla="*/ 1297 h 2281"/>
                <a:gd name="T36" fmla="*/ 909 w 1873"/>
                <a:gd name="T37" fmla="*/ 1445 h 2281"/>
                <a:gd name="T38" fmla="*/ 760 w 1873"/>
                <a:gd name="T39" fmla="*/ 1594 h 2281"/>
                <a:gd name="T40" fmla="*/ 630 w 1873"/>
                <a:gd name="T41" fmla="*/ 1557 h 2281"/>
                <a:gd name="T42" fmla="*/ 445 w 1873"/>
                <a:gd name="T43" fmla="*/ 1427 h 2281"/>
                <a:gd name="T44" fmla="*/ 408 w 1873"/>
                <a:gd name="T45" fmla="*/ 1427 h 2281"/>
                <a:gd name="T46" fmla="*/ 222 w 1873"/>
                <a:gd name="T47" fmla="*/ 1594 h 2281"/>
                <a:gd name="T48" fmla="*/ 204 w 1873"/>
                <a:gd name="T49" fmla="*/ 1650 h 2281"/>
                <a:gd name="T50" fmla="*/ 278 w 1873"/>
                <a:gd name="T51" fmla="*/ 1780 h 2281"/>
                <a:gd name="T52" fmla="*/ 222 w 1873"/>
                <a:gd name="T53" fmla="*/ 1872 h 2281"/>
                <a:gd name="T54" fmla="*/ 148 w 1873"/>
                <a:gd name="T55" fmla="*/ 1835 h 2281"/>
                <a:gd name="T56" fmla="*/ 56 w 1873"/>
                <a:gd name="T57" fmla="*/ 1816 h 2281"/>
                <a:gd name="T58" fmla="*/ 0 w 1873"/>
                <a:gd name="T59" fmla="*/ 1891 h 2281"/>
                <a:gd name="T60" fmla="*/ 130 w 1873"/>
                <a:gd name="T61" fmla="*/ 2021 h 2281"/>
                <a:gd name="T62" fmla="*/ 204 w 1873"/>
                <a:gd name="T63" fmla="*/ 2187 h 2281"/>
                <a:gd name="T64" fmla="*/ 241 w 1873"/>
                <a:gd name="T65" fmla="*/ 2280 h 2281"/>
                <a:gd name="T66" fmla="*/ 333 w 1873"/>
                <a:gd name="T67" fmla="*/ 2206 h 2281"/>
                <a:gd name="T68" fmla="*/ 482 w 1873"/>
                <a:gd name="T69" fmla="*/ 2095 h 2281"/>
                <a:gd name="T70" fmla="*/ 760 w 1873"/>
                <a:gd name="T71" fmla="*/ 2076 h 2281"/>
                <a:gd name="T72" fmla="*/ 1057 w 1873"/>
                <a:gd name="T73" fmla="*/ 1928 h 2281"/>
                <a:gd name="T74" fmla="*/ 1187 w 1873"/>
                <a:gd name="T75" fmla="*/ 1816 h 2281"/>
                <a:gd name="T76" fmla="*/ 1243 w 1873"/>
                <a:gd name="T77" fmla="*/ 1612 h 2281"/>
                <a:gd name="T78" fmla="*/ 1335 w 1873"/>
                <a:gd name="T79" fmla="*/ 1427 h 2281"/>
                <a:gd name="T80" fmla="*/ 1391 w 1873"/>
                <a:gd name="T81" fmla="*/ 1260 h 2281"/>
                <a:gd name="T82" fmla="*/ 1595 w 1873"/>
                <a:gd name="T83" fmla="*/ 1093 h 2281"/>
                <a:gd name="T84" fmla="*/ 1687 w 1873"/>
                <a:gd name="T85" fmla="*/ 889 h 2281"/>
                <a:gd name="T86" fmla="*/ 1742 w 1873"/>
                <a:gd name="T87" fmla="*/ 500 h 2281"/>
                <a:gd name="T88" fmla="*/ 1872 w 1873"/>
                <a:gd name="T89" fmla="*/ 203 h 2281"/>
                <a:gd name="T90" fmla="*/ 1836 w 1873"/>
                <a:gd name="T91" fmla="*/ 11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2281">
                  <a:moveTo>
                    <a:pt x="1836" y="111"/>
                  </a:moveTo>
                  <a:lnTo>
                    <a:pt x="1836" y="111"/>
                  </a:lnTo>
                  <a:cubicBezTo>
                    <a:pt x="1836" y="111"/>
                    <a:pt x="1854" y="74"/>
                    <a:pt x="1706" y="36"/>
                  </a:cubicBezTo>
                  <a:cubicBezTo>
                    <a:pt x="1558" y="0"/>
                    <a:pt x="1521" y="0"/>
                    <a:pt x="1484" y="74"/>
                  </a:cubicBezTo>
                  <a:cubicBezTo>
                    <a:pt x="1428" y="129"/>
                    <a:pt x="1410" y="203"/>
                    <a:pt x="1372" y="222"/>
                  </a:cubicBezTo>
                  <a:cubicBezTo>
                    <a:pt x="1354" y="259"/>
                    <a:pt x="1335" y="296"/>
                    <a:pt x="1335" y="296"/>
                  </a:cubicBezTo>
                  <a:cubicBezTo>
                    <a:pt x="1280" y="389"/>
                    <a:pt x="1280" y="389"/>
                    <a:pt x="1280" y="389"/>
                  </a:cubicBezTo>
                  <a:cubicBezTo>
                    <a:pt x="1280" y="389"/>
                    <a:pt x="1261" y="426"/>
                    <a:pt x="1224" y="445"/>
                  </a:cubicBezTo>
                  <a:cubicBezTo>
                    <a:pt x="1187" y="445"/>
                    <a:pt x="927" y="426"/>
                    <a:pt x="927" y="426"/>
                  </a:cubicBezTo>
                  <a:cubicBezTo>
                    <a:pt x="463" y="407"/>
                    <a:pt x="463" y="407"/>
                    <a:pt x="463" y="407"/>
                  </a:cubicBezTo>
                  <a:cubicBezTo>
                    <a:pt x="556" y="648"/>
                    <a:pt x="556" y="648"/>
                    <a:pt x="556" y="648"/>
                  </a:cubicBezTo>
                  <a:cubicBezTo>
                    <a:pt x="556" y="648"/>
                    <a:pt x="575" y="686"/>
                    <a:pt x="668" y="648"/>
                  </a:cubicBezTo>
                  <a:cubicBezTo>
                    <a:pt x="742" y="612"/>
                    <a:pt x="816" y="556"/>
                    <a:pt x="872" y="648"/>
                  </a:cubicBezTo>
                  <a:cubicBezTo>
                    <a:pt x="872" y="648"/>
                    <a:pt x="872" y="723"/>
                    <a:pt x="816" y="779"/>
                  </a:cubicBezTo>
                  <a:cubicBezTo>
                    <a:pt x="779" y="816"/>
                    <a:pt x="723" y="852"/>
                    <a:pt x="723" y="870"/>
                  </a:cubicBezTo>
                  <a:cubicBezTo>
                    <a:pt x="723" y="889"/>
                    <a:pt x="742" y="944"/>
                    <a:pt x="798" y="1000"/>
                  </a:cubicBezTo>
                  <a:cubicBezTo>
                    <a:pt x="853" y="1038"/>
                    <a:pt x="890" y="1112"/>
                    <a:pt x="890" y="1130"/>
                  </a:cubicBezTo>
                  <a:cubicBezTo>
                    <a:pt x="890" y="1167"/>
                    <a:pt x="927" y="1279"/>
                    <a:pt x="927" y="1297"/>
                  </a:cubicBezTo>
                  <a:cubicBezTo>
                    <a:pt x="927" y="1297"/>
                    <a:pt x="964" y="1371"/>
                    <a:pt x="909" y="1445"/>
                  </a:cubicBezTo>
                  <a:cubicBezTo>
                    <a:pt x="853" y="1520"/>
                    <a:pt x="760" y="1594"/>
                    <a:pt x="760" y="1594"/>
                  </a:cubicBezTo>
                  <a:cubicBezTo>
                    <a:pt x="760" y="1594"/>
                    <a:pt x="704" y="1631"/>
                    <a:pt x="630" y="1557"/>
                  </a:cubicBezTo>
                  <a:cubicBezTo>
                    <a:pt x="575" y="1501"/>
                    <a:pt x="445" y="1427"/>
                    <a:pt x="445" y="1427"/>
                  </a:cubicBezTo>
                  <a:cubicBezTo>
                    <a:pt x="445" y="1427"/>
                    <a:pt x="427" y="1409"/>
                    <a:pt x="408" y="1427"/>
                  </a:cubicBezTo>
                  <a:cubicBezTo>
                    <a:pt x="389" y="1445"/>
                    <a:pt x="241" y="1575"/>
                    <a:pt x="222" y="1594"/>
                  </a:cubicBezTo>
                  <a:cubicBezTo>
                    <a:pt x="204" y="1594"/>
                    <a:pt x="167" y="1631"/>
                    <a:pt x="204" y="1650"/>
                  </a:cubicBezTo>
                  <a:cubicBezTo>
                    <a:pt x="241" y="1668"/>
                    <a:pt x="297" y="1742"/>
                    <a:pt x="278" y="1780"/>
                  </a:cubicBezTo>
                  <a:cubicBezTo>
                    <a:pt x="278" y="1798"/>
                    <a:pt x="315" y="1854"/>
                    <a:pt x="222" y="1872"/>
                  </a:cubicBezTo>
                  <a:cubicBezTo>
                    <a:pt x="222" y="1872"/>
                    <a:pt x="185" y="1835"/>
                    <a:pt x="148" y="1835"/>
                  </a:cubicBezTo>
                  <a:cubicBezTo>
                    <a:pt x="130" y="1816"/>
                    <a:pt x="74" y="1816"/>
                    <a:pt x="56" y="1816"/>
                  </a:cubicBezTo>
                  <a:cubicBezTo>
                    <a:pt x="37" y="1816"/>
                    <a:pt x="18" y="1835"/>
                    <a:pt x="0" y="1891"/>
                  </a:cubicBezTo>
                  <a:cubicBezTo>
                    <a:pt x="0" y="1891"/>
                    <a:pt x="111" y="2002"/>
                    <a:pt x="130" y="2021"/>
                  </a:cubicBezTo>
                  <a:cubicBezTo>
                    <a:pt x="148" y="2057"/>
                    <a:pt x="185" y="2095"/>
                    <a:pt x="204" y="2187"/>
                  </a:cubicBezTo>
                  <a:cubicBezTo>
                    <a:pt x="241" y="2262"/>
                    <a:pt x="241" y="2280"/>
                    <a:pt x="241" y="2280"/>
                  </a:cubicBezTo>
                  <a:cubicBezTo>
                    <a:pt x="241" y="2280"/>
                    <a:pt x="297" y="2262"/>
                    <a:pt x="333" y="2206"/>
                  </a:cubicBezTo>
                  <a:cubicBezTo>
                    <a:pt x="371" y="2169"/>
                    <a:pt x="371" y="2095"/>
                    <a:pt x="482" y="2095"/>
                  </a:cubicBezTo>
                  <a:cubicBezTo>
                    <a:pt x="593" y="2095"/>
                    <a:pt x="723" y="2095"/>
                    <a:pt x="760" y="2076"/>
                  </a:cubicBezTo>
                  <a:cubicBezTo>
                    <a:pt x="816" y="2057"/>
                    <a:pt x="983" y="2002"/>
                    <a:pt x="1057" y="1928"/>
                  </a:cubicBezTo>
                  <a:cubicBezTo>
                    <a:pt x="1113" y="1854"/>
                    <a:pt x="1131" y="1891"/>
                    <a:pt x="1187" y="1816"/>
                  </a:cubicBezTo>
                  <a:cubicBezTo>
                    <a:pt x="1224" y="1761"/>
                    <a:pt x="1205" y="1668"/>
                    <a:pt x="1243" y="1612"/>
                  </a:cubicBezTo>
                  <a:cubicBezTo>
                    <a:pt x="1280" y="1557"/>
                    <a:pt x="1335" y="1483"/>
                    <a:pt x="1335" y="1427"/>
                  </a:cubicBezTo>
                  <a:cubicBezTo>
                    <a:pt x="1335" y="1371"/>
                    <a:pt x="1335" y="1315"/>
                    <a:pt x="1391" y="1260"/>
                  </a:cubicBezTo>
                  <a:cubicBezTo>
                    <a:pt x="1465" y="1204"/>
                    <a:pt x="1540" y="1149"/>
                    <a:pt x="1595" y="1093"/>
                  </a:cubicBezTo>
                  <a:cubicBezTo>
                    <a:pt x="1632" y="1038"/>
                    <a:pt x="1687" y="926"/>
                    <a:pt x="1687" y="889"/>
                  </a:cubicBezTo>
                  <a:cubicBezTo>
                    <a:pt x="1687" y="853"/>
                    <a:pt x="1724" y="556"/>
                    <a:pt x="1742" y="500"/>
                  </a:cubicBezTo>
                  <a:cubicBezTo>
                    <a:pt x="1761" y="445"/>
                    <a:pt x="1872" y="222"/>
                    <a:pt x="1872" y="203"/>
                  </a:cubicBezTo>
                  <a:cubicBezTo>
                    <a:pt x="1872" y="185"/>
                    <a:pt x="1836" y="111"/>
                    <a:pt x="1836" y="111"/>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4" name="Freeform 24"/>
            <p:cNvSpPr>
              <a:spLocks noChangeArrowheads="1"/>
            </p:cNvSpPr>
            <p:nvPr/>
          </p:nvSpPr>
          <p:spPr bwMode="auto">
            <a:xfrm>
              <a:off x="8155141" y="3190951"/>
              <a:ext cx="1547971" cy="1529816"/>
            </a:xfrm>
            <a:custGeom>
              <a:avLst/>
              <a:gdLst>
                <a:gd name="T0" fmla="*/ 204 w 4730"/>
                <a:gd name="T1" fmla="*/ 2819 h 4675"/>
                <a:gd name="T2" fmla="*/ 1113 w 4730"/>
                <a:gd name="T3" fmla="*/ 2819 h 4675"/>
                <a:gd name="T4" fmla="*/ 1373 w 4730"/>
                <a:gd name="T5" fmla="*/ 3264 h 4675"/>
                <a:gd name="T6" fmla="*/ 2114 w 4730"/>
                <a:gd name="T7" fmla="*/ 3153 h 4675"/>
                <a:gd name="T8" fmla="*/ 2448 w 4730"/>
                <a:gd name="T9" fmla="*/ 3413 h 4675"/>
                <a:gd name="T10" fmla="*/ 2466 w 4730"/>
                <a:gd name="T11" fmla="*/ 3988 h 4675"/>
                <a:gd name="T12" fmla="*/ 3208 w 4730"/>
                <a:gd name="T13" fmla="*/ 4173 h 4675"/>
                <a:gd name="T14" fmla="*/ 3857 w 4730"/>
                <a:gd name="T15" fmla="*/ 4396 h 4675"/>
                <a:gd name="T16" fmla="*/ 4358 w 4730"/>
                <a:gd name="T17" fmla="*/ 4433 h 4675"/>
                <a:gd name="T18" fmla="*/ 3969 w 4730"/>
                <a:gd name="T19" fmla="*/ 4080 h 4675"/>
                <a:gd name="T20" fmla="*/ 4192 w 4730"/>
                <a:gd name="T21" fmla="*/ 3468 h 4675"/>
                <a:gd name="T22" fmla="*/ 4525 w 4730"/>
                <a:gd name="T23" fmla="*/ 3116 h 4675"/>
                <a:gd name="T24" fmla="*/ 4247 w 4730"/>
                <a:gd name="T25" fmla="*/ 2448 h 4675"/>
                <a:gd name="T26" fmla="*/ 4192 w 4730"/>
                <a:gd name="T27" fmla="*/ 1929 h 4675"/>
                <a:gd name="T28" fmla="*/ 4303 w 4730"/>
                <a:gd name="T29" fmla="*/ 1558 h 4675"/>
                <a:gd name="T30" fmla="*/ 4692 w 4730"/>
                <a:gd name="T31" fmla="*/ 780 h 4675"/>
                <a:gd name="T32" fmla="*/ 4303 w 4730"/>
                <a:gd name="T33" fmla="*/ 204 h 4675"/>
                <a:gd name="T34" fmla="*/ 3839 w 4730"/>
                <a:gd name="T35" fmla="*/ 0 h 4675"/>
                <a:gd name="T36" fmla="*/ 2689 w 4730"/>
                <a:gd name="T37" fmla="*/ 112 h 4675"/>
                <a:gd name="T38" fmla="*/ 2448 w 4730"/>
                <a:gd name="T39" fmla="*/ 297 h 4675"/>
                <a:gd name="T40" fmla="*/ 2077 w 4730"/>
                <a:gd name="T41" fmla="*/ 223 h 4675"/>
                <a:gd name="T42" fmla="*/ 1743 w 4730"/>
                <a:gd name="T43" fmla="*/ 112 h 4675"/>
                <a:gd name="T44" fmla="*/ 1557 w 4730"/>
                <a:gd name="T45" fmla="*/ 334 h 4675"/>
                <a:gd name="T46" fmla="*/ 1631 w 4730"/>
                <a:gd name="T47" fmla="*/ 612 h 4675"/>
                <a:gd name="T48" fmla="*/ 1465 w 4730"/>
                <a:gd name="T49" fmla="*/ 1151 h 4675"/>
                <a:gd name="T50" fmla="*/ 1354 w 4730"/>
                <a:gd name="T51" fmla="*/ 1502 h 4675"/>
                <a:gd name="T52" fmla="*/ 1113 w 4730"/>
                <a:gd name="T53" fmla="*/ 1743 h 4675"/>
                <a:gd name="T54" fmla="*/ 983 w 4730"/>
                <a:gd name="T55" fmla="*/ 2095 h 4675"/>
                <a:gd name="T56" fmla="*/ 816 w 4730"/>
                <a:gd name="T57" fmla="*/ 2337 h 4675"/>
                <a:gd name="T58" fmla="*/ 482 w 4730"/>
                <a:gd name="T59" fmla="*/ 2504 h 4675"/>
                <a:gd name="T60" fmla="*/ 186 w 4730"/>
                <a:gd name="T61" fmla="*/ 2504 h 4675"/>
                <a:gd name="T62" fmla="*/ 74 w 4730"/>
                <a:gd name="T63" fmla="*/ 2634 h 4675"/>
                <a:gd name="T64" fmla="*/ 92 w 4730"/>
                <a:gd name="T65" fmla="*/ 2801 h 4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30" h="4675">
                  <a:moveTo>
                    <a:pt x="204" y="2819"/>
                  </a:moveTo>
                  <a:lnTo>
                    <a:pt x="204" y="2819"/>
                  </a:lnTo>
                  <a:cubicBezTo>
                    <a:pt x="204" y="2819"/>
                    <a:pt x="482" y="2782"/>
                    <a:pt x="668" y="2801"/>
                  </a:cubicBezTo>
                  <a:cubicBezTo>
                    <a:pt x="872" y="2801"/>
                    <a:pt x="1076" y="2782"/>
                    <a:pt x="1113" y="2819"/>
                  </a:cubicBezTo>
                  <a:cubicBezTo>
                    <a:pt x="1150" y="2875"/>
                    <a:pt x="1243" y="2912"/>
                    <a:pt x="1224" y="3005"/>
                  </a:cubicBezTo>
                  <a:cubicBezTo>
                    <a:pt x="1224" y="3097"/>
                    <a:pt x="1243" y="3227"/>
                    <a:pt x="1373" y="3264"/>
                  </a:cubicBezTo>
                  <a:cubicBezTo>
                    <a:pt x="1483" y="3320"/>
                    <a:pt x="1650" y="3376"/>
                    <a:pt x="1724" y="3302"/>
                  </a:cubicBezTo>
                  <a:cubicBezTo>
                    <a:pt x="1817" y="3246"/>
                    <a:pt x="1947" y="3060"/>
                    <a:pt x="2114" y="3153"/>
                  </a:cubicBezTo>
                  <a:cubicBezTo>
                    <a:pt x="2299" y="3246"/>
                    <a:pt x="2262" y="3208"/>
                    <a:pt x="2337" y="3208"/>
                  </a:cubicBezTo>
                  <a:cubicBezTo>
                    <a:pt x="2392" y="3208"/>
                    <a:pt x="2503" y="3246"/>
                    <a:pt x="2448" y="3413"/>
                  </a:cubicBezTo>
                  <a:cubicBezTo>
                    <a:pt x="2392" y="3561"/>
                    <a:pt x="2373" y="3617"/>
                    <a:pt x="2448" y="3747"/>
                  </a:cubicBezTo>
                  <a:cubicBezTo>
                    <a:pt x="2522" y="3876"/>
                    <a:pt x="2429" y="3914"/>
                    <a:pt x="2466" y="3988"/>
                  </a:cubicBezTo>
                  <a:cubicBezTo>
                    <a:pt x="2522" y="4062"/>
                    <a:pt x="2689" y="4006"/>
                    <a:pt x="2819" y="4025"/>
                  </a:cubicBezTo>
                  <a:cubicBezTo>
                    <a:pt x="2930" y="4044"/>
                    <a:pt x="3060" y="4080"/>
                    <a:pt x="3208" y="4173"/>
                  </a:cubicBezTo>
                  <a:cubicBezTo>
                    <a:pt x="3356" y="4266"/>
                    <a:pt x="3301" y="4285"/>
                    <a:pt x="3486" y="4303"/>
                  </a:cubicBezTo>
                  <a:cubicBezTo>
                    <a:pt x="3672" y="4340"/>
                    <a:pt x="3746" y="4303"/>
                    <a:pt x="3857" y="4396"/>
                  </a:cubicBezTo>
                  <a:cubicBezTo>
                    <a:pt x="3987" y="4470"/>
                    <a:pt x="4210" y="4674"/>
                    <a:pt x="4247" y="4637"/>
                  </a:cubicBezTo>
                  <a:cubicBezTo>
                    <a:pt x="4303" y="4600"/>
                    <a:pt x="4507" y="4544"/>
                    <a:pt x="4358" y="4433"/>
                  </a:cubicBezTo>
                  <a:cubicBezTo>
                    <a:pt x="4210" y="4303"/>
                    <a:pt x="4117" y="4415"/>
                    <a:pt x="4043" y="4321"/>
                  </a:cubicBezTo>
                  <a:cubicBezTo>
                    <a:pt x="3950" y="4229"/>
                    <a:pt x="3987" y="4155"/>
                    <a:pt x="3969" y="4080"/>
                  </a:cubicBezTo>
                  <a:cubicBezTo>
                    <a:pt x="3950" y="4006"/>
                    <a:pt x="3950" y="3784"/>
                    <a:pt x="4006" y="3635"/>
                  </a:cubicBezTo>
                  <a:cubicBezTo>
                    <a:pt x="4043" y="3487"/>
                    <a:pt x="4006" y="3468"/>
                    <a:pt x="4192" y="3468"/>
                  </a:cubicBezTo>
                  <a:cubicBezTo>
                    <a:pt x="4358" y="3487"/>
                    <a:pt x="4599" y="3487"/>
                    <a:pt x="4599" y="3487"/>
                  </a:cubicBezTo>
                  <a:cubicBezTo>
                    <a:pt x="4599" y="3487"/>
                    <a:pt x="4618" y="3302"/>
                    <a:pt x="4525" y="3116"/>
                  </a:cubicBezTo>
                  <a:cubicBezTo>
                    <a:pt x="4414" y="2931"/>
                    <a:pt x="4377" y="2819"/>
                    <a:pt x="4303" y="2671"/>
                  </a:cubicBezTo>
                  <a:cubicBezTo>
                    <a:pt x="4247" y="2522"/>
                    <a:pt x="4192" y="2485"/>
                    <a:pt x="4247" y="2448"/>
                  </a:cubicBezTo>
                  <a:cubicBezTo>
                    <a:pt x="4303" y="2392"/>
                    <a:pt x="4358" y="2244"/>
                    <a:pt x="4284" y="2114"/>
                  </a:cubicBezTo>
                  <a:cubicBezTo>
                    <a:pt x="4228" y="1984"/>
                    <a:pt x="4192" y="1984"/>
                    <a:pt x="4192" y="1929"/>
                  </a:cubicBezTo>
                  <a:cubicBezTo>
                    <a:pt x="4210" y="1854"/>
                    <a:pt x="4228" y="1818"/>
                    <a:pt x="4284" y="1762"/>
                  </a:cubicBezTo>
                  <a:cubicBezTo>
                    <a:pt x="4340" y="1706"/>
                    <a:pt x="4266" y="1688"/>
                    <a:pt x="4303" y="1558"/>
                  </a:cubicBezTo>
                  <a:cubicBezTo>
                    <a:pt x="4340" y="1428"/>
                    <a:pt x="4377" y="1317"/>
                    <a:pt x="4377" y="1279"/>
                  </a:cubicBezTo>
                  <a:cubicBezTo>
                    <a:pt x="4377" y="1243"/>
                    <a:pt x="4655" y="909"/>
                    <a:pt x="4692" y="780"/>
                  </a:cubicBezTo>
                  <a:cubicBezTo>
                    <a:pt x="4729" y="631"/>
                    <a:pt x="4711" y="427"/>
                    <a:pt x="4599" y="315"/>
                  </a:cubicBezTo>
                  <a:cubicBezTo>
                    <a:pt x="4469" y="204"/>
                    <a:pt x="4414" y="223"/>
                    <a:pt x="4303" y="204"/>
                  </a:cubicBezTo>
                  <a:cubicBezTo>
                    <a:pt x="4173" y="186"/>
                    <a:pt x="4117" y="260"/>
                    <a:pt x="4006" y="149"/>
                  </a:cubicBezTo>
                  <a:cubicBezTo>
                    <a:pt x="3913" y="56"/>
                    <a:pt x="3839" y="0"/>
                    <a:pt x="3839" y="0"/>
                  </a:cubicBezTo>
                  <a:cubicBezTo>
                    <a:pt x="3839" y="0"/>
                    <a:pt x="3264" y="19"/>
                    <a:pt x="3115" y="19"/>
                  </a:cubicBezTo>
                  <a:cubicBezTo>
                    <a:pt x="2985" y="38"/>
                    <a:pt x="2744" y="56"/>
                    <a:pt x="2689" y="112"/>
                  </a:cubicBezTo>
                  <a:cubicBezTo>
                    <a:pt x="2633" y="167"/>
                    <a:pt x="2652" y="279"/>
                    <a:pt x="2540" y="297"/>
                  </a:cubicBezTo>
                  <a:cubicBezTo>
                    <a:pt x="2448" y="297"/>
                    <a:pt x="2540" y="297"/>
                    <a:pt x="2448" y="297"/>
                  </a:cubicBezTo>
                  <a:cubicBezTo>
                    <a:pt x="2355" y="315"/>
                    <a:pt x="2392" y="297"/>
                    <a:pt x="2299" y="260"/>
                  </a:cubicBezTo>
                  <a:cubicBezTo>
                    <a:pt x="2207" y="223"/>
                    <a:pt x="2114" y="241"/>
                    <a:pt x="2077" y="223"/>
                  </a:cubicBezTo>
                  <a:cubicBezTo>
                    <a:pt x="2040" y="186"/>
                    <a:pt x="1984" y="74"/>
                    <a:pt x="1891" y="74"/>
                  </a:cubicBezTo>
                  <a:cubicBezTo>
                    <a:pt x="1817" y="74"/>
                    <a:pt x="1761" y="56"/>
                    <a:pt x="1743" y="112"/>
                  </a:cubicBezTo>
                  <a:cubicBezTo>
                    <a:pt x="1706" y="167"/>
                    <a:pt x="1631" y="204"/>
                    <a:pt x="1613" y="204"/>
                  </a:cubicBezTo>
                  <a:cubicBezTo>
                    <a:pt x="1576" y="204"/>
                    <a:pt x="1557" y="260"/>
                    <a:pt x="1557" y="334"/>
                  </a:cubicBezTo>
                  <a:cubicBezTo>
                    <a:pt x="1557" y="409"/>
                    <a:pt x="1595" y="520"/>
                    <a:pt x="1595" y="520"/>
                  </a:cubicBezTo>
                  <a:cubicBezTo>
                    <a:pt x="1631" y="612"/>
                    <a:pt x="1631" y="612"/>
                    <a:pt x="1631" y="612"/>
                  </a:cubicBezTo>
                  <a:cubicBezTo>
                    <a:pt x="1520" y="872"/>
                    <a:pt x="1520" y="872"/>
                    <a:pt x="1520" y="872"/>
                  </a:cubicBezTo>
                  <a:cubicBezTo>
                    <a:pt x="1520" y="872"/>
                    <a:pt x="1483" y="946"/>
                    <a:pt x="1465" y="1151"/>
                  </a:cubicBezTo>
                  <a:cubicBezTo>
                    <a:pt x="1446" y="1317"/>
                    <a:pt x="1446" y="1317"/>
                    <a:pt x="1446" y="1317"/>
                  </a:cubicBezTo>
                  <a:cubicBezTo>
                    <a:pt x="1446" y="1317"/>
                    <a:pt x="1391" y="1447"/>
                    <a:pt x="1354" y="1502"/>
                  </a:cubicBezTo>
                  <a:cubicBezTo>
                    <a:pt x="1299" y="1539"/>
                    <a:pt x="1205" y="1632"/>
                    <a:pt x="1205" y="1632"/>
                  </a:cubicBezTo>
                  <a:cubicBezTo>
                    <a:pt x="1205" y="1632"/>
                    <a:pt x="1113" y="1688"/>
                    <a:pt x="1113" y="1743"/>
                  </a:cubicBezTo>
                  <a:cubicBezTo>
                    <a:pt x="1094" y="1818"/>
                    <a:pt x="1113" y="1873"/>
                    <a:pt x="1076" y="1910"/>
                  </a:cubicBezTo>
                  <a:cubicBezTo>
                    <a:pt x="1057" y="1929"/>
                    <a:pt x="983" y="2059"/>
                    <a:pt x="983" y="2095"/>
                  </a:cubicBezTo>
                  <a:cubicBezTo>
                    <a:pt x="983" y="2114"/>
                    <a:pt x="983" y="2225"/>
                    <a:pt x="928" y="2244"/>
                  </a:cubicBezTo>
                  <a:cubicBezTo>
                    <a:pt x="872" y="2281"/>
                    <a:pt x="834" y="2318"/>
                    <a:pt x="816" y="2337"/>
                  </a:cubicBezTo>
                  <a:cubicBezTo>
                    <a:pt x="798" y="2355"/>
                    <a:pt x="705" y="2411"/>
                    <a:pt x="649" y="2430"/>
                  </a:cubicBezTo>
                  <a:cubicBezTo>
                    <a:pt x="612" y="2448"/>
                    <a:pt x="482" y="2504"/>
                    <a:pt x="482" y="2504"/>
                  </a:cubicBezTo>
                  <a:cubicBezTo>
                    <a:pt x="278" y="2485"/>
                    <a:pt x="278" y="2485"/>
                    <a:pt x="278" y="2485"/>
                  </a:cubicBezTo>
                  <a:cubicBezTo>
                    <a:pt x="186" y="2504"/>
                    <a:pt x="186" y="2504"/>
                    <a:pt x="186" y="2504"/>
                  </a:cubicBezTo>
                  <a:cubicBezTo>
                    <a:pt x="186" y="2504"/>
                    <a:pt x="148" y="2522"/>
                    <a:pt x="130" y="2541"/>
                  </a:cubicBezTo>
                  <a:cubicBezTo>
                    <a:pt x="111" y="2578"/>
                    <a:pt x="111" y="2615"/>
                    <a:pt x="74" y="2634"/>
                  </a:cubicBezTo>
                  <a:cubicBezTo>
                    <a:pt x="37" y="2671"/>
                    <a:pt x="0" y="2689"/>
                    <a:pt x="0" y="2689"/>
                  </a:cubicBezTo>
                  <a:cubicBezTo>
                    <a:pt x="0" y="2689"/>
                    <a:pt x="37" y="2782"/>
                    <a:pt x="92" y="2801"/>
                  </a:cubicBezTo>
                  <a:cubicBezTo>
                    <a:pt x="148" y="2801"/>
                    <a:pt x="204" y="2819"/>
                    <a:pt x="204" y="281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5" name="Freeform 25"/>
            <p:cNvSpPr>
              <a:spLocks noChangeArrowheads="1"/>
            </p:cNvSpPr>
            <p:nvPr/>
          </p:nvSpPr>
          <p:spPr bwMode="auto">
            <a:xfrm>
              <a:off x="8124846" y="4101625"/>
              <a:ext cx="1025729" cy="1007369"/>
            </a:xfrm>
            <a:custGeom>
              <a:avLst/>
              <a:gdLst>
                <a:gd name="T0" fmla="*/ 2763 w 3135"/>
                <a:gd name="T1" fmla="*/ 2968 h 3080"/>
                <a:gd name="T2" fmla="*/ 2763 w 3135"/>
                <a:gd name="T3" fmla="*/ 2968 h 3080"/>
                <a:gd name="T4" fmla="*/ 2522 w 3135"/>
                <a:gd name="T5" fmla="*/ 3042 h 3080"/>
                <a:gd name="T6" fmla="*/ 2170 w 3135"/>
                <a:gd name="T7" fmla="*/ 3042 h 3080"/>
                <a:gd name="T8" fmla="*/ 1558 w 3135"/>
                <a:gd name="T9" fmla="*/ 2857 h 3080"/>
                <a:gd name="T10" fmla="*/ 686 w 3135"/>
                <a:gd name="T11" fmla="*/ 2875 h 3080"/>
                <a:gd name="T12" fmla="*/ 371 w 3135"/>
                <a:gd name="T13" fmla="*/ 2801 h 3080"/>
                <a:gd name="T14" fmla="*/ 111 w 3135"/>
                <a:gd name="T15" fmla="*/ 2875 h 3080"/>
                <a:gd name="T16" fmla="*/ 19 w 3135"/>
                <a:gd name="T17" fmla="*/ 2727 h 3080"/>
                <a:gd name="T18" fmla="*/ 167 w 3135"/>
                <a:gd name="T19" fmla="*/ 1929 h 3080"/>
                <a:gd name="T20" fmla="*/ 464 w 3135"/>
                <a:gd name="T21" fmla="*/ 1614 h 3080"/>
                <a:gd name="T22" fmla="*/ 501 w 3135"/>
                <a:gd name="T23" fmla="*/ 1317 h 3080"/>
                <a:gd name="T24" fmla="*/ 520 w 3135"/>
                <a:gd name="T25" fmla="*/ 1243 h 3080"/>
                <a:gd name="T26" fmla="*/ 390 w 3135"/>
                <a:gd name="T27" fmla="*/ 891 h 3080"/>
                <a:gd name="T28" fmla="*/ 390 w 3135"/>
                <a:gd name="T29" fmla="*/ 538 h 3080"/>
                <a:gd name="T30" fmla="*/ 223 w 3135"/>
                <a:gd name="T31" fmla="*/ 111 h 3080"/>
                <a:gd name="T32" fmla="*/ 297 w 3135"/>
                <a:gd name="T33" fmla="*/ 37 h 3080"/>
                <a:gd name="T34" fmla="*/ 631 w 3135"/>
                <a:gd name="T35" fmla="*/ 0 h 3080"/>
                <a:gd name="T36" fmla="*/ 1057 w 3135"/>
                <a:gd name="T37" fmla="*/ 19 h 3080"/>
                <a:gd name="T38" fmla="*/ 1206 w 3135"/>
                <a:gd name="T39" fmla="*/ 37 h 3080"/>
                <a:gd name="T40" fmla="*/ 1317 w 3135"/>
                <a:gd name="T41" fmla="*/ 149 h 3080"/>
                <a:gd name="T42" fmla="*/ 1317 w 3135"/>
                <a:gd name="T43" fmla="*/ 223 h 3080"/>
                <a:gd name="T44" fmla="*/ 1392 w 3135"/>
                <a:gd name="T45" fmla="*/ 445 h 3080"/>
                <a:gd name="T46" fmla="*/ 1650 w 3135"/>
                <a:gd name="T47" fmla="*/ 556 h 3080"/>
                <a:gd name="T48" fmla="*/ 1799 w 3135"/>
                <a:gd name="T49" fmla="*/ 538 h 3080"/>
                <a:gd name="T50" fmla="*/ 2021 w 3135"/>
                <a:gd name="T51" fmla="*/ 371 h 3080"/>
                <a:gd name="T52" fmla="*/ 2188 w 3135"/>
                <a:gd name="T53" fmla="*/ 371 h 3080"/>
                <a:gd name="T54" fmla="*/ 2374 w 3135"/>
                <a:gd name="T55" fmla="*/ 445 h 3080"/>
                <a:gd name="T56" fmla="*/ 2522 w 3135"/>
                <a:gd name="T57" fmla="*/ 445 h 3080"/>
                <a:gd name="T58" fmla="*/ 2541 w 3135"/>
                <a:gd name="T59" fmla="*/ 631 h 3080"/>
                <a:gd name="T60" fmla="*/ 2504 w 3135"/>
                <a:gd name="T61" fmla="*/ 816 h 3080"/>
                <a:gd name="T62" fmla="*/ 2541 w 3135"/>
                <a:gd name="T63" fmla="*/ 965 h 3080"/>
                <a:gd name="T64" fmla="*/ 2559 w 3135"/>
                <a:gd name="T65" fmla="*/ 1113 h 3080"/>
                <a:gd name="T66" fmla="*/ 2596 w 3135"/>
                <a:gd name="T67" fmla="*/ 1224 h 3080"/>
                <a:gd name="T68" fmla="*/ 2763 w 3135"/>
                <a:gd name="T69" fmla="*/ 1243 h 3080"/>
                <a:gd name="T70" fmla="*/ 3023 w 3135"/>
                <a:gd name="T71" fmla="*/ 1280 h 3080"/>
                <a:gd name="T72" fmla="*/ 3060 w 3135"/>
                <a:gd name="T73" fmla="*/ 1317 h 3080"/>
                <a:gd name="T74" fmla="*/ 3004 w 3135"/>
                <a:gd name="T75" fmla="*/ 1577 h 3080"/>
                <a:gd name="T76" fmla="*/ 2967 w 3135"/>
                <a:gd name="T77" fmla="*/ 1781 h 3080"/>
                <a:gd name="T78" fmla="*/ 2745 w 3135"/>
                <a:gd name="T79" fmla="*/ 1781 h 3080"/>
                <a:gd name="T80" fmla="*/ 2522 w 3135"/>
                <a:gd name="T81" fmla="*/ 1799 h 3080"/>
                <a:gd name="T82" fmla="*/ 2504 w 3135"/>
                <a:gd name="T83" fmla="*/ 2133 h 3080"/>
                <a:gd name="T84" fmla="*/ 2504 w 3135"/>
                <a:gd name="T85" fmla="*/ 2467 h 3080"/>
                <a:gd name="T86" fmla="*/ 2522 w 3135"/>
                <a:gd name="T87" fmla="*/ 2616 h 3080"/>
                <a:gd name="T88" fmla="*/ 2689 w 3135"/>
                <a:gd name="T89" fmla="*/ 2820 h 3080"/>
                <a:gd name="T90" fmla="*/ 2763 w 3135"/>
                <a:gd name="T91" fmla="*/ 2968 h 3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35" h="3080">
                  <a:moveTo>
                    <a:pt x="2763" y="2968"/>
                  </a:moveTo>
                  <a:lnTo>
                    <a:pt x="2763" y="2968"/>
                  </a:lnTo>
                  <a:cubicBezTo>
                    <a:pt x="2763" y="2968"/>
                    <a:pt x="2689" y="3042"/>
                    <a:pt x="2522" y="3042"/>
                  </a:cubicBezTo>
                  <a:cubicBezTo>
                    <a:pt x="2355" y="3042"/>
                    <a:pt x="2300" y="3079"/>
                    <a:pt x="2170" y="3042"/>
                  </a:cubicBezTo>
                  <a:cubicBezTo>
                    <a:pt x="2040" y="2987"/>
                    <a:pt x="1743" y="2894"/>
                    <a:pt x="1558" y="2857"/>
                  </a:cubicBezTo>
                  <a:cubicBezTo>
                    <a:pt x="1354" y="2838"/>
                    <a:pt x="853" y="2894"/>
                    <a:pt x="686" y="2875"/>
                  </a:cubicBezTo>
                  <a:cubicBezTo>
                    <a:pt x="538" y="2857"/>
                    <a:pt x="464" y="2820"/>
                    <a:pt x="371" y="2801"/>
                  </a:cubicBezTo>
                  <a:cubicBezTo>
                    <a:pt x="279" y="2782"/>
                    <a:pt x="149" y="2857"/>
                    <a:pt x="111" y="2875"/>
                  </a:cubicBezTo>
                  <a:cubicBezTo>
                    <a:pt x="74" y="2894"/>
                    <a:pt x="0" y="2894"/>
                    <a:pt x="19" y="2727"/>
                  </a:cubicBezTo>
                  <a:cubicBezTo>
                    <a:pt x="19" y="2560"/>
                    <a:pt x="74" y="2040"/>
                    <a:pt x="167" y="1929"/>
                  </a:cubicBezTo>
                  <a:cubicBezTo>
                    <a:pt x="260" y="1836"/>
                    <a:pt x="408" y="1707"/>
                    <a:pt x="464" y="1614"/>
                  </a:cubicBezTo>
                  <a:cubicBezTo>
                    <a:pt x="538" y="1521"/>
                    <a:pt x="482" y="1373"/>
                    <a:pt x="501" y="1317"/>
                  </a:cubicBezTo>
                  <a:cubicBezTo>
                    <a:pt x="538" y="1280"/>
                    <a:pt x="575" y="1317"/>
                    <a:pt x="520" y="1243"/>
                  </a:cubicBezTo>
                  <a:cubicBezTo>
                    <a:pt x="464" y="1168"/>
                    <a:pt x="390" y="1020"/>
                    <a:pt x="390" y="891"/>
                  </a:cubicBezTo>
                  <a:cubicBezTo>
                    <a:pt x="390" y="761"/>
                    <a:pt x="408" y="668"/>
                    <a:pt x="390" y="538"/>
                  </a:cubicBezTo>
                  <a:cubicBezTo>
                    <a:pt x="371" y="408"/>
                    <a:pt x="223" y="149"/>
                    <a:pt x="223" y="111"/>
                  </a:cubicBezTo>
                  <a:cubicBezTo>
                    <a:pt x="223" y="74"/>
                    <a:pt x="297" y="37"/>
                    <a:pt x="297" y="37"/>
                  </a:cubicBezTo>
                  <a:cubicBezTo>
                    <a:pt x="631" y="0"/>
                    <a:pt x="631" y="0"/>
                    <a:pt x="631" y="0"/>
                  </a:cubicBezTo>
                  <a:cubicBezTo>
                    <a:pt x="631" y="0"/>
                    <a:pt x="1021" y="19"/>
                    <a:pt x="1057" y="19"/>
                  </a:cubicBezTo>
                  <a:cubicBezTo>
                    <a:pt x="1095" y="19"/>
                    <a:pt x="1169" y="19"/>
                    <a:pt x="1206" y="37"/>
                  </a:cubicBezTo>
                  <a:cubicBezTo>
                    <a:pt x="1243" y="74"/>
                    <a:pt x="1317" y="130"/>
                    <a:pt x="1317" y="149"/>
                  </a:cubicBezTo>
                  <a:cubicBezTo>
                    <a:pt x="1317" y="149"/>
                    <a:pt x="1317" y="185"/>
                    <a:pt x="1317" y="223"/>
                  </a:cubicBezTo>
                  <a:cubicBezTo>
                    <a:pt x="1317" y="260"/>
                    <a:pt x="1317" y="371"/>
                    <a:pt x="1392" y="445"/>
                  </a:cubicBezTo>
                  <a:cubicBezTo>
                    <a:pt x="1392" y="445"/>
                    <a:pt x="1502" y="520"/>
                    <a:pt x="1650" y="556"/>
                  </a:cubicBezTo>
                  <a:cubicBezTo>
                    <a:pt x="1650" y="556"/>
                    <a:pt x="1762" y="575"/>
                    <a:pt x="1799" y="538"/>
                  </a:cubicBezTo>
                  <a:cubicBezTo>
                    <a:pt x="1854" y="501"/>
                    <a:pt x="1965" y="371"/>
                    <a:pt x="2021" y="371"/>
                  </a:cubicBezTo>
                  <a:cubicBezTo>
                    <a:pt x="2077" y="352"/>
                    <a:pt x="2114" y="334"/>
                    <a:pt x="2188" y="371"/>
                  </a:cubicBezTo>
                  <a:cubicBezTo>
                    <a:pt x="2262" y="408"/>
                    <a:pt x="2355" y="445"/>
                    <a:pt x="2374" y="445"/>
                  </a:cubicBezTo>
                  <a:cubicBezTo>
                    <a:pt x="2392" y="445"/>
                    <a:pt x="2448" y="390"/>
                    <a:pt x="2522" y="445"/>
                  </a:cubicBezTo>
                  <a:cubicBezTo>
                    <a:pt x="2596" y="501"/>
                    <a:pt x="2541" y="612"/>
                    <a:pt x="2541" y="631"/>
                  </a:cubicBezTo>
                  <a:cubicBezTo>
                    <a:pt x="2541" y="631"/>
                    <a:pt x="2485" y="761"/>
                    <a:pt x="2504" y="816"/>
                  </a:cubicBezTo>
                  <a:cubicBezTo>
                    <a:pt x="2504" y="872"/>
                    <a:pt x="2522" y="909"/>
                    <a:pt x="2541" y="965"/>
                  </a:cubicBezTo>
                  <a:cubicBezTo>
                    <a:pt x="2559" y="1020"/>
                    <a:pt x="2578" y="1057"/>
                    <a:pt x="2559" y="1113"/>
                  </a:cubicBezTo>
                  <a:cubicBezTo>
                    <a:pt x="2541" y="1168"/>
                    <a:pt x="2541" y="1224"/>
                    <a:pt x="2596" y="1224"/>
                  </a:cubicBezTo>
                  <a:cubicBezTo>
                    <a:pt x="2633" y="1243"/>
                    <a:pt x="2689" y="1243"/>
                    <a:pt x="2763" y="1243"/>
                  </a:cubicBezTo>
                  <a:cubicBezTo>
                    <a:pt x="2837" y="1262"/>
                    <a:pt x="2912" y="1243"/>
                    <a:pt x="3023" y="1280"/>
                  </a:cubicBezTo>
                  <a:cubicBezTo>
                    <a:pt x="3134" y="1298"/>
                    <a:pt x="3078" y="1262"/>
                    <a:pt x="3060" y="1317"/>
                  </a:cubicBezTo>
                  <a:cubicBezTo>
                    <a:pt x="3023" y="1373"/>
                    <a:pt x="3023" y="1503"/>
                    <a:pt x="3004" y="1577"/>
                  </a:cubicBezTo>
                  <a:cubicBezTo>
                    <a:pt x="3004" y="1651"/>
                    <a:pt x="3042" y="1781"/>
                    <a:pt x="2967" y="1781"/>
                  </a:cubicBezTo>
                  <a:cubicBezTo>
                    <a:pt x="2912" y="1799"/>
                    <a:pt x="2875" y="1781"/>
                    <a:pt x="2745" y="1781"/>
                  </a:cubicBezTo>
                  <a:cubicBezTo>
                    <a:pt x="2615" y="1799"/>
                    <a:pt x="2559" y="1744"/>
                    <a:pt x="2522" y="1799"/>
                  </a:cubicBezTo>
                  <a:cubicBezTo>
                    <a:pt x="2485" y="1855"/>
                    <a:pt x="2504" y="2059"/>
                    <a:pt x="2504" y="2133"/>
                  </a:cubicBezTo>
                  <a:cubicBezTo>
                    <a:pt x="2504" y="2207"/>
                    <a:pt x="2522" y="2411"/>
                    <a:pt x="2504" y="2467"/>
                  </a:cubicBezTo>
                  <a:cubicBezTo>
                    <a:pt x="2466" y="2523"/>
                    <a:pt x="2504" y="2597"/>
                    <a:pt x="2522" y="2616"/>
                  </a:cubicBezTo>
                  <a:cubicBezTo>
                    <a:pt x="2559" y="2652"/>
                    <a:pt x="2652" y="2782"/>
                    <a:pt x="2689" y="2820"/>
                  </a:cubicBezTo>
                  <a:cubicBezTo>
                    <a:pt x="2726" y="2875"/>
                    <a:pt x="2819" y="2931"/>
                    <a:pt x="2763" y="2968"/>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6" name="Freeform 26"/>
            <p:cNvSpPr>
              <a:spLocks noChangeArrowheads="1"/>
            </p:cNvSpPr>
            <p:nvPr/>
          </p:nvSpPr>
          <p:spPr bwMode="auto">
            <a:xfrm>
              <a:off x="8124846" y="5012298"/>
              <a:ext cx="1061795" cy="1014586"/>
            </a:xfrm>
            <a:custGeom>
              <a:avLst/>
              <a:gdLst>
                <a:gd name="T0" fmla="*/ 983 w 3247"/>
                <a:gd name="T1" fmla="*/ 3043 h 3100"/>
                <a:gd name="T2" fmla="*/ 983 w 3247"/>
                <a:gd name="T3" fmla="*/ 3043 h 3100"/>
                <a:gd name="T4" fmla="*/ 1057 w 3247"/>
                <a:gd name="T5" fmla="*/ 2894 h 3100"/>
                <a:gd name="T6" fmla="*/ 1224 w 3247"/>
                <a:gd name="T7" fmla="*/ 2969 h 3100"/>
                <a:gd name="T8" fmla="*/ 1336 w 3247"/>
                <a:gd name="T9" fmla="*/ 3061 h 3100"/>
                <a:gd name="T10" fmla="*/ 1520 w 3247"/>
                <a:gd name="T11" fmla="*/ 3080 h 3100"/>
                <a:gd name="T12" fmla="*/ 1799 w 3247"/>
                <a:gd name="T13" fmla="*/ 3043 h 3100"/>
                <a:gd name="T14" fmla="*/ 1836 w 3247"/>
                <a:gd name="T15" fmla="*/ 2653 h 3100"/>
                <a:gd name="T16" fmla="*/ 1854 w 3247"/>
                <a:gd name="T17" fmla="*/ 2097 h 3100"/>
                <a:gd name="T18" fmla="*/ 1873 w 3247"/>
                <a:gd name="T19" fmla="*/ 1318 h 3100"/>
                <a:gd name="T20" fmla="*/ 1947 w 3247"/>
                <a:gd name="T21" fmla="*/ 1225 h 3100"/>
                <a:gd name="T22" fmla="*/ 2133 w 3247"/>
                <a:gd name="T23" fmla="*/ 1188 h 3100"/>
                <a:gd name="T24" fmla="*/ 2170 w 3247"/>
                <a:gd name="T25" fmla="*/ 761 h 3100"/>
                <a:gd name="T26" fmla="*/ 2170 w 3247"/>
                <a:gd name="T27" fmla="*/ 409 h 3100"/>
                <a:gd name="T28" fmla="*/ 2430 w 3247"/>
                <a:gd name="T29" fmla="*/ 316 h 3100"/>
                <a:gd name="T30" fmla="*/ 2763 w 3247"/>
                <a:gd name="T31" fmla="*/ 297 h 3100"/>
                <a:gd name="T32" fmla="*/ 2912 w 3247"/>
                <a:gd name="T33" fmla="*/ 353 h 3100"/>
                <a:gd name="T34" fmla="*/ 3023 w 3247"/>
                <a:gd name="T35" fmla="*/ 260 h 3100"/>
                <a:gd name="T36" fmla="*/ 3190 w 3247"/>
                <a:gd name="T37" fmla="*/ 241 h 3100"/>
                <a:gd name="T38" fmla="*/ 3227 w 3247"/>
                <a:gd name="T39" fmla="*/ 167 h 3100"/>
                <a:gd name="T40" fmla="*/ 3042 w 3247"/>
                <a:gd name="T41" fmla="*/ 149 h 3100"/>
                <a:gd name="T42" fmla="*/ 2986 w 3247"/>
                <a:gd name="T43" fmla="*/ 149 h 3100"/>
                <a:gd name="T44" fmla="*/ 2912 w 3247"/>
                <a:gd name="T45" fmla="*/ 149 h 3100"/>
                <a:gd name="T46" fmla="*/ 2801 w 3247"/>
                <a:gd name="T47" fmla="*/ 167 h 3100"/>
                <a:gd name="T48" fmla="*/ 2782 w 3247"/>
                <a:gd name="T49" fmla="*/ 167 h 3100"/>
                <a:gd name="T50" fmla="*/ 2707 w 3247"/>
                <a:gd name="T51" fmla="*/ 223 h 3100"/>
                <a:gd name="T52" fmla="*/ 2541 w 3247"/>
                <a:gd name="T53" fmla="*/ 260 h 3100"/>
                <a:gd name="T54" fmla="*/ 2355 w 3247"/>
                <a:gd name="T55" fmla="*/ 279 h 3100"/>
                <a:gd name="T56" fmla="*/ 2151 w 3247"/>
                <a:gd name="T57" fmla="*/ 260 h 3100"/>
                <a:gd name="T58" fmla="*/ 1836 w 3247"/>
                <a:gd name="T59" fmla="*/ 149 h 3100"/>
                <a:gd name="T60" fmla="*/ 1576 w 3247"/>
                <a:gd name="T61" fmla="*/ 93 h 3100"/>
                <a:gd name="T62" fmla="*/ 1150 w 3247"/>
                <a:gd name="T63" fmla="*/ 75 h 3100"/>
                <a:gd name="T64" fmla="*/ 705 w 3247"/>
                <a:gd name="T65" fmla="*/ 93 h 3100"/>
                <a:gd name="T66" fmla="*/ 427 w 3247"/>
                <a:gd name="T67" fmla="*/ 38 h 3100"/>
                <a:gd name="T68" fmla="*/ 241 w 3247"/>
                <a:gd name="T69" fmla="*/ 19 h 3100"/>
                <a:gd name="T70" fmla="*/ 93 w 3247"/>
                <a:gd name="T71" fmla="*/ 93 h 3100"/>
                <a:gd name="T72" fmla="*/ 74 w 3247"/>
                <a:gd name="T73" fmla="*/ 130 h 3100"/>
                <a:gd name="T74" fmla="*/ 19 w 3247"/>
                <a:gd name="T75" fmla="*/ 279 h 3100"/>
                <a:gd name="T76" fmla="*/ 93 w 3247"/>
                <a:gd name="T77" fmla="*/ 483 h 3100"/>
                <a:gd name="T78" fmla="*/ 260 w 3247"/>
                <a:gd name="T79" fmla="*/ 668 h 3100"/>
                <a:gd name="T80" fmla="*/ 315 w 3247"/>
                <a:gd name="T81" fmla="*/ 872 h 3100"/>
                <a:gd name="T82" fmla="*/ 427 w 3247"/>
                <a:gd name="T83" fmla="*/ 1058 h 3100"/>
                <a:gd name="T84" fmla="*/ 556 w 3247"/>
                <a:gd name="T85" fmla="*/ 1318 h 3100"/>
                <a:gd name="T86" fmla="*/ 575 w 3247"/>
                <a:gd name="T87" fmla="*/ 1633 h 3100"/>
                <a:gd name="T88" fmla="*/ 686 w 3247"/>
                <a:gd name="T89" fmla="*/ 2134 h 3100"/>
                <a:gd name="T90" fmla="*/ 761 w 3247"/>
                <a:gd name="T91" fmla="*/ 2505 h 3100"/>
                <a:gd name="T92" fmla="*/ 853 w 3247"/>
                <a:gd name="T93" fmla="*/ 2913 h 3100"/>
                <a:gd name="T94" fmla="*/ 983 w 3247"/>
                <a:gd name="T95" fmla="*/ 3043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7" h="3100">
                  <a:moveTo>
                    <a:pt x="983" y="3043"/>
                  </a:moveTo>
                  <a:lnTo>
                    <a:pt x="983" y="3043"/>
                  </a:lnTo>
                  <a:cubicBezTo>
                    <a:pt x="983" y="3043"/>
                    <a:pt x="983" y="2876"/>
                    <a:pt x="1057" y="2894"/>
                  </a:cubicBezTo>
                  <a:cubicBezTo>
                    <a:pt x="1150" y="2894"/>
                    <a:pt x="1169" y="2894"/>
                    <a:pt x="1224" y="2969"/>
                  </a:cubicBezTo>
                  <a:cubicBezTo>
                    <a:pt x="1280" y="3024"/>
                    <a:pt x="1224" y="3024"/>
                    <a:pt x="1336" y="3061"/>
                  </a:cubicBezTo>
                  <a:cubicBezTo>
                    <a:pt x="1466" y="3099"/>
                    <a:pt x="1410" y="3080"/>
                    <a:pt x="1520" y="3080"/>
                  </a:cubicBezTo>
                  <a:cubicBezTo>
                    <a:pt x="1650" y="3080"/>
                    <a:pt x="1762" y="3099"/>
                    <a:pt x="1799" y="3043"/>
                  </a:cubicBezTo>
                  <a:cubicBezTo>
                    <a:pt x="1817" y="2969"/>
                    <a:pt x="1854" y="2764"/>
                    <a:pt x="1836" y="2653"/>
                  </a:cubicBezTo>
                  <a:cubicBezTo>
                    <a:pt x="1836" y="2523"/>
                    <a:pt x="1854" y="2171"/>
                    <a:pt x="1854" y="2097"/>
                  </a:cubicBezTo>
                  <a:cubicBezTo>
                    <a:pt x="1854" y="2004"/>
                    <a:pt x="1873" y="1354"/>
                    <a:pt x="1873" y="1318"/>
                  </a:cubicBezTo>
                  <a:cubicBezTo>
                    <a:pt x="1873" y="1280"/>
                    <a:pt x="1854" y="1206"/>
                    <a:pt x="1947" y="1225"/>
                  </a:cubicBezTo>
                  <a:cubicBezTo>
                    <a:pt x="2021" y="1225"/>
                    <a:pt x="2114" y="1280"/>
                    <a:pt x="2133" y="1188"/>
                  </a:cubicBezTo>
                  <a:cubicBezTo>
                    <a:pt x="2151" y="1095"/>
                    <a:pt x="2170" y="817"/>
                    <a:pt x="2170" y="761"/>
                  </a:cubicBezTo>
                  <a:cubicBezTo>
                    <a:pt x="2170" y="706"/>
                    <a:pt x="2133" y="464"/>
                    <a:pt x="2170" y="409"/>
                  </a:cubicBezTo>
                  <a:cubicBezTo>
                    <a:pt x="2207" y="353"/>
                    <a:pt x="2374" y="316"/>
                    <a:pt x="2430" y="316"/>
                  </a:cubicBezTo>
                  <a:cubicBezTo>
                    <a:pt x="2504" y="316"/>
                    <a:pt x="2707" y="260"/>
                    <a:pt x="2763" y="297"/>
                  </a:cubicBezTo>
                  <a:cubicBezTo>
                    <a:pt x="2819" y="353"/>
                    <a:pt x="2837" y="409"/>
                    <a:pt x="2912" y="353"/>
                  </a:cubicBezTo>
                  <a:cubicBezTo>
                    <a:pt x="2986" y="316"/>
                    <a:pt x="2949" y="297"/>
                    <a:pt x="3023" y="260"/>
                  </a:cubicBezTo>
                  <a:cubicBezTo>
                    <a:pt x="3097" y="241"/>
                    <a:pt x="3153" y="241"/>
                    <a:pt x="3190" y="241"/>
                  </a:cubicBezTo>
                  <a:cubicBezTo>
                    <a:pt x="3227" y="223"/>
                    <a:pt x="3246" y="186"/>
                    <a:pt x="3227" y="167"/>
                  </a:cubicBezTo>
                  <a:cubicBezTo>
                    <a:pt x="3208" y="167"/>
                    <a:pt x="3097" y="149"/>
                    <a:pt x="3042" y="149"/>
                  </a:cubicBezTo>
                  <a:cubicBezTo>
                    <a:pt x="2986" y="149"/>
                    <a:pt x="2986" y="149"/>
                    <a:pt x="2986" y="149"/>
                  </a:cubicBezTo>
                  <a:cubicBezTo>
                    <a:pt x="2986" y="149"/>
                    <a:pt x="2949" y="130"/>
                    <a:pt x="2912" y="149"/>
                  </a:cubicBezTo>
                  <a:cubicBezTo>
                    <a:pt x="2893" y="167"/>
                    <a:pt x="2801" y="167"/>
                    <a:pt x="2801" y="167"/>
                  </a:cubicBezTo>
                  <a:lnTo>
                    <a:pt x="2782" y="167"/>
                  </a:lnTo>
                  <a:cubicBezTo>
                    <a:pt x="2763" y="186"/>
                    <a:pt x="2726" y="205"/>
                    <a:pt x="2707" y="223"/>
                  </a:cubicBezTo>
                  <a:cubicBezTo>
                    <a:pt x="2671" y="241"/>
                    <a:pt x="2596" y="260"/>
                    <a:pt x="2541" y="260"/>
                  </a:cubicBezTo>
                  <a:cubicBezTo>
                    <a:pt x="2485" y="260"/>
                    <a:pt x="2411" y="260"/>
                    <a:pt x="2355" y="279"/>
                  </a:cubicBezTo>
                  <a:cubicBezTo>
                    <a:pt x="2300" y="279"/>
                    <a:pt x="2188" y="279"/>
                    <a:pt x="2151" y="260"/>
                  </a:cubicBezTo>
                  <a:cubicBezTo>
                    <a:pt x="2133" y="223"/>
                    <a:pt x="1836" y="149"/>
                    <a:pt x="1836" y="149"/>
                  </a:cubicBezTo>
                  <a:cubicBezTo>
                    <a:pt x="1576" y="93"/>
                    <a:pt x="1576" y="93"/>
                    <a:pt x="1576" y="93"/>
                  </a:cubicBezTo>
                  <a:cubicBezTo>
                    <a:pt x="1576" y="93"/>
                    <a:pt x="1354" y="56"/>
                    <a:pt x="1150" y="75"/>
                  </a:cubicBezTo>
                  <a:cubicBezTo>
                    <a:pt x="965" y="93"/>
                    <a:pt x="705" y="93"/>
                    <a:pt x="705" y="93"/>
                  </a:cubicBezTo>
                  <a:cubicBezTo>
                    <a:pt x="705" y="93"/>
                    <a:pt x="501" y="56"/>
                    <a:pt x="427" y="38"/>
                  </a:cubicBezTo>
                  <a:cubicBezTo>
                    <a:pt x="334" y="0"/>
                    <a:pt x="260" y="19"/>
                    <a:pt x="241" y="19"/>
                  </a:cubicBezTo>
                  <a:cubicBezTo>
                    <a:pt x="223" y="38"/>
                    <a:pt x="93" y="93"/>
                    <a:pt x="93" y="93"/>
                  </a:cubicBezTo>
                  <a:cubicBezTo>
                    <a:pt x="93" y="93"/>
                    <a:pt x="111" y="93"/>
                    <a:pt x="74" y="130"/>
                  </a:cubicBezTo>
                  <a:cubicBezTo>
                    <a:pt x="37" y="167"/>
                    <a:pt x="0" y="223"/>
                    <a:pt x="19" y="279"/>
                  </a:cubicBezTo>
                  <a:cubicBezTo>
                    <a:pt x="19" y="335"/>
                    <a:pt x="19" y="409"/>
                    <a:pt x="93" y="483"/>
                  </a:cubicBezTo>
                  <a:cubicBezTo>
                    <a:pt x="185" y="557"/>
                    <a:pt x="241" y="594"/>
                    <a:pt x="260" y="668"/>
                  </a:cubicBezTo>
                  <a:cubicBezTo>
                    <a:pt x="279" y="724"/>
                    <a:pt x="315" y="798"/>
                    <a:pt x="315" y="872"/>
                  </a:cubicBezTo>
                  <a:cubicBezTo>
                    <a:pt x="334" y="947"/>
                    <a:pt x="371" y="983"/>
                    <a:pt x="427" y="1058"/>
                  </a:cubicBezTo>
                  <a:cubicBezTo>
                    <a:pt x="482" y="1132"/>
                    <a:pt x="538" y="1243"/>
                    <a:pt x="556" y="1318"/>
                  </a:cubicBezTo>
                  <a:cubicBezTo>
                    <a:pt x="594" y="1392"/>
                    <a:pt x="594" y="1559"/>
                    <a:pt x="575" y="1633"/>
                  </a:cubicBezTo>
                  <a:cubicBezTo>
                    <a:pt x="575" y="1707"/>
                    <a:pt x="668" y="2078"/>
                    <a:pt x="686" y="2134"/>
                  </a:cubicBezTo>
                  <a:cubicBezTo>
                    <a:pt x="724" y="2190"/>
                    <a:pt x="761" y="2301"/>
                    <a:pt x="761" y="2505"/>
                  </a:cubicBezTo>
                  <a:cubicBezTo>
                    <a:pt x="761" y="2709"/>
                    <a:pt x="779" y="2839"/>
                    <a:pt x="853" y="2913"/>
                  </a:cubicBezTo>
                  <a:cubicBezTo>
                    <a:pt x="909" y="2969"/>
                    <a:pt x="965" y="3043"/>
                    <a:pt x="983" y="3043"/>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7" name="Freeform 27"/>
            <p:cNvSpPr>
              <a:spLocks noChangeArrowheads="1"/>
            </p:cNvSpPr>
            <p:nvPr/>
          </p:nvSpPr>
          <p:spPr bwMode="auto">
            <a:xfrm>
              <a:off x="8446558" y="5443822"/>
              <a:ext cx="1322917" cy="1166124"/>
            </a:xfrm>
            <a:custGeom>
              <a:avLst/>
              <a:gdLst>
                <a:gd name="T0" fmla="*/ 3950 w 4045"/>
                <a:gd name="T1" fmla="*/ 1131 h 3562"/>
                <a:gd name="T2" fmla="*/ 3950 w 4045"/>
                <a:gd name="T3" fmla="*/ 1131 h 3562"/>
                <a:gd name="T4" fmla="*/ 4006 w 4045"/>
                <a:gd name="T5" fmla="*/ 1335 h 3562"/>
                <a:gd name="T6" fmla="*/ 3784 w 4045"/>
                <a:gd name="T7" fmla="*/ 1799 h 3562"/>
                <a:gd name="T8" fmla="*/ 3673 w 4045"/>
                <a:gd name="T9" fmla="*/ 1892 h 3562"/>
                <a:gd name="T10" fmla="*/ 3394 w 4045"/>
                <a:gd name="T11" fmla="*/ 2282 h 3562"/>
                <a:gd name="T12" fmla="*/ 2967 w 4045"/>
                <a:gd name="T13" fmla="*/ 2615 h 3562"/>
                <a:gd name="T14" fmla="*/ 2837 w 4045"/>
                <a:gd name="T15" fmla="*/ 2819 h 3562"/>
                <a:gd name="T16" fmla="*/ 2504 w 4045"/>
                <a:gd name="T17" fmla="*/ 3116 h 3562"/>
                <a:gd name="T18" fmla="*/ 2300 w 4045"/>
                <a:gd name="T19" fmla="*/ 3209 h 3562"/>
                <a:gd name="T20" fmla="*/ 2003 w 4045"/>
                <a:gd name="T21" fmla="*/ 3265 h 3562"/>
                <a:gd name="T22" fmla="*/ 1892 w 4045"/>
                <a:gd name="T23" fmla="*/ 3246 h 3562"/>
                <a:gd name="T24" fmla="*/ 1743 w 4045"/>
                <a:gd name="T25" fmla="*/ 3320 h 3562"/>
                <a:gd name="T26" fmla="*/ 1521 w 4045"/>
                <a:gd name="T27" fmla="*/ 3283 h 3562"/>
                <a:gd name="T28" fmla="*/ 1335 w 4045"/>
                <a:gd name="T29" fmla="*/ 3301 h 3562"/>
                <a:gd name="T30" fmla="*/ 1150 w 4045"/>
                <a:gd name="T31" fmla="*/ 3339 h 3562"/>
                <a:gd name="T32" fmla="*/ 1057 w 4045"/>
                <a:gd name="T33" fmla="*/ 3431 h 3562"/>
                <a:gd name="T34" fmla="*/ 982 w 4045"/>
                <a:gd name="T35" fmla="*/ 3450 h 3562"/>
                <a:gd name="T36" fmla="*/ 890 w 4045"/>
                <a:gd name="T37" fmla="*/ 3543 h 3562"/>
                <a:gd name="T38" fmla="*/ 723 w 4045"/>
                <a:gd name="T39" fmla="*/ 3487 h 3562"/>
                <a:gd name="T40" fmla="*/ 630 w 4045"/>
                <a:gd name="T41" fmla="*/ 3431 h 3562"/>
                <a:gd name="T42" fmla="*/ 575 w 4045"/>
                <a:gd name="T43" fmla="*/ 3339 h 3562"/>
                <a:gd name="T44" fmla="*/ 427 w 4045"/>
                <a:gd name="T45" fmla="*/ 3265 h 3562"/>
                <a:gd name="T46" fmla="*/ 464 w 4045"/>
                <a:gd name="T47" fmla="*/ 3135 h 3562"/>
                <a:gd name="T48" fmla="*/ 334 w 4045"/>
                <a:gd name="T49" fmla="*/ 3005 h 3562"/>
                <a:gd name="T50" fmla="*/ 334 w 4045"/>
                <a:gd name="T51" fmla="*/ 2838 h 3562"/>
                <a:gd name="T52" fmla="*/ 427 w 4045"/>
                <a:gd name="T53" fmla="*/ 2634 h 3562"/>
                <a:gd name="T54" fmla="*/ 353 w 4045"/>
                <a:gd name="T55" fmla="*/ 2467 h 3562"/>
                <a:gd name="T56" fmla="*/ 186 w 4045"/>
                <a:gd name="T57" fmla="*/ 2263 h 3562"/>
                <a:gd name="T58" fmla="*/ 149 w 4045"/>
                <a:gd name="T59" fmla="*/ 2077 h 3562"/>
                <a:gd name="T60" fmla="*/ 74 w 4045"/>
                <a:gd name="T61" fmla="*/ 1855 h 3562"/>
                <a:gd name="T62" fmla="*/ 56 w 4045"/>
                <a:gd name="T63" fmla="*/ 1743 h 3562"/>
                <a:gd name="T64" fmla="*/ 0 w 4045"/>
                <a:gd name="T65" fmla="*/ 1725 h 3562"/>
                <a:gd name="T66" fmla="*/ 19 w 4045"/>
                <a:gd name="T67" fmla="*/ 1595 h 3562"/>
                <a:gd name="T68" fmla="*/ 112 w 4045"/>
                <a:gd name="T69" fmla="*/ 1576 h 3562"/>
                <a:gd name="T70" fmla="*/ 204 w 4045"/>
                <a:gd name="T71" fmla="*/ 1595 h 3562"/>
                <a:gd name="T72" fmla="*/ 279 w 4045"/>
                <a:gd name="T73" fmla="*/ 1688 h 3562"/>
                <a:gd name="T74" fmla="*/ 353 w 4045"/>
                <a:gd name="T75" fmla="*/ 1743 h 3562"/>
                <a:gd name="T76" fmla="*/ 464 w 4045"/>
                <a:gd name="T77" fmla="*/ 1781 h 3562"/>
                <a:gd name="T78" fmla="*/ 723 w 4045"/>
                <a:gd name="T79" fmla="*/ 1781 h 3562"/>
                <a:gd name="T80" fmla="*/ 834 w 4045"/>
                <a:gd name="T81" fmla="*/ 1669 h 3562"/>
                <a:gd name="T82" fmla="*/ 871 w 4045"/>
                <a:gd name="T83" fmla="*/ 1354 h 3562"/>
                <a:gd name="T84" fmla="*/ 871 w 4045"/>
                <a:gd name="T85" fmla="*/ 667 h 3562"/>
                <a:gd name="T86" fmla="*/ 1094 w 4045"/>
                <a:gd name="T87" fmla="*/ 797 h 3562"/>
                <a:gd name="T88" fmla="*/ 1094 w 4045"/>
                <a:gd name="T89" fmla="*/ 1113 h 3562"/>
                <a:gd name="T90" fmla="*/ 1391 w 4045"/>
                <a:gd name="T91" fmla="*/ 1298 h 3562"/>
                <a:gd name="T92" fmla="*/ 1576 w 4045"/>
                <a:gd name="T93" fmla="*/ 1020 h 3562"/>
                <a:gd name="T94" fmla="*/ 1724 w 4045"/>
                <a:gd name="T95" fmla="*/ 872 h 3562"/>
                <a:gd name="T96" fmla="*/ 1892 w 4045"/>
                <a:gd name="T97" fmla="*/ 964 h 3562"/>
                <a:gd name="T98" fmla="*/ 2263 w 4045"/>
                <a:gd name="T99" fmla="*/ 946 h 3562"/>
                <a:gd name="T100" fmla="*/ 2392 w 4045"/>
                <a:gd name="T101" fmla="*/ 742 h 3562"/>
                <a:gd name="T102" fmla="*/ 2504 w 4045"/>
                <a:gd name="T103" fmla="*/ 612 h 3562"/>
                <a:gd name="T104" fmla="*/ 2819 w 4045"/>
                <a:gd name="T105" fmla="*/ 296 h 3562"/>
                <a:gd name="T106" fmla="*/ 3042 w 4045"/>
                <a:gd name="T107" fmla="*/ 130 h 3562"/>
                <a:gd name="T108" fmla="*/ 3190 w 4045"/>
                <a:gd name="T109" fmla="*/ 0 h 3562"/>
                <a:gd name="T110" fmla="*/ 3450 w 4045"/>
                <a:gd name="T111" fmla="*/ 55 h 3562"/>
                <a:gd name="T112" fmla="*/ 3747 w 4045"/>
                <a:gd name="T113" fmla="*/ 148 h 3562"/>
                <a:gd name="T114" fmla="*/ 3784 w 4045"/>
                <a:gd name="T115" fmla="*/ 278 h 3562"/>
                <a:gd name="T116" fmla="*/ 3858 w 4045"/>
                <a:gd name="T117" fmla="*/ 537 h 3562"/>
                <a:gd name="T118" fmla="*/ 3858 w 4045"/>
                <a:gd name="T119" fmla="*/ 742 h 3562"/>
                <a:gd name="T120" fmla="*/ 3784 w 4045"/>
                <a:gd name="T121" fmla="*/ 909 h 3562"/>
                <a:gd name="T122" fmla="*/ 3821 w 4045"/>
                <a:gd name="T123" fmla="*/ 1001 h 3562"/>
                <a:gd name="T124" fmla="*/ 3950 w 4045"/>
                <a:gd name="T125" fmla="*/ 113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45" h="3562">
                  <a:moveTo>
                    <a:pt x="3950" y="1131"/>
                  </a:moveTo>
                  <a:lnTo>
                    <a:pt x="3950" y="1131"/>
                  </a:lnTo>
                  <a:cubicBezTo>
                    <a:pt x="3950" y="1131"/>
                    <a:pt x="4044" y="1243"/>
                    <a:pt x="4006" y="1335"/>
                  </a:cubicBezTo>
                  <a:cubicBezTo>
                    <a:pt x="3969" y="1410"/>
                    <a:pt x="3876" y="1706"/>
                    <a:pt x="3784" y="1799"/>
                  </a:cubicBezTo>
                  <a:cubicBezTo>
                    <a:pt x="3673" y="1892"/>
                    <a:pt x="3673" y="1892"/>
                    <a:pt x="3673" y="1892"/>
                  </a:cubicBezTo>
                  <a:cubicBezTo>
                    <a:pt x="3673" y="1892"/>
                    <a:pt x="3524" y="2133"/>
                    <a:pt x="3394" y="2282"/>
                  </a:cubicBezTo>
                  <a:cubicBezTo>
                    <a:pt x="3246" y="2430"/>
                    <a:pt x="3079" y="2541"/>
                    <a:pt x="2967" y="2615"/>
                  </a:cubicBezTo>
                  <a:cubicBezTo>
                    <a:pt x="2875" y="2708"/>
                    <a:pt x="2949" y="2708"/>
                    <a:pt x="2837" y="2819"/>
                  </a:cubicBezTo>
                  <a:cubicBezTo>
                    <a:pt x="2726" y="2930"/>
                    <a:pt x="2615" y="3042"/>
                    <a:pt x="2504" y="3116"/>
                  </a:cubicBezTo>
                  <a:cubicBezTo>
                    <a:pt x="2411" y="3190"/>
                    <a:pt x="2392" y="3209"/>
                    <a:pt x="2300" y="3209"/>
                  </a:cubicBezTo>
                  <a:cubicBezTo>
                    <a:pt x="2225" y="3190"/>
                    <a:pt x="2040" y="3265"/>
                    <a:pt x="2003" y="3265"/>
                  </a:cubicBezTo>
                  <a:cubicBezTo>
                    <a:pt x="1966" y="3283"/>
                    <a:pt x="1929" y="3209"/>
                    <a:pt x="1892" y="3246"/>
                  </a:cubicBezTo>
                  <a:cubicBezTo>
                    <a:pt x="1836" y="3283"/>
                    <a:pt x="1854" y="3357"/>
                    <a:pt x="1743" y="3320"/>
                  </a:cubicBezTo>
                  <a:cubicBezTo>
                    <a:pt x="1632" y="3265"/>
                    <a:pt x="1595" y="3265"/>
                    <a:pt x="1521" y="3283"/>
                  </a:cubicBezTo>
                  <a:cubicBezTo>
                    <a:pt x="1447" y="3301"/>
                    <a:pt x="1409" y="3301"/>
                    <a:pt x="1335" y="3301"/>
                  </a:cubicBezTo>
                  <a:cubicBezTo>
                    <a:pt x="1261" y="3283"/>
                    <a:pt x="1168" y="3320"/>
                    <a:pt x="1150" y="3339"/>
                  </a:cubicBezTo>
                  <a:cubicBezTo>
                    <a:pt x="1131" y="3357"/>
                    <a:pt x="1112" y="3431"/>
                    <a:pt x="1057" y="3431"/>
                  </a:cubicBezTo>
                  <a:cubicBezTo>
                    <a:pt x="1001" y="3431"/>
                    <a:pt x="1020" y="3413"/>
                    <a:pt x="982" y="3450"/>
                  </a:cubicBezTo>
                  <a:cubicBezTo>
                    <a:pt x="946" y="3506"/>
                    <a:pt x="964" y="3561"/>
                    <a:pt x="890" y="3543"/>
                  </a:cubicBezTo>
                  <a:cubicBezTo>
                    <a:pt x="834" y="3524"/>
                    <a:pt x="779" y="3506"/>
                    <a:pt x="723" y="3487"/>
                  </a:cubicBezTo>
                  <a:cubicBezTo>
                    <a:pt x="667" y="3469"/>
                    <a:pt x="649" y="3469"/>
                    <a:pt x="630" y="3431"/>
                  </a:cubicBezTo>
                  <a:cubicBezTo>
                    <a:pt x="593" y="3376"/>
                    <a:pt x="630" y="3357"/>
                    <a:pt x="575" y="3339"/>
                  </a:cubicBezTo>
                  <a:cubicBezTo>
                    <a:pt x="520" y="3320"/>
                    <a:pt x="427" y="3301"/>
                    <a:pt x="427" y="3265"/>
                  </a:cubicBezTo>
                  <a:cubicBezTo>
                    <a:pt x="446" y="3227"/>
                    <a:pt x="483" y="3190"/>
                    <a:pt x="464" y="3135"/>
                  </a:cubicBezTo>
                  <a:cubicBezTo>
                    <a:pt x="427" y="3098"/>
                    <a:pt x="353" y="3060"/>
                    <a:pt x="334" y="3005"/>
                  </a:cubicBezTo>
                  <a:cubicBezTo>
                    <a:pt x="334" y="2949"/>
                    <a:pt x="260" y="2912"/>
                    <a:pt x="334" y="2838"/>
                  </a:cubicBezTo>
                  <a:cubicBezTo>
                    <a:pt x="409" y="2782"/>
                    <a:pt x="427" y="2671"/>
                    <a:pt x="427" y="2634"/>
                  </a:cubicBezTo>
                  <a:cubicBezTo>
                    <a:pt x="409" y="2578"/>
                    <a:pt x="427" y="2541"/>
                    <a:pt x="353" y="2467"/>
                  </a:cubicBezTo>
                  <a:cubicBezTo>
                    <a:pt x="297" y="2393"/>
                    <a:pt x="204" y="2300"/>
                    <a:pt x="186" y="2263"/>
                  </a:cubicBezTo>
                  <a:cubicBezTo>
                    <a:pt x="167" y="2226"/>
                    <a:pt x="186" y="2114"/>
                    <a:pt x="149" y="2077"/>
                  </a:cubicBezTo>
                  <a:cubicBezTo>
                    <a:pt x="130" y="2040"/>
                    <a:pt x="112" y="1892"/>
                    <a:pt x="74" y="1855"/>
                  </a:cubicBezTo>
                  <a:cubicBezTo>
                    <a:pt x="38" y="1817"/>
                    <a:pt x="38" y="1781"/>
                    <a:pt x="56" y="1743"/>
                  </a:cubicBezTo>
                  <a:cubicBezTo>
                    <a:pt x="56" y="1725"/>
                    <a:pt x="0" y="1725"/>
                    <a:pt x="0" y="1725"/>
                  </a:cubicBezTo>
                  <a:cubicBezTo>
                    <a:pt x="0" y="1725"/>
                    <a:pt x="0" y="1614"/>
                    <a:pt x="19" y="1595"/>
                  </a:cubicBezTo>
                  <a:cubicBezTo>
                    <a:pt x="38" y="1576"/>
                    <a:pt x="19" y="1558"/>
                    <a:pt x="112" y="1576"/>
                  </a:cubicBezTo>
                  <a:cubicBezTo>
                    <a:pt x="112" y="1576"/>
                    <a:pt x="186" y="1576"/>
                    <a:pt x="204" y="1595"/>
                  </a:cubicBezTo>
                  <a:cubicBezTo>
                    <a:pt x="223" y="1595"/>
                    <a:pt x="260" y="1651"/>
                    <a:pt x="279" y="1688"/>
                  </a:cubicBezTo>
                  <a:cubicBezTo>
                    <a:pt x="279" y="1706"/>
                    <a:pt x="315" y="1725"/>
                    <a:pt x="353" y="1743"/>
                  </a:cubicBezTo>
                  <a:cubicBezTo>
                    <a:pt x="409" y="1762"/>
                    <a:pt x="464" y="1781"/>
                    <a:pt x="464" y="1781"/>
                  </a:cubicBezTo>
                  <a:cubicBezTo>
                    <a:pt x="723" y="1781"/>
                    <a:pt x="723" y="1781"/>
                    <a:pt x="723" y="1781"/>
                  </a:cubicBezTo>
                  <a:cubicBezTo>
                    <a:pt x="723" y="1781"/>
                    <a:pt x="816" y="1781"/>
                    <a:pt x="834" y="1669"/>
                  </a:cubicBezTo>
                  <a:cubicBezTo>
                    <a:pt x="834" y="1558"/>
                    <a:pt x="871" y="1465"/>
                    <a:pt x="871" y="1354"/>
                  </a:cubicBezTo>
                  <a:cubicBezTo>
                    <a:pt x="871" y="1261"/>
                    <a:pt x="871" y="667"/>
                    <a:pt x="871" y="667"/>
                  </a:cubicBezTo>
                  <a:cubicBezTo>
                    <a:pt x="871" y="667"/>
                    <a:pt x="1076" y="723"/>
                    <a:pt x="1094" y="797"/>
                  </a:cubicBezTo>
                  <a:cubicBezTo>
                    <a:pt x="1112" y="872"/>
                    <a:pt x="1094" y="1001"/>
                    <a:pt x="1094" y="1113"/>
                  </a:cubicBezTo>
                  <a:cubicBezTo>
                    <a:pt x="1094" y="1224"/>
                    <a:pt x="1131" y="1428"/>
                    <a:pt x="1391" y="1298"/>
                  </a:cubicBezTo>
                  <a:cubicBezTo>
                    <a:pt x="1391" y="1298"/>
                    <a:pt x="1521" y="1075"/>
                    <a:pt x="1576" y="1020"/>
                  </a:cubicBezTo>
                  <a:cubicBezTo>
                    <a:pt x="1632" y="946"/>
                    <a:pt x="1669" y="853"/>
                    <a:pt x="1724" y="872"/>
                  </a:cubicBezTo>
                  <a:cubicBezTo>
                    <a:pt x="1780" y="890"/>
                    <a:pt x="1799" y="946"/>
                    <a:pt x="1892" y="964"/>
                  </a:cubicBezTo>
                  <a:cubicBezTo>
                    <a:pt x="1966" y="1001"/>
                    <a:pt x="2207" y="1020"/>
                    <a:pt x="2263" y="946"/>
                  </a:cubicBezTo>
                  <a:cubicBezTo>
                    <a:pt x="2337" y="872"/>
                    <a:pt x="2355" y="816"/>
                    <a:pt x="2392" y="742"/>
                  </a:cubicBezTo>
                  <a:cubicBezTo>
                    <a:pt x="2411" y="667"/>
                    <a:pt x="2485" y="630"/>
                    <a:pt x="2504" y="612"/>
                  </a:cubicBezTo>
                  <a:cubicBezTo>
                    <a:pt x="2541" y="593"/>
                    <a:pt x="2726" y="389"/>
                    <a:pt x="2819" y="296"/>
                  </a:cubicBezTo>
                  <a:cubicBezTo>
                    <a:pt x="2931" y="204"/>
                    <a:pt x="2967" y="166"/>
                    <a:pt x="3042" y="130"/>
                  </a:cubicBezTo>
                  <a:cubicBezTo>
                    <a:pt x="3097" y="92"/>
                    <a:pt x="3172" y="0"/>
                    <a:pt x="3190" y="0"/>
                  </a:cubicBezTo>
                  <a:cubicBezTo>
                    <a:pt x="3208" y="0"/>
                    <a:pt x="3338" y="18"/>
                    <a:pt x="3450" y="55"/>
                  </a:cubicBezTo>
                  <a:cubicBezTo>
                    <a:pt x="3543" y="111"/>
                    <a:pt x="3747" y="148"/>
                    <a:pt x="3747" y="148"/>
                  </a:cubicBezTo>
                  <a:cubicBezTo>
                    <a:pt x="3747" y="148"/>
                    <a:pt x="3765" y="222"/>
                    <a:pt x="3784" y="278"/>
                  </a:cubicBezTo>
                  <a:cubicBezTo>
                    <a:pt x="3784" y="333"/>
                    <a:pt x="3858" y="426"/>
                    <a:pt x="3858" y="537"/>
                  </a:cubicBezTo>
                  <a:cubicBezTo>
                    <a:pt x="3839" y="630"/>
                    <a:pt x="3895" y="649"/>
                    <a:pt x="3858" y="742"/>
                  </a:cubicBezTo>
                  <a:cubicBezTo>
                    <a:pt x="3821" y="816"/>
                    <a:pt x="3784" y="872"/>
                    <a:pt x="3784" y="909"/>
                  </a:cubicBezTo>
                  <a:cubicBezTo>
                    <a:pt x="3784" y="927"/>
                    <a:pt x="3802" y="983"/>
                    <a:pt x="3821" y="1001"/>
                  </a:cubicBezTo>
                  <a:cubicBezTo>
                    <a:pt x="3839" y="1039"/>
                    <a:pt x="3950" y="1131"/>
                    <a:pt x="3950" y="1131"/>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28"/>
            <p:cNvSpPr>
              <a:spLocks noChangeArrowheads="1"/>
            </p:cNvSpPr>
            <p:nvPr/>
          </p:nvSpPr>
          <p:spPr bwMode="auto">
            <a:xfrm>
              <a:off x="9587700" y="5759887"/>
              <a:ext cx="145708" cy="158754"/>
            </a:xfrm>
            <a:custGeom>
              <a:avLst/>
              <a:gdLst>
                <a:gd name="T0" fmla="*/ 445 w 446"/>
                <a:gd name="T1" fmla="*/ 186 h 483"/>
                <a:gd name="T2" fmla="*/ 445 w 446"/>
                <a:gd name="T3" fmla="*/ 186 h 483"/>
                <a:gd name="T4" fmla="*/ 371 w 446"/>
                <a:gd name="T5" fmla="*/ 390 h 483"/>
                <a:gd name="T6" fmla="*/ 130 w 446"/>
                <a:gd name="T7" fmla="*/ 427 h 483"/>
                <a:gd name="T8" fmla="*/ 18 w 446"/>
                <a:gd name="T9" fmla="*/ 223 h 483"/>
                <a:gd name="T10" fmla="*/ 186 w 446"/>
                <a:gd name="T11" fmla="*/ 19 h 483"/>
                <a:gd name="T12" fmla="*/ 445 w 446"/>
                <a:gd name="T13" fmla="*/ 186 h 483"/>
              </a:gdLst>
              <a:ahLst/>
              <a:cxnLst>
                <a:cxn ang="0">
                  <a:pos x="T0" y="T1"/>
                </a:cxn>
                <a:cxn ang="0">
                  <a:pos x="T2" y="T3"/>
                </a:cxn>
                <a:cxn ang="0">
                  <a:pos x="T4" y="T5"/>
                </a:cxn>
                <a:cxn ang="0">
                  <a:pos x="T6" y="T7"/>
                </a:cxn>
                <a:cxn ang="0">
                  <a:pos x="T8" y="T9"/>
                </a:cxn>
                <a:cxn ang="0">
                  <a:pos x="T10" y="T11"/>
                </a:cxn>
                <a:cxn ang="0">
                  <a:pos x="T12" y="T13"/>
                </a:cxn>
              </a:cxnLst>
              <a:rect l="0" t="0" r="r" b="b"/>
              <a:pathLst>
                <a:path w="446" h="483">
                  <a:moveTo>
                    <a:pt x="445" y="186"/>
                  </a:moveTo>
                  <a:lnTo>
                    <a:pt x="445" y="186"/>
                  </a:lnTo>
                  <a:cubicBezTo>
                    <a:pt x="445" y="186"/>
                    <a:pt x="445" y="334"/>
                    <a:pt x="371" y="390"/>
                  </a:cubicBezTo>
                  <a:cubicBezTo>
                    <a:pt x="315" y="446"/>
                    <a:pt x="186" y="482"/>
                    <a:pt x="130" y="427"/>
                  </a:cubicBezTo>
                  <a:cubicBezTo>
                    <a:pt x="74" y="390"/>
                    <a:pt x="0" y="316"/>
                    <a:pt x="18" y="223"/>
                  </a:cubicBezTo>
                  <a:cubicBezTo>
                    <a:pt x="18" y="130"/>
                    <a:pt x="92" y="37"/>
                    <a:pt x="186" y="19"/>
                  </a:cubicBezTo>
                  <a:cubicBezTo>
                    <a:pt x="260" y="0"/>
                    <a:pt x="408" y="75"/>
                    <a:pt x="445" y="18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9" name="Freeform 29"/>
            <p:cNvSpPr>
              <a:spLocks noChangeArrowheads="1"/>
            </p:cNvSpPr>
            <p:nvPr/>
          </p:nvSpPr>
          <p:spPr bwMode="auto">
            <a:xfrm>
              <a:off x="9253004" y="5996576"/>
              <a:ext cx="206299" cy="194835"/>
            </a:xfrm>
            <a:custGeom>
              <a:avLst/>
              <a:gdLst>
                <a:gd name="T0" fmla="*/ 483 w 632"/>
                <a:gd name="T1" fmla="*/ 37 h 595"/>
                <a:gd name="T2" fmla="*/ 483 w 632"/>
                <a:gd name="T3" fmla="*/ 37 h 595"/>
                <a:gd name="T4" fmla="*/ 613 w 632"/>
                <a:gd name="T5" fmla="*/ 204 h 595"/>
                <a:gd name="T6" fmla="*/ 557 w 632"/>
                <a:gd name="T7" fmla="*/ 464 h 595"/>
                <a:gd name="T8" fmla="*/ 335 w 632"/>
                <a:gd name="T9" fmla="*/ 500 h 595"/>
                <a:gd name="T10" fmla="*/ 112 w 632"/>
                <a:gd name="T11" fmla="*/ 519 h 595"/>
                <a:gd name="T12" fmla="*/ 75 w 632"/>
                <a:gd name="T13" fmla="*/ 278 h 595"/>
                <a:gd name="T14" fmla="*/ 242 w 632"/>
                <a:gd name="T15" fmla="*/ 148 h 595"/>
                <a:gd name="T16" fmla="*/ 483 w 632"/>
                <a:gd name="T17" fmla="*/ 37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 h="595">
                  <a:moveTo>
                    <a:pt x="483" y="37"/>
                  </a:moveTo>
                  <a:lnTo>
                    <a:pt x="483" y="37"/>
                  </a:lnTo>
                  <a:cubicBezTo>
                    <a:pt x="594" y="74"/>
                    <a:pt x="594" y="129"/>
                    <a:pt x="613" y="204"/>
                  </a:cubicBezTo>
                  <a:cubicBezTo>
                    <a:pt x="631" y="278"/>
                    <a:pt x="613" y="445"/>
                    <a:pt x="557" y="464"/>
                  </a:cubicBezTo>
                  <a:cubicBezTo>
                    <a:pt x="501" y="464"/>
                    <a:pt x="409" y="464"/>
                    <a:pt x="335" y="500"/>
                  </a:cubicBezTo>
                  <a:cubicBezTo>
                    <a:pt x="279" y="556"/>
                    <a:pt x="168" y="594"/>
                    <a:pt x="112" y="519"/>
                  </a:cubicBezTo>
                  <a:cubicBezTo>
                    <a:pt x="75" y="464"/>
                    <a:pt x="0" y="334"/>
                    <a:pt x="75" y="278"/>
                  </a:cubicBezTo>
                  <a:cubicBezTo>
                    <a:pt x="130" y="223"/>
                    <a:pt x="168" y="204"/>
                    <a:pt x="242" y="148"/>
                  </a:cubicBezTo>
                  <a:cubicBezTo>
                    <a:pt x="316" y="93"/>
                    <a:pt x="335" y="0"/>
                    <a:pt x="483" y="37"/>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0" name="Freeform 30"/>
            <p:cNvSpPr>
              <a:spLocks noChangeArrowheads="1"/>
            </p:cNvSpPr>
            <p:nvPr/>
          </p:nvSpPr>
          <p:spPr bwMode="auto">
            <a:xfrm>
              <a:off x="8732204" y="5072914"/>
              <a:ext cx="758838" cy="819750"/>
            </a:xfrm>
            <a:custGeom>
              <a:avLst/>
              <a:gdLst>
                <a:gd name="T0" fmla="*/ 0 w 2320"/>
                <a:gd name="T1" fmla="*/ 1799 h 2505"/>
                <a:gd name="T2" fmla="*/ 0 w 2320"/>
                <a:gd name="T3" fmla="*/ 1799 h 2505"/>
                <a:gd name="T4" fmla="*/ 19 w 2320"/>
                <a:gd name="T5" fmla="*/ 1076 h 2505"/>
                <a:gd name="T6" fmla="*/ 93 w 2320"/>
                <a:gd name="T7" fmla="*/ 1039 h 2505"/>
                <a:gd name="T8" fmla="*/ 241 w 2320"/>
                <a:gd name="T9" fmla="*/ 1057 h 2505"/>
                <a:gd name="T10" fmla="*/ 316 w 2320"/>
                <a:gd name="T11" fmla="*/ 761 h 2505"/>
                <a:gd name="T12" fmla="*/ 297 w 2320"/>
                <a:gd name="T13" fmla="*/ 371 h 2505"/>
                <a:gd name="T14" fmla="*/ 353 w 2320"/>
                <a:gd name="T15" fmla="*/ 185 h 2505"/>
                <a:gd name="T16" fmla="*/ 576 w 2320"/>
                <a:gd name="T17" fmla="*/ 130 h 2505"/>
                <a:gd name="T18" fmla="*/ 798 w 2320"/>
                <a:gd name="T19" fmla="*/ 93 h 2505"/>
                <a:gd name="T20" fmla="*/ 891 w 2320"/>
                <a:gd name="T21" fmla="*/ 111 h 2505"/>
                <a:gd name="T22" fmla="*/ 965 w 2320"/>
                <a:gd name="T23" fmla="*/ 167 h 2505"/>
                <a:gd name="T24" fmla="*/ 1076 w 2320"/>
                <a:gd name="T25" fmla="*/ 167 h 2505"/>
                <a:gd name="T26" fmla="*/ 1224 w 2320"/>
                <a:gd name="T27" fmla="*/ 74 h 2505"/>
                <a:gd name="T28" fmla="*/ 1354 w 2320"/>
                <a:gd name="T29" fmla="*/ 37 h 2505"/>
                <a:gd name="T30" fmla="*/ 1392 w 2320"/>
                <a:gd name="T31" fmla="*/ 0 h 2505"/>
                <a:gd name="T32" fmla="*/ 1503 w 2320"/>
                <a:gd name="T33" fmla="*/ 93 h 2505"/>
                <a:gd name="T34" fmla="*/ 1633 w 2320"/>
                <a:gd name="T35" fmla="*/ 408 h 2505"/>
                <a:gd name="T36" fmla="*/ 1855 w 2320"/>
                <a:gd name="T37" fmla="*/ 612 h 2505"/>
                <a:gd name="T38" fmla="*/ 2004 w 2320"/>
                <a:gd name="T39" fmla="*/ 853 h 2505"/>
                <a:gd name="T40" fmla="*/ 2301 w 2320"/>
                <a:gd name="T41" fmla="*/ 1094 h 2505"/>
                <a:gd name="T42" fmla="*/ 2319 w 2320"/>
                <a:gd name="T43" fmla="*/ 1132 h 2505"/>
                <a:gd name="T44" fmla="*/ 2189 w 2320"/>
                <a:gd name="T45" fmla="*/ 1243 h 2505"/>
                <a:gd name="T46" fmla="*/ 2041 w 2320"/>
                <a:gd name="T47" fmla="*/ 1354 h 2505"/>
                <a:gd name="T48" fmla="*/ 1744 w 2320"/>
                <a:gd name="T49" fmla="*/ 1651 h 2505"/>
                <a:gd name="T50" fmla="*/ 1633 w 2320"/>
                <a:gd name="T51" fmla="*/ 1744 h 2505"/>
                <a:gd name="T52" fmla="*/ 1540 w 2320"/>
                <a:gd name="T53" fmla="*/ 1836 h 2505"/>
                <a:gd name="T54" fmla="*/ 1392 w 2320"/>
                <a:gd name="T55" fmla="*/ 2078 h 2505"/>
                <a:gd name="T56" fmla="*/ 1262 w 2320"/>
                <a:gd name="T57" fmla="*/ 2133 h 2505"/>
                <a:gd name="T58" fmla="*/ 1002 w 2320"/>
                <a:gd name="T59" fmla="*/ 2096 h 2505"/>
                <a:gd name="T60" fmla="*/ 891 w 2320"/>
                <a:gd name="T61" fmla="*/ 2041 h 2505"/>
                <a:gd name="T62" fmla="*/ 798 w 2320"/>
                <a:gd name="T63" fmla="*/ 2022 h 2505"/>
                <a:gd name="T64" fmla="*/ 576 w 2320"/>
                <a:gd name="T65" fmla="*/ 2319 h 2505"/>
                <a:gd name="T66" fmla="*/ 520 w 2320"/>
                <a:gd name="T67" fmla="*/ 2430 h 2505"/>
                <a:gd name="T68" fmla="*/ 279 w 2320"/>
                <a:gd name="T69" fmla="*/ 2449 h 2505"/>
                <a:gd name="T70" fmla="*/ 223 w 2320"/>
                <a:gd name="T71" fmla="*/ 2226 h 2505"/>
                <a:gd name="T72" fmla="*/ 223 w 2320"/>
                <a:gd name="T73" fmla="*/ 1929 h 2505"/>
                <a:gd name="T74" fmla="*/ 0 w 2320"/>
                <a:gd name="T75" fmla="*/ 1799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0" h="2505">
                  <a:moveTo>
                    <a:pt x="0" y="1799"/>
                  </a:moveTo>
                  <a:lnTo>
                    <a:pt x="0" y="1799"/>
                  </a:lnTo>
                  <a:cubicBezTo>
                    <a:pt x="19" y="1076"/>
                    <a:pt x="19" y="1076"/>
                    <a:pt x="19" y="1076"/>
                  </a:cubicBezTo>
                  <a:cubicBezTo>
                    <a:pt x="19" y="1076"/>
                    <a:pt x="19" y="1039"/>
                    <a:pt x="93" y="1039"/>
                  </a:cubicBezTo>
                  <a:cubicBezTo>
                    <a:pt x="149" y="1020"/>
                    <a:pt x="205" y="1076"/>
                    <a:pt x="241" y="1057"/>
                  </a:cubicBezTo>
                  <a:cubicBezTo>
                    <a:pt x="297" y="1039"/>
                    <a:pt x="316" y="816"/>
                    <a:pt x="316" y="761"/>
                  </a:cubicBezTo>
                  <a:cubicBezTo>
                    <a:pt x="316" y="686"/>
                    <a:pt x="297" y="408"/>
                    <a:pt x="297" y="371"/>
                  </a:cubicBezTo>
                  <a:cubicBezTo>
                    <a:pt x="297" y="334"/>
                    <a:pt x="316" y="204"/>
                    <a:pt x="353" y="185"/>
                  </a:cubicBezTo>
                  <a:cubicBezTo>
                    <a:pt x="408" y="167"/>
                    <a:pt x="538" y="149"/>
                    <a:pt x="576" y="130"/>
                  </a:cubicBezTo>
                  <a:cubicBezTo>
                    <a:pt x="631" y="130"/>
                    <a:pt x="779" y="111"/>
                    <a:pt x="798" y="93"/>
                  </a:cubicBezTo>
                  <a:cubicBezTo>
                    <a:pt x="817" y="93"/>
                    <a:pt x="872" y="93"/>
                    <a:pt x="891" y="111"/>
                  </a:cubicBezTo>
                  <a:cubicBezTo>
                    <a:pt x="891" y="111"/>
                    <a:pt x="947" y="167"/>
                    <a:pt x="965" y="167"/>
                  </a:cubicBezTo>
                  <a:cubicBezTo>
                    <a:pt x="1002" y="185"/>
                    <a:pt x="1039" y="204"/>
                    <a:pt x="1076" y="167"/>
                  </a:cubicBezTo>
                  <a:cubicBezTo>
                    <a:pt x="1113" y="111"/>
                    <a:pt x="1150" y="74"/>
                    <a:pt x="1224" y="74"/>
                  </a:cubicBezTo>
                  <a:cubicBezTo>
                    <a:pt x="1318" y="55"/>
                    <a:pt x="1354" y="55"/>
                    <a:pt x="1354" y="37"/>
                  </a:cubicBezTo>
                  <a:cubicBezTo>
                    <a:pt x="1373" y="19"/>
                    <a:pt x="1392" y="0"/>
                    <a:pt x="1392" y="0"/>
                  </a:cubicBezTo>
                  <a:cubicBezTo>
                    <a:pt x="1392" y="0"/>
                    <a:pt x="1466" y="37"/>
                    <a:pt x="1503" y="93"/>
                  </a:cubicBezTo>
                  <a:cubicBezTo>
                    <a:pt x="1521" y="149"/>
                    <a:pt x="1559" y="334"/>
                    <a:pt x="1633" y="408"/>
                  </a:cubicBezTo>
                  <a:cubicBezTo>
                    <a:pt x="1707" y="482"/>
                    <a:pt x="1744" y="501"/>
                    <a:pt x="1855" y="612"/>
                  </a:cubicBezTo>
                  <a:cubicBezTo>
                    <a:pt x="1948" y="723"/>
                    <a:pt x="1911" y="742"/>
                    <a:pt x="2004" y="853"/>
                  </a:cubicBezTo>
                  <a:cubicBezTo>
                    <a:pt x="2096" y="965"/>
                    <a:pt x="2263" y="1057"/>
                    <a:pt x="2301" y="1094"/>
                  </a:cubicBezTo>
                  <a:cubicBezTo>
                    <a:pt x="2319" y="1113"/>
                    <a:pt x="2319" y="1132"/>
                    <a:pt x="2319" y="1132"/>
                  </a:cubicBezTo>
                  <a:cubicBezTo>
                    <a:pt x="2319" y="1132"/>
                    <a:pt x="2208" y="1243"/>
                    <a:pt x="2189" y="1243"/>
                  </a:cubicBezTo>
                  <a:cubicBezTo>
                    <a:pt x="2171" y="1262"/>
                    <a:pt x="2078" y="1317"/>
                    <a:pt x="2041" y="1354"/>
                  </a:cubicBezTo>
                  <a:cubicBezTo>
                    <a:pt x="2004" y="1391"/>
                    <a:pt x="1763" y="1595"/>
                    <a:pt x="1744" y="1651"/>
                  </a:cubicBezTo>
                  <a:cubicBezTo>
                    <a:pt x="1725" y="1688"/>
                    <a:pt x="1633" y="1744"/>
                    <a:pt x="1633" y="1744"/>
                  </a:cubicBezTo>
                  <a:cubicBezTo>
                    <a:pt x="1633" y="1744"/>
                    <a:pt x="1559" y="1781"/>
                    <a:pt x="1540" y="1836"/>
                  </a:cubicBezTo>
                  <a:cubicBezTo>
                    <a:pt x="1521" y="1874"/>
                    <a:pt x="1466" y="2022"/>
                    <a:pt x="1392" y="2078"/>
                  </a:cubicBezTo>
                  <a:cubicBezTo>
                    <a:pt x="1392" y="2078"/>
                    <a:pt x="1336" y="2133"/>
                    <a:pt x="1262" y="2133"/>
                  </a:cubicBezTo>
                  <a:cubicBezTo>
                    <a:pt x="1188" y="2133"/>
                    <a:pt x="1021" y="2115"/>
                    <a:pt x="1002" y="2096"/>
                  </a:cubicBezTo>
                  <a:cubicBezTo>
                    <a:pt x="965" y="2096"/>
                    <a:pt x="891" y="2041"/>
                    <a:pt x="891" y="2041"/>
                  </a:cubicBezTo>
                  <a:cubicBezTo>
                    <a:pt x="872" y="2022"/>
                    <a:pt x="835" y="1966"/>
                    <a:pt x="798" y="2022"/>
                  </a:cubicBezTo>
                  <a:cubicBezTo>
                    <a:pt x="742" y="2096"/>
                    <a:pt x="612" y="2301"/>
                    <a:pt x="576" y="2319"/>
                  </a:cubicBezTo>
                  <a:cubicBezTo>
                    <a:pt x="557" y="2356"/>
                    <a:pt x="520" y="2430"/>
                    <a:pt x="520" y="2430"/>
                  </a:cubicBezTo>
                  <a:cubicBezTo>
                    <a:pt x="520" y="2430"/>
                    <a:pt x="390" y="2504"/>
                    <a:pt x="279" y="2449"/>
                  </a:cubicBezTo>
                  <a:cubicBezTo>
                    <a:pt x="279" y="2449"/>
                    <a:pt x="223" y="2393"/>
                    <a:pt x="223" y="2226"/>
                  </a:cubicBezTo>
                  <a:cubicBezTo>
                    <a:pt x="223" y="2078"/>
                    <a:pt x="241" y="1966"/>
                    <a:pt x="223" y="1929"/>
                  </a:cubicBezTo>
                  <a:cubicBezTo>
                    <a:pt x="205" y="1892"/>
                    <a:pt x="56" y="1799"/>
                    <a:pt x="0" y="179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1" name="Freeform 31"/>
            <p:cNvSpPr>
              <a:spLocks noChangeArrowheads="1"/>
            </p:cNvSpPr>
            <p:nvPr/>
          </p:nvSpPr>
          <p:spPr bwMode="auto">
            <a:xfrm>
              <a:off x="9557404" y="4489852"/>
              <a:ext cx="893005" cy="1317663"/>
            </a:xfrm>
            <a:custGeom>
              <a:avLst/>
              <a:gdLst>
                <a:gd name="T0" fmla="*/ 538 w 2728"/>
                <a:gd name="T1" fmla="*/ 4026 h 4027"/>
                <a:gd name="T2" fmla="*/ 538 w 2728"/>
                <a:gd name="T3" fmla="*/ 4026 h 4027"/>
                <a:gd name="T4" fmla="*/ 408 w 2728"/>
                <a:gd name="T5" fmla="*/ 3914 h 4027"/>
                <a:gd name="T6" fmla="*/ 390 w 2728"/>
                <a:gd name="T7" fmla="*/ 3822 h 4027"/>
                <a:gd name="T8" fmla="*/ 464 w 2728"/>
                <a:gd name="T9" fmla="*/ 3617 h 4027"/>
                <a:gd name="T10" fmla="*/ 445 w 2728"/>
                <a:gd name="T11" fmla="*/ 3506 h 4027"/>
                <a:gd name="T12" fmla="*/ 464 w 2728"/>
                <a:gd name="T13" fmla="*/ 3395 h 4027"/>
                <a:gd name="T14" fmla="*/ 390 w 2728"/>
                <a:gd name="T15" fmla="*/ 3246 h 4027"/>
                <a:gd name="T16" fmla="*/ 353 w 2728"/>
                <a:gd name="T17" fmla="*/ 3061 h 4027"/>
                <a:gd name="T18" fmla="*/ 556 w 2728"/>
                <a:gd name="T19" fmla="*/ 2746 h 4027"/>
                <a:gd name="T20" fmla="*/ 650 w 2728"/>
                <a:gd name="T21" fmla="*/ 2560 h 4027"/>
                <a:gd name="T22" fmla="*/ 779 w 2728"/>
                <a:gd name="T23" fmla="*/ 2245 h 4027"/>
                <a:gd name="T24" fmla="*/ 798 w 2728"/>
                <a:gd name="T25" fmla="*/ 1855 h 4027"/>
                <a:gd name="T26" fmla="*/ 705 w 2728"/>
                <a:gd name="T27" fmla="*/ 1577 h 4027"/>
                <a:gd name="T28" fmla="*/ 427 w 2728"/>
                <a:gd name="T29" fmla="*/ 1447 h 4027"/>
                <a:gd name="T30" fmla="*/ 149 w 2728"/>
                <a:gd name="T31" fmla="*/ 1354 h 4027"/>
                <a:gd name="T32" fmla="*/ 56 w 2728"/>
                <a:gd name="T33" fmla="*/ 1224 h 4027"/>
                <a:gd name="T34" fmla="*/ 390 w 2728"/>
                <a:gd name="T35" fmla="*/ 1020 h 4027"/>
                <a:gd name="T36" fmla="*/ 724 w 2728"/>
                <a:gd name="T37" fmla="*/ 909 h 4027"/>
                <a:gd name="T38" fmla="*/ 983 w 2728"/>
                <a:gd name="T39" fmla="*/ 909 h 4027"/>
                <a:gd name="T40" fmla="*/ 1169 w 2728"/>
                <a:gd name="T41" fmla="*/ 1132 h 4027"/>
                <a:gd name="T42" fmla="*/ 1169 w 2728"/>
                <a:gd name="T43" fmla="*/ 1188 h 4027"/>
                <a:gd name="T44" fmla="*/ 1150 w 2728"/>
                <a:gd name="T45" fmla="*/ 1373 h 4027"/>
                <a:gd name="T46" fmla="*/ 1262 w 2728"/>
                <a:gd name="T47" fmla="*/ 1595 h 4027"/>
                <a:gd name="T48" fmla="*/ 1466 w 2728"/>
                <a:gd name="T49" fmla="*/ 1391 h 4027"/>
                <a:gd name="T50" fmla="*/ 1410 w 2728"/>
                <a:gd name="T51" fmla="*/ 983 h 4027"/>
                <a:gd name="T52" fmla="*/ 1317 w 2728"/>
                <a:gd name="T53" fmla="*/ 149 h 4027"/>
                <a:gd name="T54" fmla="*/ 1595 w 2728"/>
                <a:gd name="T55" fmla="*/ 297 h 4027"/>
                <a:gd name="T56" fmla="*/ 2022 w 2728"/>
                <a:gd name="T57" fmla="*/ 241 h 4027"/>
                <a:gd name="T58" fmla="*/ 2449 w 2728"/>
                <a:gd name="T59" fmla="*/ 149 h 4027"/>
                <a:gd name="T60" fmla="*/ 2616 w 2728"/>
                <a:gd name="T61" fmla="*/ 37 h 4027"/>
                <a:gd name="T62" fmla="*/ 2708 w 2728"/>
                <a:gd name="T63" fmla="*/ 56 h 4027"/>
                <a:gd name="T64" fmla="*/ 2671 w 2728"/>
                <a:gd name="T65" fmla="*/ 464 h 4027"/>
                <a:gd name="T66" fmla="*/ 2690 w 2728"/>
                <a:gd name="T67" fmla="*/ 687 h 4027"/>
                <a:gd name="T68" fmla="*/ 2634 w 2728"/>
                <a:gd name="T69" fmla="*/ 872 h 4027"/>
                <a:gd name="T70" fmla="*/ 2634 w 2728"/>
                <a:gd name="T71" fmla="*/ 1002 h 4027"/>
                <a:gd name="T72" fmla="*/ 2671 w 2728"/>
                <a:gd name="T73" fmla="*/ 1150 h 4027"/>
                <a:gd name="T74" fmla="*/ 2708 w 2728"/>
                <a:gd name="T75" fmla="*/ 1188 h 4027"/>
                <a:gd name="T76" fmla="*/ 2560 w 2728"/>
                <a:gd name="T77" fmla="*/ 1373 h 4027"/>
                <a:gd name="T78" fmla="*/ 2282 w 2728"/>
                <a:gd name="T79" fmla="*/ 1595 h 4027"/>
                <a:gd name="T80" fmla="*/ 2004 w 2728"/>
                <a:gd name="T81" fmla="*/ 1707 h 4027"/>
                <a:gd name="T82" fmla="*/ 1911 w 2728"/>
                <a:gd name="T83" fmla="*/ 1707 h 4027"/>
                <a:gd name="T84" fmla="*/ 1799 w 2728"/>
                <a:gd name="T85" fmla="*/ 1855 h 4027"/>
                <a:gd name="T86" fmla="*/ 1688 w 2728"/>
                <a:gd name="T87" fmla="*/ 1966 h 4027"/>
                <a:gd name="T88" fmla="*/ 1614 w 2728"/>
                <a:gd name="T89" fmla="*/ 2078 h 4027"/>
                <a:gd name="T90" fmla="*/ 1466 w 2728"/>
                <a:gd name="T91" fmla="*/ 2096 h 4027"/>
                <a:gd name="T92" fmla="*/ 1466 w 2728"/>
                <a:gd name="T93" fmla="*/ 2171 h 4027"/>
                <a:gd name="T94" fmla="*/ 1317 w 2728"/>
                <a:gd name="T95" fmla="*/ 2337 h 4027"/>
                <a:gd name="T96" fmla="*/ 1150 w 2728"/>
                <a:gd name="T97" fmla="*/ 2486 h 4027"/>
                <a:gd name="T98" fmla="*/ 1262 w 2728"/>
                <a:gd name="T99" fmla="*/ 2783 h 4027"/>
                <a:gd name="T100" fmla="*/ 1243 w 2728"/>
                <a:gd name="T101" fmla="*/ 3414 h 4027"/>
                <a:gd name="T102" fmla="*/ 1021 w 2728"/>
                <a:gd name="T103" fmla="*/ 3747 h 4027"/>
                <a:gd name="T104" fmla="*/ 612 w 2728"/>
                <a:gd name="T105" fmla="*/ 3896 h 4027"/>
                <a:gd name="T106" fmla="*/ 538 w 2728"/>
                <a:gd name="T107" fmla="*/ 4026 h 4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8" h="4027">
                  <a:moveTo>
                    <a:pt x="538" y="4026"/>
                  </a:moveTo>
                  <a:lnTo>
                    <a:pt x="538" y="4026"/>
                  </a:lnTo>
                  <a:cubicBezTo>
                    <a:pt x="538" y="4026"/>
                    <a:pt x="427" y="3952"/>
                    <a:pt x="408" y="3914"/>
                  </a:cubicBezTo>
                  <a:cubicBezTo>
                    <a:pt x="390" y="3859"/>
                    <a:pt x="390" y="3859"/>
                    <a:pt x="390" y="3822"/>
                  </a:cubicBezTo>
                  <a:cubicBezTo>
                    <a:pt x="408" y="3766"/>
                    <a:pt x="464" y="3636"/>
                    <a:pt x="464" y="3617"/>
                  </a:cubicBezTo>
                  <a:cubicBezTo>
                    <a:pt x="464" y="3599"/>
                    <a:pt x="445" y="3543"/>
                    <a:pt x="445" y="3506"/>
                  </a:cubicBezTo>
                  <a:cubicBezTo>
                    <a:pt x="445" y="3469"/>
                    <a:pt x="464" y="3414"/>
                    <a:pt x="464" y="3395"/>
                  </a:cubicBezTo>
                  <a:cubicBezTo>
                    <a:pt x="445" y="3376"/>
                    <a:pt x="408" y="3284"/>
                    <a:pt x="390" y="3246"/>
                  </a:cubicBezTo>
                  <a:cubicBezTo>
                    <a:pt x="371" y="3209"/>
                    <a:pt x="353" y="3061"/>
                    <a:pt x="353" y="3061"/>
                  </a:cubicBezTo>
                  <a:cubicBezTo>
                    <a:pt x="353" y="3061"/>
                    <a:pt x="520" y="2820"/>
                    <a:pt x="556" y="2746"/>
                  </a:cubicBezTo>
                  <a:cubicBezTo>
                    <a:pt x="594" y="2672"/>
                    <a:pt x="594" y="2634"/>
                    <a:pt x="650" y="2560"/>
                  </a:cubicBezTo>
                  <a:cubicBezTo>
                    <a:pt x="724" y="2486"/>
                    <a:pt x="835" y="2412"/>
                    <a:pt x="779" y="2245"/>
                  </a:cubicBezTo>
                  <a:cubicBezTo>
                    <a:pt x="742" y="2096"/>
                    <a:pt x="798" y="1948"/>
                    <a:pt x="798" y="1855"/>
                  </a:cubicBezTo>
                  <a:cubicBezTo>
                    <a:pt x="779" y="1781"/>
                    <a:pt x="761" y="1614"/>
                    <a:pt x="705" y="1577"/>
                  </a:cubicBezTo>
                  <a:cubicBezTo>
                    <a:pt x="631" y="1521"/>
                    <a:pt x="464" y="1465"/>
                    <a:pt x="427" y="1447"/>
                  </a:cubicBezTo>
                  <a:cubicBezTo>
                    <a:pt x="371" y="1429"/>
                    <a:pt x="167" y="1373"/>
                    <a:pt x="149" y="1354"/>
                  </a:cubicBezTo>
                  <a:cubicBezTo>
                    <a:pt x="130" y="1336"/>
                    <a:pt x="0" y="1299"/>
                    <a:pt x="56" y="1224"/>
                  </a:cubicBezTo>
                  <a:cubicBezTo>
                    <a:pt x="130" y="1150"/>
                    <a:pt x="297" y="1058"/>
                    <a:pt x="390" y="1020"/>
                  </a:cubicBezTo>
                  <a:cubicBezTo>
                    <a:pt x="482" y="983"/>
                    <a:pt x="668" y="891"/>
                    <a:pt x="724" y="909"/>
                  </a:cubicBezTo>
                  <a:cubicBezTo>
                    <a:pt x="798" y="909"/>
                    <a:pt x="909" y="891"/>
                    <a:pt x="983" y="909"/>
                  </a:cubicBezTo>
                  <a:cubicBezTo>
                    <a:pt x="1057" y="928"/>
                    <a:pt x="1169" y="1076"/>
                    <a:pt x="1169" y="1132"/>
                  </a:cubicBezTo>
                  <a:cubicBezTo>
                    <a:pt x="1169" y="1188"/>
                    <a:pt x="1169" y="1188"/>
                    <a:pt x="1169" y="1188"/>
                  </a:cubicBezTo>
                  <a:cubicBezTo>
                    <a:pt x="1169" y="1188"/>
                    <a:pt x="1150" y="1317"/>
                    <a:pt x="1150" y="1373"/>
                  </a:cubicBezTo>
                  <a:cubicBezTo>
                    <a:pt x="1132" y="1429"/>
                    <a:pt x="1169" y="1614"/>
                    <a:pt x="1262" y="1595"/>
                  </a:cubicBezTo>
                  <a:cubicBezTo>
                    <a:pt x="1354" y="1595"/>
                    <a:pt x="1410" y="1484"/>
                    <a:pt x="1466" y="1391"/>
                  </a:cubicBezTo>
                  <a:cubicBezTo>
                    <a:pt x="1521" y="1299"/>
                    <a:pt x="1466" y="1039"/>
                    <a:pt x="1410" y="983"/>
                  </a:cubicBezTo>
                  <a:cubicBezTo>
                    <a:pt x="1354" y="928"/>
                    <a:pt x="1132" y="408"/>
                    <a:pt x="1317" y="149"/>
                  </a:cubicBezTo>
                  <a:cubicBezTo>
                    <a:pt x="1317" y="149"/>
                    <a:pt x="1521" y="278"/>
                    <a:pt x="1595" y="297"/>
                  </a:cubicBezTo>
                  <a:cubicBezTo>
                    <a:pt x="1669" y="297"/>
                    <a:pt x="1874" y="297"/>
                    <a:pt x="2022" y="241"/>
                  </a:cubicBezTo>
                  <a:cubicBezTo>
                    <a:pt x="2170" y="186"/>
                    <a:pt x="2356" y="149"/>
                    <a:pt x="2449" y="149"/>
                  </a:cubicBezTo>
                  <a:cubicBezTo>
                    <a:pt x="2541" y="130"/>
                    <a:pt x="2597" y="56"/>
                    <a:pt x="2616" y="37"/>
                  </a:cubicBezTo>
                  <a:cubicBezTo>
                    <a:pt x="2634" y="19"/>
                    <a:pt x="2690" y="0"/>
                    <a:pt x="2708" y="56"/>
                  </a:cubicBezTo>
                  <a:cubicBezTo>
                    <a:pt x="2727" y="111"/>
                    <a:pt x="2671" y="390"/>
                    <a:pt x="2671" y="464"/>
                  </a:cubicBezTo>
                  <a:cubicBezTo>
                    <a:pt x="2671" y="538"/>
                    <a:pt x="2690" y="631"/>
                    <a:pt x="2690" y="687"/>
                  </a:cubicBezTo>
                  <a:cubicBezTo>
                    <a:pt x="2690" y="742"/>
                    <a:pt x="2653" y="779"/>
                    <a:pt x="2634" y="872"/>
                  </a:cubicBezTo>
                  <a:cubicBezTo>
                    <a:pt x="2616" y="946"/>
                    <a:pt x="2616" y="928"/>
                    <a:pt x="2634" y="1002"/>
                  </a:cubicBezTo>
                  <a:cubicBezTo>
                    <a:pt x="2634" y="1076"/>
                    <a:pt x="2653" y="1150"/>
                    <a:pt x="2671" y="1150"/>
                  </a:cubicBezTo>
                  <a:cubicBezTo>
                    <a:pt x="2690" y="1169"/>
                    <a:pt x="2708" y="1188"/>
                    <a:pt x="2708" y="1188"/>
                  </a:cubicBezTo>
                  <a:cubicBezTo>
                    <a:pt x="2708" y="1188"/>
                    <a:pt x="2597" y="1317"/>
                    <a:pt x="2560" y="1373"/>
                  </a:cubicBezTo>
                  <a:cubicBezTo>
                    <a:pt x="2523" y="1429"/>
                    <a:pt x="2375" y="1540"/>
                    <a:pt x="2282" y="1595"/>
                  </a:cubicBezTo>
                  <a:cubicBezTo>
                    <a:pt x="2170" y="1651"/>
                    <a:pt x="2040" y="1688"/>
                    <a:pt x="2004" y="1707"/>
                  </a:cubicBezTo>
                  <a:cubicBezTo>
                    <a:pt x="1966" y="1707"/>
                    <a:pt x="1911" y="1707"/>
                    <a:pt x="1911" y="1707"/>
                  </a:cubicBezTo>
                  <a:cubicBezTo>
                    <a:pt x="1911" y="1707"/>
                    <a:pt x="1837" y="1781"/>
                    <a:pt x="1799" y="1855"/>
                  </a:cubicBezTo>
                  <a:cubicBezTo>
                    <a:pt x="1763" y="1911"/>
                    <a:pt x="1688" y="1966"/>
                    <a:pt x="1688" y="1966"/>
                  </a:cubicBezTo>
                  <a:cubicBezTo>
                    <a:pt x="1688" y="1966"/>
                    <a:pt x="1633" y="2078"/>
                    <a:pt x="1614" y="2078"/>
                  </a:cubicBezTo>
                  <a:lnTo>
                    <a:pt x="1466" y="2096"/>
                  </a:lnTo>
                  <a:cubicBezTo>
                    <a:pt x="1466" y="2171"/>
                    <a:pt x="1466" y="2171"/>
                    <a:pt x="1466" y="2171"/>
                  </a:cubicBezTo>
                  <a:cubicBezTo>
                    <a:pt x="1466" y="2171"/>
                    <a:pt x="1336" y="2319"/>
                    <a:pt x="1317" y="2337"/>
                  </a:cubicBezTo>
                  <a:cubicBezTo>
                    <a:pt x="1298" y="2375"/>
                    <a:pt x="1150" y="2486"/>
                    <a:pt x="1150" y="2486"/>
                  </a:cubicBezTo>
                  <a:cubicBezTo>
                    <a:pt x="1150" y="2486"/>
                    <a:pt x="1243" y="2672"/>
                    <a:pt x="1262" y="2783"/>
                  </a:cubicBezTo>
                  <a:cubicBezTo>
                    <a:pt x="1280" y="2894"/>
                    <a:pt x="1243" y="3414"/>
                    <a:pt x="1243" y="3414"/>
                  </a:cubicBezTo>
                  <a:cubicBezTo>
                    <a:pt x="1243" y="3414"/>
                    <a:pt x="1224" y="3673"/>
                    <a:pt x="1021" y="3747"/>
                  </a:cubicBezTo>
                  <a:cubicBezTo>
                    <a:pt x="798" y="3822"/>
                    <a:pt x="650" y="3859"/>
                    <a:pt x="612" y="3896"/>
                  </a:cubicBezTo>
                  <a:cubicBezTo>
                    <a:pt x="575" y="3952"/>
                    <a:pt x="520" y="3970"/>
                    <a:pt x="538" y="402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2"/>
            <p:cNvSpPr>
              <a:spLocks noChangeArrowheads="1"/>
            </p:cNvSpPr>
            <p:nvPr/>
          </p:nvSpPr>
          <p:spPr bwMode="auto">
            <a:xfrm>
              <a:off x="9211166" y="4891068"/>
              <a:ext cx="607359" cy="601824"/>
            </a:xfrm>
            <a:custGeom>
              <a:avLst/>
              <a:gdLst>
                <a:gd name="T0" fmla="*/ 0 w 1856"/>
                <a:gd name="T1" fmla="*/ 594 h 1838"/>
                <a:gd name="T2" fmla="*/ 0 w 1856"/>
                <a:gd name="T3" fmla="*/ 594 h 1838"/>
                <a:gd name="T4" fmla="*/ 55 w 1856"/>
                <a:gd name="T5" fmla="*/ 706 h 1838"/>
                <a:gd name="T6" fmla="*/ 111 w 1856"/>
                <a:gd name="T7" fmla="*/ 909 h 1838"/>
                <a:gd name="T8" fmla="*/ 278 w 1856"/>
                <a:gd name="T9" fmla="*/ 1077 h 1838"/>
                <a:gd name="T10" fmla="*/ 445 w 1856"/>
                <a:gd name="T11" fmla="*/ 1243 h 1838"/>
                <a:gd name="T12" fmla="*/ 575 w 1856"/>
                <a:gd name="T13" fmla="*/ 1429 h 1838"/>
                <a:gd name="T14" fmla="*/ 816 w 1856"/>
                <a:gd name="T15" fmla="*/ 1633 h 1838"/>
                <a:gd name="T16" fmla="*/ 853 w 1856"/>
                <a:gd name="T17" fmla="*/ 1689 h 1838"/>
                <a:gd name="T18" fmla="*/ 1039 w 1856"/>
                <a:gd name="T19" fmla="*/ 1725 h 1838"/>
                <a:gd name="T20" fmla="*/ 1410 w 1856"/>
                <a:gd name="T21" fmla="*/ 1837 h 1838"/>
                <a:gd name="T22" fmla="*/ 1558 w 1856"/>
                <a:gd name="T23" fmla="*/ 1633 h 1838"/>
                <a:gd name="T24" fmla="*/ 1651 w 1856"/>
                <a:gd name="T25" fmla="*/ 1448 h 1838"/>
                <a:gd name="T26" fmla="*/ 1743 w 1856"/>
                <a:gd name="T27" fmla="*/ 1299 h 1838"/>
                <a:gd name="T28" fmla="*/ 1836 w 1856"/>
                <a:gd name="T29" fmla="*/ 1188 h 1838"/>
                <a:gd name="T30" fmla="*/ 1836 w 1856"/>
                <a:gd name="T31" fmla="*/ 1021 h 1838"/>
                <a:gd name="T32" fmla="*/ 1836 w 1856"/>
                <a:gd name="T33" fmla="*/ 761 h 1838"/>
                <a:gd name="T34" fmla="*/ 1818 w 1856"/>
                <a:gd name="T35" fmla="*/ 464 h 1838"/>
                <a:gd name="T36" fmla="*/ 1725 w 1856"/>
                <a:gd name="T37" fmla="*/ 316 h 1838"/>
                <a:gd name="T38" fmla="*/ 1317 w 1856"/>
                <a:gd name="T39" fmla="*/ 167 h 1838"/>
                <a:gd name="T40" fmla="*/ 1131 w 1856"/>
                <a:gd name="T41" fmla="*/ 93 h 1838"/>
                <a:gd name="T42" fmla="*/ 1094 w 1856"/>
                <a:gd name="T43" fmla="*/ 19 h 1838"/>
                <a:gd name="T44" fmla="*/ 1039 w 1856"/>
                <a:gd name="T45" fmla="*/ 19 h 1838"/>
                <a:gd name="T46" fmla="*/ 835 w 1856"/>
                <a:gd name="T47" fmla="*/ 75 h 1838"/>
                <a:gd name="T48" fmla="*/ 779 w 1856"/>
                <a:gd name="T49" fmla="*/ 223 h 1838"/>
                <a:gd name="T50" fmla="*/ 742 w 1856"/>
                <a:gd name="T51" fmla="*/ 390 h 1838"/>
                <a:gd name="T52" fmla="*/ 334 w 1856"/>
                <a:gd name="T53" fmla="*/ 612 h 1838"/>
                <a:gd name="T54" fmla="*/ 0 w 1856"/>
                <a:gd name="T55" fmla="*/ 59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56" h="1838">
                  <a:moveTo>
                    <a:pt x="0" y="594"/>
                  </a:moveTo>
                  <a:lnTo>
                    <a:pt x="0" y="594"/>
                  </a:lnTo>
                  <a:cubicBezTo>
                    <a:pt x="0" y="594"/>
                    <a:pt x="37" y="668"/>
                    <a:pt x="55" y="706"/>
                  </a:cubicBezTo>
                  <a:cubicBezTo>
                    <a:pt x="55" y="761"/>
                    <a:pt x="93" y="872"/>
                    <a:pt x="111" y="909"/>
                  </a:cubicBezTo>
                  <a:cubicBezTo>
                    <a:pt x="129" y="965"/>
                    <a:pt x="259" y="1039"/>
                    <a:pt x="278" y="1077"/>
                  </a:cubicBezTo>
                  <a:cubicBezTo>
                    <a:pt x="297" y="1095"/>
                    <a:pt x="426" y="1225"/>
                    <a:pt x="445" y="1243"/>
                  </a:cubicBezTo>
                  <a:cubicBezTo>
                    <a:pt x="445" y="1280"/>
                    <a:pt x="500" y="1373"/>
                    <a:pt x="575" y="1429"/>
                  </a:cubicBezTo>
                  <a:cubicBezTo>
                    <a:pt x="630" y="1484"/>
                    <a:pt x="816" y="1614"/>
                    <a:pt x="816" y="1633"/>
                  </a:cubicBezTo>
                  <a:cubicBezTo>
                    <a:pt x="835" y="1651"/>
                    <a:pt x="853" y="1689"/>
                    <a:pt x="853" y="1689"/>
                  </a:cubicBezTo>
                  <a:cubicBezTo>
                    <a:pt x="853" y="1689"/>
                    <a:pt x="1020" y="1707"/>
                    <a:pt x="1039" y="1725"/>
                  </a:cubicBezTo>
                  <a:cubicBezTo>
                    <a:pt x="1076" y="1744"/>
                    <a:pt x="1410" y="1837"/>
                    <a:pt x="1410" y="1837"/>
                  </a:cubicBezTo>
                  <a:cubicBezTo>
                    <a:pt x="1558" y="1633"/>
                    <a:pt x="1558" y="1633"/>
                    <a:pt x="1558" y="1633"/>
                  </a:cubicBezTo>
                  <a:cubicBezTo>
                    <a:pt x="1558" y="1633"/>
                    <a:pt x="1632" y="1484"/>
                    <a:pt x="1651" y="1448"/>
                  </a:cubicBezTo>
                  <a:cubicBezTo>
                    <a:pt x="1651" y="1410"/>
                    <a:pt x="1725" y="1318"/>
                    <a:pt x="1743" y="1299"/>
                  </a:cubicBezTo>
                  <a:cubicBezTo>
                    <a:pt x="1762" y="1280"/>
                    <a:pt x="1836" y="1225"/>
                    <a:pt x="1836" y="1188"/>
                  </a:cubicBezTo>
                  <a:cubicBezTo>
                    <a:pt x="1836" y="1151"/>
                    <a:pt x="1855" y="1113"/>
                    <a:pt x="1836" y="1021"/>
                  </a:cubicBezTo>
                  <a:cubicBezTo>
                    <a:pt x="1836" y="947"/>
                    <a:pt x="1836" y="817"/>
                    <a:pt x="1836" y="761"/>
                  </a:cubicBezTo>
                  <a:cubicBezTo>
                    <a:pt x="1836" y="687"/>
                    <a:pt x="1836" y="520"/>
                    <a:pt x="1818" y="464"/>
                  </a:cubicBezTo>
                  <a:cubicBezTo>
                    <a:pt x="1799" y="390"/>
                    <a:pt x="1799" y="371"/>
                    <a:pt x="1725" y="316"/>
                  </a:cubicBezTo>
                  <a:cubicBezTo>
                    <a:pt x="1632" y="279"/>
                    <a:pt x="1317" y="167"/>
                    <a:pt x="1317" y="167"/>
                  </a:cubicBezTo>
                  <a:cubicBezTo>
                    <a:pt x="1131" y="93"/>
                    <a:pt x="1131" y="93"/>
                    <a:pt x="1131" y="93"/>
                  </a:cubicBezTo>
                  <a:cubicBezTo>
                    <a:pt x="1131" y="93"/>
                    <a:pt x="1076" y="38"/>
                    <a:pt x="1094" y="19"/>
                  </a:cubicBezTo>
                  <a:cubicBezTo>
                    <a:pt x="1113" y="0"/>
                    <a:pt x="1094" y="0"/>
                    <a:pt x="1039" y="19"/>
                  </a:cubicBezTo>
                  <a:cubicBezTo>
                    <a:pt x="983" y="19"/>
                    <a:pt x="853" y="38"/>
                    <a:pt x="835" y="75"/>
                  </a:cubicBezTo>
                  <a:cubicBezTo>
                    <a:pt x="797" y="112"/>
                    <a:pt x="723" y="130"/>
                    <a:pt x="779" y="223"/>
                  </a:cubicBezTo>
                  <a:cubicBezTo>
                    <a:pt x="835" y="297"/>
                    <a:pt x="853" y="353"/>
                    <a:pt x="742" y="390"/>
                  </a:cubicBezTo>
                  <a:cubicBezTo>
                    <a:pt x="630" y="446"/>
                    <a:pt x="408" y="612"/>
                    <a:pt x="334" y="612"/>
                  </a:cubicBezTo>
                  <a:cubicBezTo>
                    <a:pt x="241" y="612"/>
                    <a:pt x="0" y="557"/>
                    <a:pt x="0" y="594"/>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33"/>
            <p:cNvSpPr>
              <a:spLocks noChangeArrowheads="1"/>
            </p:cNvSpPr>
            <p:nvPr/>
          </p:nvSpPr>
          <p:spPr bwMode="auto">
            <a:xfrm>
              <a:off x="8931291" y="4313779"/>
              <a:ext cx="940612" cy="777897"/>
            </a:xfrm>
            <a:custGeom>
              <a:avLst/>
              <a:gdLst>
                <a:gd name="T0" fmla="*/ 1855 w 2877"/>
                <a:gd name="T1" fmla="*/ 1206 h 2375"/>
                <a:gd name="T2" fmla="*/ 1855 w 2877"/>
                <a:gd name="T3" fmla="*/ 1206 h 2375"/>
                <a:gd name="T4" fmla="*/ 1540 w 2877"/>
                <a:gd name="T5" fmla="*/ 1002 h 2375"/>
                <a:gd name="T6" fmla="*/ 1299 w 2877"/>
                <a:gd name="T7" fmla="*/ 890 h 2375"/>
                <a:gd name="T8" fmla="*/ 1151 w 2877"/>
                <a:gd name="T9" fmla="*/ 890 h 2375"/>
                <a:gd name="T10" fmla="*/ 983 w 2877"/>
                <a:gd name="T11" fmla="*/ 854 h 2375"/>
                <a:gd name="T12" fmla="*/ 872 w 2877"/>
                <a:gd name="T13" fmla="*/ 761 h 2375"/>
                <a:gd name="T14" fmla="*/ 631 w 2877"/>
                <a:gd name="T15" fmla="*/ 631 h 2375"/>
                <a:gd name="T16" fmla="*/ 557 w 2877"/>
                <a:gd name="T17" fmla="*/ 761 h 2375"/>
                <a:gd name="T18" fmla="*/ 538 w 2877"/>
                <a:gd name="T19" fmla="*/ 984 h 2375"/>
                <a:gd name="T20" fmla="*/ 483 w 2877"/>
                <a:gd name="T21" fmla="*/ 1132 h 2375"/>
                <a:gd name="T22" fmla="*/ 223 w 2877"/>
                <a:gd name="T23" fmla="*/ 1132 h 2375"/>
                <a:gd name="T24" fmla="*/ 112 w 2877"/>
                <a:gd name="T25" fmla="*/ 1132 h 2375"/>
                <a:gd name="T26" fmla="*/ 38 w 2877"/>
                <a:gd name="T27" fmla="*/ 1225 h 2375"/>
                <a:gd name="T28" fmla="*/ 38 w 2877"/>
                <a:gd name="T29" fmla="*/ 1596 h 2375"/>
                <a:gd name="T30" fmla="*/ 38 w 2877"/>
                <a:gd name="T31" fmla="*/ 1800 h 2375"/>
                <a:gd name="T32" fmla="*/ 56 w 2877"/>
                <a:gd name="T33" fmla="*/ 1967 h 2375"/>
                <a:gd name="T34" fmla="*/ 241 w 2877"/>
                <a:gd name="T35" fmla="*/ 2208 h 2375"/>
                <a:gd name="T36" fmla="*/ 316 w 2877"/>
                <a:gd name="T37" fmla="*/ 2300 h 2375"/>
                <a:gd name="T38" fmla="*/ 427 w 2877"/>
                <a:gd name="T39" fmla="*/ 2282 h 2375"/>
                <a:gd name="T40" fmla="*/ 501 w 2877"/>
                <a:gd name="T41" fmla="*/ 2282 h 2375"/>
                <a:gd name="T42" fmla="*/ 724 w 2877"/>
                <a:gd name="T43" fmla="*/ 2282 h 2375"/>
                <a:gd name="T44" fmla="*/ 761 w 2877"/>
                <a:gd name="T45" fmla="*/ 2300 h 2375"/>
                <a:gd name="T46" fmla="*/ 854 w 2877"/>
                <a:gd name="T47" fmla="*/ 2356 h 2375"/>
                <a:gd name="T48" fmla="*/ 1058 w 2877"/>
                <a:gd name="T49" fmla="*/ 2356 h 2375"/>
                <a:gd name="T50" fmla="*/ 1188 w 2877"/>
                <a:gd name="T51" fmla="*/ 2374 h 2375"/>
                <a:gd name="T52" fmla="*/ 1354 w 2877"/>
                <a:gd name="T53" fmla="*/ 2300 h 2375"/>
                <a:gd name="T54" fmla="*/ 1614 w 2877"/>
                <a:gd name="T55" fmla="*/ 2133 h 2375"/>
                <a:gd name="T56" fmla="*/ 1651 w 2877"/>
                <a:gd name="T57" fmla="*/ 2022 h 2375"/>
                <a:gd name="T58" fmla="*/ 1633 w 2877"/>
                <a:gd name="T59" fmla="*/ 1874 h 2375"/>
                <a:gd name="T60" fmla="*/ 1763 w 2877"/>
                <a:gd name="T61" fmla="*/ 1800 h 2375"/>
                <a:gd name="T62" fmla="*/ 1967 w 2877"/>
                <a:gd name="T63" fmla="*/ 1762 h 2375"/>
                <a:gd name="T64" fmla="*/ 2152 w 2877"/>
                <a:gd name="T65" fmla="*/ 1632 h 2375"/>
                <a:gd name="T66" fmla="*/ 2523 w 2877"/>
                <a:gd name="T67" fmla="*/ 1466 h 2375"/>
                <a:gd name="T68" fmla="*/ 2653 w 2877"/>
                <a:gd name="T69" fmla="*/ 1429 h 2375"/>
                <a:gd name="T70" fmla="*/ 2709 w 2877"/>
                <a:gd name="T71" fmla="*/ 1429 h 2375"/>
                <a:gd name="T72" fmla="*/ 2727 w 2877"/>
                <a:gd name="T73" fmla="*/ 1317 h 2375"/>
                <a:gd name="T74" fmla="*/ 2764 w 2877"/>
                <a:gd name="T75" fmla="*/ 1113 h 2375"/>
                <a:gd name="T76" fmla="*/ 2857 w 2877"/>
                <a:gd name="T77" fmla="*/ 890 h 2375"/>
                <a:gd name="T78" fmla="*/ 2820 w 2877"/>
                <a:gd name="T79" fmla="*/ 557 h 2375"/>
                <a:gd name="T80" fmla="*/ 2727 w 2877"/>
                <a:gd name="T81" fmla="*/ 316 h 2375"/>
                <a:gd name="T82" fmla="*/ 2523 w 2877"/>
                <a:gd name="T83" fmla="*/ 223 h 2375"/>
                <a:gd name="T84" fmla="*/ 2338 w 2877"/>
                <a:gd name="T85" fmla="*/ 93 h 2375"/>
                <a:gd name="T86" fmla="*/ 2226 w 2877"/>
                <a:gd name="T87" fmla="*/ 56 h 2375"/>
                <a:gd name="T88" fmla="*/ 1744 w 2877"/>
                <a:gd name="T89" fmla="*/ 37 h 2375"/>
                <a:gd name="T90" fmla="*/ 1651 w 2877"/>
                <a:gd name="T91" fmla="*/ 130 h 2375"/>
                <a:gd name="T92" fmla="*/ 1596 w 2877"/>
                <a:gd name="T93" fmla="*/ 278 h 2375"/>
                <a:gd name="T94" fmla="*/ 1577 w 2877"/>
                <a:gd name="T95" fmla="*/ 575 h 2375"/>
                <a:gd name="T96" fmla="*/ 1614 w 2877"/>
                <a:gd name="T97" fmla="*/ 779 h 2375"/>
                <a:gd name="T98" fmla="*/ 1744 w 2877"/>
                <a:gd name="T99" fmla="*/ 928 h 2375"/>
                <a:gd name="T100" fmla="*/ 1985 w 2877"/>
                <a:gd name="T101" fmla="*/ 1002 h 2375"/>
                <a:gd name="T102" fmla="*/ 1855 w 2877"/>
                <a:gd name="T103" fmla="*/ 120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7" h="2375">
                  <a:moveTo>
                    <a:pt x="1855" y="1206"/>
                  </a:moveTo>
                  <a:lnTo>
                    <a:pt x="1855" y="1206"/>
                  </a:lnTo>
                  <a:cubicBezTo>
                    <a:pt x="1855" y="1206"/>
                    <a:pt x="1651" y="1095"/>
                    <a:pt x="1540" y="1002"/>
                  </a:cubicBezTo>
                  <a:cubicBezTo>
                    <a:pt x="1429" y="909"/>
                    <a:pt x="1299" y="890"/>
                    <a:pt x="1299" y="890"/>
                  </a:cubicBezTo>
                  <a:cubicBezTo>
                    <a:pt x="1299" y="890"/>
                    <a:pt x="1169" y="890"/>
                    <a:pt x="1151" y="890"/>
                  </a:cubicBezTo>
                  <a:cubicBezTo>
                    <a:pt x="1113" y="872"/>
                    <a:pt x="983" y="854"/>
                    <a:pt x="983" y="854"/>
                  </a:cubicBezTo>
                  <a:cubicBezTo>
                    <a:pt x="983" y="854"/>
                    <a:pt x="928" y="798"/>
                    <a:pt x="872" y="761"/>
                  </a:cubicBezTo>
                  <a:cubicBezTo>
                    <a:pt x="835" y="724"/>
                    <a:pt x="650" y="649"/>
                    <a:pt x="631" y="631"/>
                  </a:cubicBezTo>
                  <a:cubicBezTo>
                    <a:pt x="594" y="631"/>
                    <a:pt x="557" y="724"/>
                    <a:pt x="557" y="761"/>
                  </a:cubicBezTo>
                  <a:cubicBezTo>
                    <a:pt x="557" y="816"/>
                    <a:pt x="538" y="928"/>
                    <a:pt x="538" y="984"/>
                  </a:cubicBezTo>
                  <a:cubicBezTo>
                    <a:pt x="538" y="1039"/>
                    <a:pt x="576" y="1132"/>
                    <a:pt x="483" y="1132"/>
                  </a:cubicBezTo>
                  <a:cubicBezTo>
                    <a:pt x="409" y="1150"/>
                    <a:pt x="241" y="1132"/>
                    <a:pt x="223" y="1132"/>
                  </a:cubicBezTo>
                  <a:cubicBezTo>
                    <a:pt x="186" y="1132"/>
                    <a:pt x="112" y="1132"/>
                    <a:pt x="112" y="1132"/>
                  </a:cubicBezTo>
                  <a:cubicBezTo>
                    <a:pt x="112" y="1132"/>
                    <a:pt x="38" y="1113"/>
                    <a:pt x="38" y="1225"/>
                  </a:cubicBezTo>
                  <a:cubicBezTo>
                    <a:pt x="38" y="1336"/>
                    <a:pt x="38" y="1558"/>
                    <a:pt x="38" y="1596"/>
                  </a:cubicBezTo>
                  <a:cubicBezTo>
                    <a:pt x="38" y="1632"/>
                    <a:pt x="38" y="1762"/>
                    <a:pt x="38" y="1800"/>
                  </a:cubicBezTo>
                  <a:cubicBezTo>
                    <a:pt x="38" y="1837"/>
                    <a:pt x="0" y="1892"/>
                    <a:pt x="56" y="1967"/>
                  </a:cubicBezTo>
                  <a:cubicBezTo>
                    <a:pt x="112" y="2059"/>
                    <a:pt x="223" y="2189"/>
                    <a:pt x="241" y="2208"/>
                  </a:cubicBezTo>
                  <a:cubicBezTo>
                    <a:pt x="279" y="2226"/>
                    <a:pt x="316" y="2300"/>
                    <a:pt x="316" y="2300"/>
                  </a:cubicBezTo>
                  <a:cubicBezTo>
                    <a:pt x="316" y="2300"/>
                    <a:pt x="390" y="2300"/>
                    <a:pt x="427" y="2282"/>
                  </a:cubicBezTo>
                  <a:cubicBezTo>
                    <a:pt x="446" y="2282"/>
                    <a:pt x="501" y="2263"/>
                    <a:pt x="501" y="2282"/>
                  </a:cubicBezTo>
                  <a:cubicBezTo>
                    <a:pt x="520" y="2282"/>
                    <a:pt x="706" y="2282"/>
                    <a:pt x="724" y="2282"/>
                  </a:cubicBezTo>
                  <a:cubicBezTo>
                    <a:pt x="742" y="2300"/>
                    <a:pt x="761" y="2300"/>
                    <a:pt x="761" y="2300"/>
                  </a:cubicBezTo>
                  <a:cubicBezTo>
                    <a:pt x="854" y="2356"/>
                    <a:pt x="854" y="2356"/>
                    <a:pt x="854" y="2356"/>
                  </a:cubicBezTo>
                  <a:cubicBezTo>
                    <a:pt x="854" y="2356"/>
                    <a:pt x="891" y="2356"/>
                    <a:pt x="1058" y="2356"/>
                  </a:cubicBezTo>
                  <a:cubicBezTo>
                    <a:pt x="1188" y="2374"/>
                    <a:pt x="1188" y="2374"/>
                    <a:pt x="1188" y="2374"/>
                  </a:cubicBezTo>
                  <a:cubicBezTo>
                    <a:pt x="1188" y="2374"/>
                    <a:pt x="1280" y="2338"/>
                    <a:pt x="1354" y="2300"/>
                  </a:cubicBezTo>
                  <a:cubicBezTo>
                    <a:pt x="1410" y="2245"/>
                    <a:pt x="1596" y="2171"/>
                    <a:pt x="1614" y="2133"/>
                  </a:cubicBezTo>
                  <a:cubicBezTo>
                    <a:pt x="1633" y="2115"/>
                    <a:pt x="1689" y="2115"/>
                    <a:pt x="1651" y="2022"/>
                  </a:cubicBezTo>
                  <a:cubicBezTo>
                    <a:pt x="1633" y="1929"/>
                    <a:pt x="1559" y="1929"/>
                    <a:pt x="1633" y="1874"/>
                  </a:cubicBezTo>
                  <a:cubicBezTo>
                    <a:pt x="1707" y="1818"/>
                    <a:pt x="1763" y="1800"/>
                    <a:pt x="1763" y="1800"/>
                  </a:cubicBezTo>
                  <a:cubicBezTo>
                    <a:pt x="1763" y="1800"/>
                    <a:pt x="1967" y="1744"/>
                    <a:pt x="1967" y="1762"/>
                  </a:cubicBezTo>
                  <a:cubicBezTo>
                    <a:pt x="1967" y="1762"/>
                    <a:pt x="2041" y="1688"/>
                    <a:pt x="2152" y="1632"/>
                  </a:cubicBezTo>
                  <a:cubicBezTo>
                    <a:pt x="2264" y="1577"/>
                    <a:pt x="2523" y="1466"/>
                    <a:pt x="2523" y="1466"/>
                  </a:cubicBezTo>
                  <a:cubicBezTo>
                    <a:pt x="2653" y="1429"/>
                    <a:pt x="2653" y="1429"/>
                    <a:pt x="2653" y="1429"/>
                  </a:cubicBezTo>
                  <a:cubicBezTo>
                    <a:pt x="2709" y="1429"/>
                    <a:pt x="2709" y="1429"/>
                    <a:pt x="2709" y="1429"/>
                  </a:cubicBezTo>
                  <a:cubicBezTo>
                    <a:pt x="2709" y="1429"/>
                    <a:pt x="2746" y="1410"/>
                    <a:pt x="2727" y="1317"/>
                  </a:cubicBezTo>
                  <a:cubicBezTo>
                    <a:pt x="2709" y="1225"/>
                    <a:pt x="2709" y="1206"/>
                    <a:pt x="2764" y="1113"/>
                  </a:cubicBezTo>
                  <a:cubicBezTo>
                    <a:pt x="2802" y="1039"/>
                    <a:pt x="2857" y="984"/>
                    <a:pt x="2857" y="890"/>
                  </a:cubicBezTo>
                  <a:cubicBezTo>
                    <a:pt x="2857" y="779"/>
                    <a:pt x="2876" y="631"/>
                    <a:pt x="2820" y="557"/>
                  </a:cubicBezTo>
                  <a:cubicBezTo>
                    <a:pt x="2783" y="483"/>
                    <a:pt x="2764" y="334"/>
                    <a:pt x="2727" y="316"/>
                  </a:cubicBezTo>
                  <a:cubicBezTo>
                    <a:pt x="2690" y="297"/>
                    <a:pt x="2579" y="278"/>
                    <a:pt x="2523" y="223"/>
                  </a:cubicBezTo>
                  <a:cubicBezTo>
                    <a:pt x="2449" y="167"/>
                    <a:pt x="2338" y="93"/>
                    <a:pt x="2338" y="93"/>
                  </a:cubicBezTo>
                  <a:cubicBezTo>
                    <a:pt x="2226" y="56"/>
                    <a:pt x="2226" y="56"/>
                    <a:pt x="2226" y="56"/>
                  </a:cubicBezTo>
                  <a:cubicBezTo>
                    <a:pt x="1744" y="37"/>
                    <a:pt x="1744" y="37"/>
                    <a:pt x="1744" y="37"/>
                  </a:cubicBezTo>
                  <a:cubicBezTo>
                    <a:pt x="1744" y="37"/>
                    <a:pt x="1670" y="0"/>
                    <a:pt x="1651" y="130"/>
                  </a:cubicBezTo>
                  <a:cubicBezTo>
                    <a:pt x="1596" y="278"/>
                    <a:pt x="1596" y="278"/>
                    <a:pt x="1596" y="278"/>
                  </a:cubicBezTo>
                  <a:cubicBezTo>
                    <a:pt x="1596" y="278"/>
                    <a:pt x="1559" y="501"/>
                    <a:pt x="1577" y="575"/>
                  </a:cubicBezTo>
                  <a:cubicBezTo>
                    <a:pt x="1596" y="631"/>
                    <a:pt x="1614" y="779"/>
                    <a:pt x="1614" y="779"/>
                  </a:cubicBezTo>
                  <a:cubicBezTo>
                    <a:pt x="1614" y="779"/>
                    <a:pt x="1633" y="909"/>
                    <a:pt x="1744" y="928"/>
                  </a:cubicBezTo>
                  <a:cubicBezTo>
                    <a:pt x="1837" y="946"/>
                    <a:pt x="1874" y="909"/>
                    <a:pt x="1985" y="1002"/>
                  </a:cubicBezTo>
                  <a:cubicBezTo>
                    <a:pt x="2078" y="1076"/>
                    <a:pt x="2022" y="1150"/>
                    <a:pt x="1855" y="120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34"/>
            <p:cNvSpPr>
              <a:spLocks noChangeArrowheads="1"/>
            </p:cNvSpPr>
            <p:nvPr/>
          </p:nvSpPr>
          <p:spPr bwMode="auto">
            <a:xfrm>
              <a:off x="9818525" y="4398929"/>
              <a:ext cx="230825" cy="637904"/>
            </a:xfrm>
            <a:custGeom>
              <a:avLst/>
              <a:gdLst>
                <a:gd name="T0" fmla="*/ 519 w 706"/>
                <a:gd name="T1" fmla="*/ 427 h 1949"/>
                <a:gd name="T2" fmla="*/ 519 w 706"/>
                <a:gd name="T3" fmla="*/ 427 h 1949"/>
                <a:gd name="T4" fmla="*/ 371 w 706"/>
                <a:gd name="T5" fmla="*/ 167 h 1949"/>
                <a:gd name="T6" fmla="*/ 259 w 706"/>
                <a:gd name="T7" fmla="*/ 18 h 1949"/>
                <a:gd name="T8" fmla="*/ 18 w 706"/>
                <a:gd name="T9" fmla="*/ 56 h 1949"/>
                <a:gd name="T10" fmla="*/ 93 w 706"/>
                <a:gd name="T11" fmla="*/ 223 h 1949"/>
                <a:gd name="T12" fmla="*/ 148 w 706"/>
                <a:gd name="T13" fmla="*/ 427 h 1949"/>
                <a:gd name="T14" fmla="*/ 148 w 706"/>
                <a:gd name="T15" fmla="*/ 630 h 1949"/>
                <a:gd name="T16" fmla="*/ 93 w 706"/>
                <a:gd name="T17" fmla="*/ 779 h 1949"/>
                <a:gd name="T18" fmla="*/ 18 w 706"/>
                <a:gd name="T19" fmla="*/ 965 h 1949"/>
                <a:gd name="T20" fmla="*/ 0 w 706"/>
                <a:gd name="T21" fmla="*/ 1169 h 1949"/>
                <a:gd name="T22" fmla="*/ 148 w 706"/>
                <a:gd name="T23" fmla="*/ 1169 h 1949"/>
                <a:gd name="T24" fmla="*/ 297 w 706"/>
                <a:gd name="T25" fmla="*/ 1280 h 1949"/>
                <a:gd name="T26" fmla="*/ 371 w 706"/>
                <a:gd name="T27" fmla="*/ 1484 h 1949"/>
                <a:gd name="T28" fmla="*/ 371 w 706"/>
                <a:gd name="T29" fmla="*/ 1799 h 1949"/>
                <a:gd name="T30" fmla="*/ 556 w 706"/>
                <a:gd name="T31" fmla="*/ 1837 h 1949"/>
                <a:gd name="T32" fmla="*/ 686 w 706"/>
                <a:gd name="T33" fmla="*/ 1614 h 1949"/>
                <a:gd name="T34" fmla="*/ 630 w 706"/>
                <a:gd name="T35" fmla="*/ 1298 h 1949"/>
                <a:gd name="T36" fmla="*/ 464 w 706"/>
                <a:gd name="T37" fmla="*/ 909 h 1949"/>
                <a:gd name="T38" fmla="*/ 519 w 706"/>
                <a:gd name="T39" fmla="*/ 427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1949">
                  <a:moveTo>
                    <a:pt x="519" y="427"/>
                  </a:moveTo>
                  <a:lnTo>
                    <a:pt x="519" y="427"/>
                  </a:lnTo>
                  <a:cubicBezTo>
                    <a:pt x="519" y="427"/>
                    <a:pt x="426" y="259"/>
                    <a:pt x="371" y="167"/>
                  </a:cubicBezTo>
                  <a:cubicBezTo>
                    <a:pt x="334" y="93"/>
                    <a:pt x="334" y="37"/>
                    <a:pt x="259" y="18"/>
                  </a:cubicBezTo>
                  <a:cubicBezTo>
                    <a:pt x="185" y="0"/>
                    <a:pt x="37" y="0"/>
                    <a:pt x="18" y="56"/>
                  </a:cubicBezTo>
                  <a:cubicBezTo>
                    <a:pt x="18" y="56"/>
                    <a:pt x="37" y="111"/>
                    <a:pt x="93" y="223"/>
                  </a:cubicBezTo>
                  <a:cubicBezTo>
                    <a:pt x="129" y="315"/>
                    <a:pt x="148" y="389"/>
                    <a:pt x="148" y="427"/>
                  </a:cubicBezTo>
                  <a:cubicBezTo>
                    <a:pt x="148" y="464"/>
                    <a:pt x="148" y="630"/>
                    <a:pt x="148" y="630"/>
                  </a:cubicBezTo>
                  <a:cubicBezTo>
                    <a:pt x="148" y="630"/>
                    <a:pt x="129" y="724"/>
                    <a:pt x="93" y="779"/>
                  </a:cubicBezTo>
                  <a:cubicBezTo>
                    <a:pt x="55" y="835"/>
                    <a:pt x="18" y="927"/>
                    <a:pt x="18" y="965"/>
                  </a:cubicBezTo>
                  <a:cubicBezTo>
                    <a:pt x="18" y="1001"/>
                    <a:pt x="37" y="1113"/>
                    <a:pt x="0" y="1169"/>
                  </a:cubicBezTo>
                  <a:cubicBezTo>
                    <a:pt x="0" y="1169"/>
                    <a:pt x="111" y="1169"/>
                    <a:pt x="148" y="1169"/>
                  </a:cubicBezTo>
                  <a:cubicBezTo>
                    <a:pt x="185" y="1169"/>
                    <a:pt x="241" y="1224"/>
                    <a:pt x="297" y="1280"/>
                  </a:cubicBezTo>
                  <a:cubicBezTo>
                    <a:pt x="352" y="1336"/>
                    <a:pt x="371" y="1354"/>
                    <a:pt x="371" y="1484"/>
                  </a:cubicBezTo>
                  <a:cubicBezTo>
                    <a:pt x="371" y="1632"/>
                    <a:pt x="315" y="1632"/>
                    <a:pt x="371" y="1799"/>
                  </a:cubicBezTo>
                  <a:cubicBezTo>
                    <a:pt x="408" y="1948"/>
                    <a:pt x="500" y="1873"/>
                    <a:pt x="556" y="1837"/>
                  </a:cubicBezTo>
                  <a:cubicBezTo>
                    <a:pt x="594" y="1781"/>
                    <a:pt x="686" y="1669"/>
                    <a:pt x="686" y="1614"/>
                  </a:cubicBezTo>
                  <a:cubicBezTo>
                    <a:pt x="705" y="1540"/>
                    <a:pt x="668" y="1317"/>
                    <a:pt x="630" y="1298"/>
                  </a:cubicBezTo>
                  <a:cubicBezTo>
                    <a:pt x="594" y="1261"/>
                    <a:pt x="500" y="1113"/>
                    <a:pt x="464" y="909"/>
                  </a:cubicBezTo>
                  <a:cubicBezTo>
                    <a:pt x="426" y="686"/>
                    <a:pt x="445" y="501"/>
                    <a:pt x="519" y="427"/>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35"/>
            <p:cNvSpPr>
              <a:spLocks noChangeArrowheads="1"/>
            </p:cNvSpPr>
            <p:nvPr/>
          </p:nvSpPr>
          <p:spPr bwMode="auto">
            <a:xfrm>
              <a:off x="9532879" y="3823083"/>
              <a:ext cx="145708" cy="170300"/>
            </a:xfrm>
            <a:custGeom>
              <a:avLst/>
              <a:gdLst>
                <a:gd name="T0" fmla="*/ 37 w 446"/>
                <a:gd name="T1" fmla="*/ 92 h 520"/>
                <a:gd name="T2" fmla="*/ 37 w 446"/>
                <a:gd name="T3" fmla="*/ 92 h 520"/>
                <a:gd name="T4" fmla="*/ 56 w 446"/>
                <a:gd name="T5" fmla="*/ 55 h 520"/>
                <a:gd name="T6" fmla="*/ 223 w 446"/>
                <a:gd name="T7" fmla="*/ 74 h 520"/>
                <a:gd name="T8" fmla="*/ 297 w 446"/>
                <a:gd name="T9" fmla="*/ 18 h 520"/>
                <a:gd name="T10" fmla="*/ 389 w 446"/>
                <a:gd name="T11" fmla="*/ 241 h 520"/>
                <a:gd name="T12" fmla="*/ 167 w 446"/>
                <a:gd name="T13" fmla="*/ 501 h 520"/>
                <a:gd name="T14" fmla="*/ 56 w 446"/>
                <a:gd name="T15" fmla="*/ 501 h 520"/>
                <a:gd name="T16" fmla="*/ 93 w 446"/>
                <a:gd name="T17" fmla="*/ 334 h 520"/>
                <a:gd name="T18" fmla="*/ 37 w 446"/>
                <a:gd name="T19" fmla="*/ 9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520">
                  <a:moveTo>
                    <a:pt x="37" y="92"/>
                  </a:moveTo>
                  <a:lnTo>
                    <a:pt x="37" y="92"/>
                  </a:lnTo>
                  <a:cubicBezTo>
                    <a:pt x="37" y="74"/>
                    <a:pt x="0" y="55"/>
                    <a:pt x="56" y="55"/>
                  </a:cubicBezTo>
                  <a:cubicBezTo>
                    <a:pt x="111" y="55"/>
                    <a:pt x="185" y="92"/>
                    <a:pt x="223" y="74"/>
                  </a:cubicBezTo>
                  <a:cubicBezTo>
                    <a:pt x="259" y="37"/>
                    <a:pt x="241" y="0"/>
                    <a:pt x="297" y="18"/>
                  </a:cubicBezTo>
                  <a:cubicBezTo>
                    <a:pt x="353" y="37"/>
                    <a:pt x="445" y="130"/>
                    <a:pt x="389" y="241"/>
                  </a:cubicBezTo>
                  <a:cubicBezTo>
                    <a:pt x="334" y="334"/>
                    <a:pt x="241" y="501"/>
                    <a:pt x="167" y="501"/>
                  </a:cubicBezTo>
                  <a:cubicBezTo>
                    <a:pt x="111" y="501"/>
                    <a:pt x="56" y="519"/>
                    <a:pt x="56" y="501"/>
                  </a:cubicBezTo>
                  <a:cubicBezTo>
                    <a:pt x="56" y="463"/>
                    <a:pt x="111" y="445"/>
                    <a:pt x="93" y="334"/>
                  </a:cubicBezTo>
                  <a:cubicBezTo>
                    <a:pt x="93" y="222"/>
                    <a:pt x="74" y="185"/>
                    <a:pt x="37" y="92"/>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36"/>
            <p:cNvSpPr>
              <a:spLocks noChangeArrowheads="1"/>
            </p:cNvSpPr>
            <p:nvPr/>
          </p:nvSpPr>
          <p:spPr bwMode="auto">
            <a:xfrm>
              <a:off x="9527109" y="3707625"/>
              <a:ext cx="158692" cy="145766"/>
            </a:xfrm>
            <a:custGeom>
              <a:avLst/>
              <a:gdLst>
                <a:gd name="T0" fmla="*/ 111 w 483"/>
                <a:gd name="T1" fmla="*/ 130 h 446"/>
                <a:gd name="T2" fmla="*/ 111 w 483"/>
                <a:gd name="T3" fmla="*/ 130 h 446"/>
                <a:gd name="T4" fmla="*/ 222 w 483"/>
                <a:gd name="T5" fmla="*/ 74 h 446"/>
                <a:gd name="T6" fmla="*/ 371 w 483"/>
                <a:gd name="T7" fmla="*/ 0 h 446"/>
                <a:gd name="T8" fmla="*/ 482 w 483"/>
                <a:gd name="T9" fmla="*/ 37 h 446"/>
                <a:gd name="T10" fmla="*/ 426 w 483"/>
                <a:gd name="T11" fmla="*/ 186 h 446"/>
                <a:gd name="T12" fmla="*/ 333 w 483"/>
                <a:gd name="T13" fmla="*/ 353 h 446"/>
                <a:gd name="T14" fmla="*/ 315 w 483"/>
                <a:gd name="T15" fmla="*/ 371 h 446"/>
                <a:gd name="T16" fmla="*/ 277 w 483"/>
                <a:gd name="T17" fmla="*/ 353 h 446"/>
                <a:gd name="T18" fmla="*/ 185 w 483"/>
                <a:gd name="T19" fmla="*/ 427 h 446"/>
                <a:gd name="T20" fmla="*/ 55 w 483"/>
                <a:gd name="T21" fmla="*/ 445 h 446"/>
                <a:gd name="T22" fmla="*/ 0 w 483"/>
                <a:gd name="T23" fmla="*/ 353 h 446"/>
                <a:gd name="T24" fmla="*/ 74 w 483"/>
                <a:gd name="T25" fmla="*/ 204 h 446"/>
                <a:gd name="T26" fmla="*/ 111 w 483"/>
                <a:gd name="T27" fmla="*/ 13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3" h="446">
                  <a:moveTo>
                    <a:pt x="111" y="130"/>
                  </a:moveTo>
                  <a:lnTo>
                    <a:pt x="111" y="130"/>
                  </a:lnTo>
                  <a:cubicBezTo>
                    <a:pt x="111" y="130"/>
                    <a:pt x="185" y="112"/>
                    <a:pt x="222" y="74"/>
                  </a:cubicBezTo>
                  <a:cubicBezTo>
                    <a:pt x="259" y="37"/>
                    <a:pt x="371" y="0"/>
                    <a:pt x="371" y="0"/>
                  </a:cubicBezTo>
                  <a:cubicBezTo>
                    <a:pt x="371" y="0"/>
                    <a:pt x="482" y="0"/>
                    <a:pt x="482" y="37"/>
                  </a:cubicBezTo>
                  <a:cubicBezTo>
                    <a:pt x="482" y="74"/>
                    <a:pt x="463" y="130"/>
                    <a:pt x="426" y="186"/>
                  </a:cubicBezTo>
                  <a:cubicBezTo>
                    <a:pt x="371" y="242"/>
                    <a:pt x="333" y="334"/>
                    <a:pt x="333" y="353"/>
                  </a:cubicBezTo>
                  <a:lnTo>
                    <a:pt x="315" y="371"/>
                  </a:lnTo>
                  <a:lnTo>
                    <a:pt x="277" y="353"/>
                  </a:lnTo>
                  <a:cubicBezTo>
                    <a:pt x="259" y="371"/>
                    <a:pt x="259" y="427"/>
                    <a:pt x="185" y="427"/>
                  </a:cubicBezTo>
                  <a:cubicBezTo>
                    <a:pt x="129" y="427"/>
                    <a:pt x="36" y="353"/>
                    <a:pt x="55" y="445"/>
                  </a:cubicBezTo>
                  <a:cubicBezTo>
                    <a:pt x="55" y="445"/>
                    <a:pt x="0" y="408"/>
                    <a:pt x="0" y="353"/>
                  </a:cubicBezTo>
                  <a:cubicBezTo>
                    <a:pt x="0" y="278"/>
                    <a:pt x="55" y="223"/>
                    <a:pt x="74" y="204"/>
                  </a:cubicBezTo>
                  <a:cubicBezTo>
                    <a:pt x="92" y="167"/>
                    <a:pt x="111" y="167"/>
                    <a:pt x="111" y="130"/>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37"/>
            <p:cNvSpPr>
              <a:spLocks noChangeArrowheads="1"/>
            </p:cNvSpPr>
            <p:nvPr/>
          </p:nvSpPr>
          <p:spPr bwMode="auto">
            <a:xfrm>
              <a:off x="9538650" y="3701852"/>
              <a:ext cx="874250" cy="893355"/>
            </a:xfrm>
            <a:custGeom>
              <a:avLst/>
              <a:gdLst>
                <a:gd name="T0" fmla="*/ 2449 w 2673"/>
                <a:gd name="T1" fmla="*/ 1279 h 2728"/>
                <a:gd name="T2" fmla="*/ 2449 w 2673"/>
                <a:gd name="T3" fmla="*/ 1279 h 2728"/>
                <a:gd name="T4" fmla="*/ 2467 w 2673"/>
                <a:gd name="T5" fmla="*/ 1780 h 2728"/>
                <a:gd name="T6" fmla="*/ 2672 w 2673"/>
                <a:gd name="T7" fmla="*/ 2448 h 2728"/>
                <a:gd name="T8" fmla="*/ 2579 w 2673"/>
                <a:gd name="T9" fmla="*/ 2522 h 2728"/>
                <a:gd name="T10" fmla="*/ 2319 w 2673"/>
                <a:gd name="T11" fmla="*/ 2578 h 2728"/>
                <a:gd name="T12" fmla="*/ 2078 w 2673"/>
                <a:gd name="T13" fmla="*/ 2652 h 2728"/>
                <a:gd name="T14" fmla="*/ 1819 w 2673"/>
                <a:gd name="T15" fmla="*/ 2708 h 2728"/>
                <a:gd name="T16" fmla="*/ 1540 w 2673"/>
                <a:gd name="T17" fmla="*/ 2652 h 2728"/>
                <a:gd name="T18" fmla="*/ 1373 w 2673"/>
                <a:gd name="T19" fmla="*/ 2560 h 2728"/>
                <a:gd name="T20" fmla="*/ 1225 w 2673"/>
                <a:gd name="T21" fmla="*/ 2281 h 2728"/>
                <a:gd name="T22" fmla="*/ 1113 w 2673"/>
                <a:gd name="T23" fmla="*/ 2151 h 2728"/>
                <a:gd name="T24" fmla="*/ 872 w 2673"/>
                <a:gd name="T25" fmla="*/ 2189 h 2728"/>
                <a:gd name="T26" fmla="*/ 706 w 2673"/>
                <a:gd name="T27" fmla="*/ 2133 h 2728"/>
                <a:gd name="T28" fmla="*/ 538 w 2673"/>
                <a:gd name="T29" fmla="*/ 2003 h 2728"/>
                <a:gd name="T30" fmla="*/ 483 w 2673"/>
                <a:gd name="T31" fmla="*/ 1966 h 2728"/>
                <a:gd name="T32" fmla="*/ 371 w 2673"/>
                <a:gd name="T33" fmla="*/ 1929 h 2728"/>
                <a:gd name="T34" fmla="*/ 335 w 2673"/>
                <a:gd name="T35" fmla="*/ 1650 h 2728"/>
                <a:gd name="T36" fmla="*/ 205 w 2673"/>
                <a:gd name="T37" fmla="*/ 1391 h 2728"/>
                <a:gd name="T38" fmla="*/ 75 w 2673"/>
                <a:gd name="T39" fmla="*/ 1094 h 2728"/>
                <a:gd name="T40" fmla="*/ 0 w 2673"/>
                <a:gd name="T41" fmla="*/ 927 h 2728"/>
                <a:gd name="T42" fmla="*/ 38 w 2673"/>
                <a:gd name="T43" fmla="*/ 872 h 2728"/>
                <a:gd name="T44" fmla="*/ 149 w 2673"/>
                <a:gd name="T45" fmla="*/ 872 h 2728"/>
                <a:gd name="T46" fmla="*/ 316 w 2673"/>
                <a:gd name="T47" fmla="*/ 686 h 2728"/>
                <a:gd name="T48" fmla="*/ 390 w 2673"/>
                <a:gd name="T49" fmla="*/ 575 h 2728"/>
                <a:gd name="T50" fmla="*/ 279 w 2673"/>
                <a:gd name="T51" fmla="*/ 389 h 2728"/>
                <a:gd name="T52" fmla="*/ 335 w 2673"/>
                <a:gd name="T53" fmla="*/ 260 h 2728"/>
                <a:gd name="T54" fmla="*/ 427 w 2673"/>
                <a:gd name="T55" fmla="*/ 130 h 2728"/>
                <a:gd name="T56" fmla="*/ 446 w 2673"/>
                <a:gd name="T57" fmla="*/ 55 h 2728"/>
                <a:gd name="T58" fmla="*/ 538 w 2673"/>
                <a:gd name="T59" fmla="*/ 18 h 2728"/>
                <a:gd name="T60" fmla="*/ 1169 w 2673"/>
                <a:gd name="T61" fmla="*/ 0 h 2728"/>
                <a:gd name="T62" fmla="*/ 1651 w 2673"/>
                <a:gd name="T63" fmla="*/ 241 h 2728"/>
                <a:gd name="T64" fmla="*/ 2134 w 2673"/>
                <a:gd name="T65" fmla="*/ 537 h 2728"/>
                <a:gd name="T66" fmla="*/ 2152 w 2673"/>
                <a:gd name="T67" fmla="*/ 649 h 2728"/>
                <a:gd name="T68" fmla="*/ 2486 w 2673"/>
                <a:gd name="T69" fmla="*/ 872 h 2728"/>
                <a:gd name="T70" fmla="*/ 2449 w 2673"/>
                <a:gd name="T71" fmla="*/ 1279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3" h="2728">
                  <a:moveTo>
                    <a:pt x="2449" y="1279"/>
                  </a:moveTo>
                  <a:lnTo>
                    <a:pt x="2449" y="1279"/>
                  </a:lnTo>
                  <a:cubicBezTo>
                    <a:pt x="2486" y="1354"/>
                    <a:pt x="2486" y="1539"/>
                    <a:pt x="2467" y="1780"/>
                  </a:cubicBezTo>
                  <a:cubicBezTo>
                    <a:pt x="2449" y="2021"/>
                    <a:pt x="2579" y="2263"/>
                    <a:pt x="2672" y="2448"/>
                  </a:cubicBezTo>
                  <a:cubicBezTo>
                    <a:pt x="2672" y="2448"/>
                    <a:pt x="2597" y="2522"/>
                    <a:pt x="2579" y="2522"/>
                  </a:cubicBezTo>
                  <a:cubicBezTo>
                    <a:pt x="2561" y="2541"/>
                    <a:pt x="2338" y="2578"/>
                    <a:pt x="2319" y="2578"/>
                  </a:cubicBezTo>
                  <a:cubicBezTo>
                    <a:pt x="2301" y="2578"/>
                    <a:pt x="2078" y="2652"/>
                    <a:pt x="2078" y="2652"/>
                  </a:cubicBezTo>
                  <a:cubicBezTo>
                    <a:pt x="2078" y="2652"/>
                    <a:pt x="1985" y="2708"/>
                    <a:pt x="1819" y="2708"/>
                  </a:cubicBezTo>
                  <a:cubicBezTo>
                    <a:pt x="1670" y="2708"/>
                    <a:pt x="1633" y="2727"/>
                    <a:pt x="1540" y="2652"/>
                  </a:cubicBezTo>
                  <a:cubicBezTo>
                    <a:pt x="1429" y="2597"/>
                    <a:pt x="1373" y="2560"/>
                    <a:pt x="1373" y="2560"/>
                  </a:cubicBezTo>
                  <a:cubicBezTo>
                    <a:pt x="1373" y="2560"/>
                    <a:pt x="1225" y="2337"/>
                    <a:pt x="1225" y="2281"/>
                  </a:cubicBezTo>
                  <a:cubicBezTo>
                    <a:pt x="1206" y="2244"/>
                    <a:pt x="1188" y="2170"/>
                    <a:pt x="1113" y="2151"/>
                  </a:cubicBezTo>
                  <a:cubicBezTo>
                    <a:pt x="1039" y="2133"/>
                    <a:pt x="872" y="2151"/>
                    <a:pt x="872" y="2189"/>
                  </a:cubicBezTo>
                  <a:cubicBezTo>
                    <a:pt x="872" y="2189"/>
                    <a:pt x="742" y="2151"/>
                    <a:pt x="706" y="2133"/>
                  </a:cubicBezTo>
                  <a:cubicBezTo>
                    <a:pt x="687" y="2115"/>
                    <a:pt x="538" y="2003"/>
                    <a:pt x="538" y="2003"/>
                  </a:cubicBezTo>
                  <a:cubicBezTo>
                    <a:pt x="483" y="1966"/>
                    <a:pt x="483" y="1966"/>
                    <a:pt x="483" y="1966"/>
                  </a:cubicBezTo>
                  <a:cubicBezTo>
                    <a:pt x="371" y="1929"/>
                    <a:pt x="371" y="1929"/>
                    <a:pt x="371" y="1929"/>
                  </a:cubicBezTo>
                  <a:cubicBezTo>
                    <a:pt x="371" y="1929"/>
                    <a:pt x="390" y="1799"/>
                    <a:pt x="335" y="1650"/>
                  </a:cubicBezTo>
                  <a:cubicBezTo>
                    <a:pt x="279" y="1502"/>
                    <a:pt x="205" y="1391"/>
                    <a:pt x="205" y="1391"/>
                  </a:cubicBezTo>
                  <a:cubicBezTo>
                    <a:pt x="75" y="1094"/>
                    <a:pt x="75" y="1094"/>
                    <a:pt x="75" y="1094"/>
                  </a:cubicBezTo>
                  <a:cubicBezTo>
                    <a:pt x="0" y="927"/>
                    <a:pt x="0" y="927"/>
                    <a:pt x="0" y="927"/>
                  </a:cubicBezTo>
                  <a:cubicBezTo>
                    <a:pt x="0" y="927"/>
                    <a:pt x="0" y="890"/>
                    <a:pt x="38" y="872"/>
                  </a:cubicBezTo>
                  <a:cubicBezTo>
                    <a:pt x="38" y="872"/>
                    <a:pt x="38" y="890"/>
                    <a:pt x="149" y="872"/>
                  </a:cubicBezTo>
                  <a:cubicBezTo>
                    <a:pt x="149" y="872"/>
                    <a:pt x="241" y="834"/>
                    <a:pt x="316" y="686"/>
                  </a:cubicBezTo>
                  <a:cubicBezTo>
                    <a:pt x="316" y="686"/>
                    <a:pt x="390" y="593"/>
                    <a:pt x="390" y="575"/>
                  </a:cubicBezTo>
                  <a:cubicBezTo>
                    <a:pt x="390" y="537"/>
                    <a:pt x="371" y="408"/>
                    <a:pt x="279" y="389"/>
                  </a:cubicBezTo>
                  <a:cubicBezTo>
                    <a:pt x="279" y="389"/>
                    <a:pt x="316" y="296"/>
                    <a:pt x="335" y="260"/>
                  </a:cubicBezTo>
                  <a:cubicBezTo>
                    <a:pt x="371" y="222"/>
                    <a:pt x="427" y="148"/>
                    <a:pt x="427" y="130"/>
                  </a:cubicBezTo>
                  <a:cubicBezTo>
                    <a:pt x="446" y="111"/>
                    <a:pt x="446" y="55"/>
                    <a:pt x="446" y="55"/>
                  </a:cubicBezTo>
                  <a:cubicBezTo>
                    <a:pt x="538" y="18"/>
                    <a:pt x="538" y="18"/>
                    <a:pt x="538" y="18"/>
                  </a:cubicBezTo>
                  <a:cubicBezTo>
                    <a:pt x="1169" y="0"/>
                    <a:pt x="1169" y="0"/>
                    <a:pt x="1169" y="0"/>
                  </a:cubicBezTo>
                  <a:cubicBezTo>
                    <a:pt x="1651" y="241"/>
                    <a:pt x="1651" y="241"/>
                    <a:pt x="1651" y="241"/>
                  </a:cubicBezTo>
                  <a:cubicBezTo>
                    <a:pt x="2134" y="537"/>
                    <a:pt x="2134" y="537"/>
                    <a:pt x="2134" y="537"/>
                  </a:cubicBezTo>
                  <a:cubicBezTo>
                    <a:pt x="2134" y="537"/>
                    <a:pt x="2152" y="631"/>
                    <a:pt x="2152" y="649"/>
                  </a:cubicBezTo>
                  <a:cubicBezTo>
                    <a:pt x="2152" y="686"/>
                    <a:pt x="2523" y="816"/>
                    <a:pt x="2486" y="872"/>
                  </a:cubicBezTo>
                  <a:cubicBezTo>
                    <a:pt x="2467" y="890"/>
                    <a:pt x="2319" y="1076"/>
                    <a:pt x="2449" y="127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8"/>
            <p:cNvSpPr>
              <a:spLocks noChangeArrowheads="1"/>
            </p:cNvSpPr>
            <p:nvPr/>
          </p:nvSpPr>
          <p:spPr bwMode="auto">
            <a:xfrm>
              <a:off x="9551633" y="3283318"/>
              <a:ext cx="473191" cy="467604"/>
            </a:xfrm>
            <a:custGeom>
              <a:avLst/>
              <a:gdLst>
                <a:gd name="T0" fmla="*/ 371 w 1447"/>
                <a:gd name="T1" fmla="*/ 92 h 1428"/>
                <a:gd name="T2" fmla="*/ 371 w 1447"/>
                <a:gd name="T3" fmla="*/ 92 h 1428"/>
                <a:gd name="T4" fmla="*/ 445 w 1447"/>
                <a:gd name="T5" fmla="*/ 445 h 1428"/>
                <a:gd name="T6" fmla="*/ 222 w 1447"/>
                <a:gd name="T7" fmla="*/ 834 h 1428"/>
                <a:gd name="T8" fmla="*/ 111 w 1447"/>
                <a:gd name="T9" fmla="*/ 1000 h 1428"/>
                <a:gd name="T10" fmla="*/ 74 w 1447"/>
                <a:gd name="T11" fmla="*/ 1149 h 1428"/>
                <a:gd name="T12" fmla="*/ 37 w 1447"/>
                <a:gd name="T13" fmla="*/ 1427 h 1428"/>
                <a:gd name="T14" fmla="*/ 129 w 1447"/>
                <a:gd name="T15" fmla="*/ 1390 h 1428"/>
                <a:gd name="T16" fmla="*/ 259 w 1447"/>
                <a:gd name="T17" fmla="*/ 1316 h 1428"/>
                <a:gd name="T18" fmla="*/ 408 w 1447"/>
                <a:gd name="T19" fmla="*/ 1334 h 1428"/>
                <a:gd name="T20" fmla="*/ 500 w 1447"/>
                <a:gd name="T21" fmla="*/ 1297 h 1428"/>
                <a:gd name="T22" fmla="*/ 1131 w 1447"/>
                <a:gd name="T23" fmla="*/ 1279 h 1428"/>
                <a:gd name="T24" fmla="*/ 1205 w 1447"/>
                <a:gd name="T25" fmla="*/ 964 h 1428"/>
                <a:gd name="T26" fmla="*/ 1298 w 1447"/>
                <a:gd name="T27" fmla="*/ 742 h 1428"/>
                <a:gd name="T28" fmla="*/ 1410 w 1447"/>
                <a:gd name="T29" fmla="*/ 482 h 1428"/>
                <a:gd name="T30" fmla="*/ 1298 w 1447"/>
                <a:gd name="T31" fmla="*/ 111 h 1428"/>
                <a:gd name="T32" fmla="*/ 1150 w 1447"/>
                <a:gd name="T33" fmla="*/ 0 h 1428"/>
                <a:gd name="T34" fmla="*/ 927 w 1447"/>
                <a:gd name="T35" fmla="*/ 55 h 1428"/>
                <a:gd name="T36" fmla="*/ 371 w 1447"/>
                <a:gd name="T37" fmla="*/ 92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7" h="1428">
                  <a:moveTo>
                    <a:pt x="371" y="92"/>
                  </a:moveTo>
                  <a:lnTo>
                    <a:pt x="371" y="92"/>
                  </a:lnTo>
                  <a:cubicBezTo>
                    <a:pt x="371" y="92"/>
                    <a:pt x="482" y="278"/>
                    <a:pt x="445" y="445"/>
                  </a:cubicBezTo>
                  <a:cubicBezTo>
                    <a:pt x="389" y="593"/>
                    <a:pt x="222" y="834"/>
                    <a:pt x="222" y="834"/>
                  </a:cubicBezTo>
                  <a:cubicBezTo>
                    <a:pt x="111" y="1000"/>
                    <a:pt x="111" y="1000"/>
                    <a:pt x="111" y="1000"/>
                  </a:cubicBezTo>
                  <a:cubicBezTo>
                    <a:pt x="111" y="1000"/>
                    <a:pt x="92" y="1130"/>
                    <a:pt x="74" y="1149"/>
                  </a:cubicBezTo>
                  <a:cubicBezTo>
                    <a:pt x="55" y="1186"/>
                    <a:pt x="0" y="1371"/>
                    <a:pt x="37" y="1427"/>
                  </a:cubicBezTo>
                  <a:cubicBezTo>
                    <a:pt x="37" y="1427"/>
                    <a:pt x="74" y="1427"/>
                    <a:pt x="129" y="1390"/>
                  </a:cubicBezTo>
                  <a:cubicBezTo>
                    <a:pt x="185" y="1353"/>
                    <a:pt x="222" y="1316"/>
                    <a:pt x="259" y="1316"/>
                  </a:cubicBezTo>
                  <a:cubicBezTo>
                    <a:pt x="297" y="1297"/>
                    <a:pt x="408" y="1297"/>
                    <a:pt x="408" y="1334"/>
                  </a:cubicBezTo>
                  <a:cubicBezTo>
                    <a:pt x="500" y="1297"/>
                    <a:pt x="500" y="1297"/>
                    <a:pt x="500" y="1297"/>
                  </a:cubicBezTo>
                  <a:cubicBezTo>
                    <a:pt x="1131" y="1279"/>
                    <a:pt x="1131" y="1279"/>
                    <a:pt x="1131" y="1279"/>
                  </a:cubicBezTo>
                  <a:cubicBezTo>
                    <a:pt x="1131" y="1279"/>
                    <a:pt x="1187" y="1019"/>
                    <a:pt x="1205" y="964"/>
                  </a:cubicBezTo>
                  <a:cubicBezTo>
                    <a:pt x="1205" y="909"/>
                    <a:pt x="1298" y="742"/>
                    <a:pt x="1298" y="742"/>
                  </a:cubicBezTo>
                  <a:cubicBezTo>
                    <a:pt x="1298" y="742"/>
                    <a:pt x="1446" y="630"/>
                    <a:pt x="1410" y="482"/>
                  </a:cubicBezTo>
                  <a:cubicBezTo>
                    <a:pt x="1391" y="315"/>
                    <a:pt x="1354" y="166"/>
                    <a:pt x="1298" y="111"/>
                  </a:cubicBezTo>
                  <a:cubicBezTo>
                    <a:pt x="1261" y="74"/>
                    <a:pt x="1150" y="0"/>
                    <a:pt x="1150" y="0"/>
                  </a:cubicBezTo>
                  <a:cubicBezTo>
                    <a:pt x="1150" y="0"/>
                    <a:pt x="1113" y="18"/>
                    <a:pt x="927" y="55"/>
                  </a:cubicBezTo>
                  <a:cubicBezTo>
                    <a:pt x="742" y="92"/>
                    <a:pt x="482" y="111"/>
                    <a:pt x="371" y="92"/>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39"/>
            <p:cNvSpPr>
              <a:spLocks noChangeArrowheads="1"/>
            </p:cNvSpPr>
            <p:nvPr/>
          </p:nvSpPr>
          <p:spPr bwMode="auto">
            <a:xfrm>
              <a:off x="9920953" y="3209714"/>
              <a:ext cx="662180" cy="783669"/>
            </a:xfrm>
            <a:custGeom>
              <a:avLst/>
              <a:gdLst>
                <a:gd name="T0" fmla="*/ 1855 w 2023"/>
                <a:gd name="T1" fmla="*/ 1706 h 2393"/>
                <a:gd name="T2" fmla="*/ 1855 w 2023"/>
                <a:gd name="T3" fmla="*/ 1706 h 2393"/>
                <a:gd name="T4" fmla="*/ 1763 w 2023"/>
                <a:gd name="T5" fmla="*/ 1724 h 2393"/>
                <a:gd name="T6" fmla="*/ 1614 w 2023"/>
                <a:gd name="T7" fmla="*/ 1873 h 2393"/>
                <a:gd name="T8" fmla="*/ 1577 w 2023"/>
                <a:gd name="T9" fmla="*/ 2021 h 2393"/>
                <a:gd name="T10" fmla="*/ 1503 w 2023"/>
                <a:gd name="T11" fmla="*/ 2058 h 2393"/>
                <a:gd name="T12" fmla="*/ 1466 w 2023"/>
                <a:gd name="T13" fmla="*/ 2281 h 2393"/>
                <a:gd name="T14" fmla="*/ 1354 w 2023"/>
                <a:gd name="T15" fmla="*/ 2392 h 2393"/>
                <a:gd name="T16" fmla="*/ 983 w 2023"/>
                <a:gd name="T17" fmla="*/ 2151 h 2393"/>
                <a:gd name="T18" fmla="*/ 965 w 2023"/>
                <a:gd name="T19" fmla="*/ 2039 h 2393"/>
                <a:gd name="T20" fmla="*/ 482 w 2023"/>
                <a:gd name="T21" fmla="*/ 1743 h 2393"/>
                <a:gd name="T22" fmla="*/ 0 w 2023"/>
                <a:gd name="T23" fmla="*/ 1502 h 2393"/>
                <a:gd name="T24" fmla="*/ 74 w 2023"/>
                <a:gd name="T25" fmla="*/ 1169 h 2393"/>
                <a:gd name="T26" fmla="*/ 167 w 2023"/>
                <a:gd name="T27" fmla="*/ 965 h 2393"/>
                <a:gd name="T28" fmla="*/ 297 w 2023"/>
                <a:gd name="T29" fmla="*/ 724 h 2393"/>
                <a:gd name="T30" fmla="*/ 167 w 2023"/>
                <a:gd name="T31" fmla="*/ 334 h 2393"/>
                <a:gd name="T32" fmla="*/ 19 w 2023"/>
                <a:gd name="T33" fmla="*/ 223 h 2393"/>
                <a:gd name="T34" fmla="*/ 130 w 2023"/>
                <a:gd name="T35" fmla="*/ 56 h 2393"/>
                <a:gd name="T36" fmla="*/ 408 w 2023"/>
                <a:gd name="T37" fmla="*/ 37 h 2393"/>
                <a:gd name="T38" fmla="*/ 650 w 2023"/>
                <a:gd name="T39" fmla="*/ 56 h 2393"/>
                <a:gd name="T40" fmla="*/ 1039 w 2023"/>
                <a:gd name="T41" fmla="*/ 315 h 2393"/>
                <a:gd name="T42" fmla="*/ 1410 w 2023"/>
                <a:gd name="T43" fmla="*/ 371 h 2393"/>
                <a:gd name="T44" fmla="*/ 1763 w 2023"/>
                <a:gd name="T45" fmla="*/ 278 h 2393"/>
                <a:gd name="T46" fmla="*/ 1985 w 2023"/>
                <a:gd name="T47" fmla="*/ 297 h 2393"/>
                <a:gd name="T48" fmla="*/ 1837 w 2023"/>
                <a:gd name="T49" fmla="*/ 501 h 2393"/>
                <a:gd name="T50" fmla="*/ 1725 w 2023"/>
                <a:gd name="T51" fmla="*/ 630 h 2393"/>
                <a:gd name="T52" fmla="*/ 1707 w 2023"/>
                <a:gd name="T53" fmla="*/ 1465 h 2393"/>
                <a:gd name="T54" fmla="*/ 1799 w 2023"/>
                <a:gd name="T55" fmla="*/ 1613 h 2393"/>
                <a:gd name="T56" fmla="*/ 1855 w 2023"/>
                <a:gd name="T57" fmla="*/ 1706 h 2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23" h="2393">
                  <a:moveTo>
                    <a:pt x="1855" y="1706"/>
                  </a:moveTo>
                  <a:lnTo>
                    <a:pt x="1855" y="1706"/>
                  </a:lnTo>
                  <a:cubicBezTo>
                    <a:pt x="1855" y="1706"/>
                    <a:pt x="1781" y="1687"/>
                    <a:pt x="1763" y="1724"/>
                  </a:cubicBezTo>
                  <a:cubicBezTo>
                    <a:pt x="1744" y="1762"/>
                    <a:pt x="1651" y="1817"/>
                    <a:pt x="1614" y="1873"/>
                  </a:cubicBezTo>
                  <a:cubicBezTo>
                    <a:pt x="1577" y="1947"/>
                    <a:pt x="1614" y="1984"/>
                    <a:pt x="1577" y="2021"/>
                  </a:cubicBezTo>
                  <a:cubicBezTo>
                    <a:pt x="1558" y="2039"/>
                    <a:pt x="1503" y="1965"/>
                    <a:pt x="1503" y="2058"/>
                  </a:cubicBezTo>
                  <a:cubicBezTo>
                    <a:pt x="1503" y="2133"/>
                    <a:pt x="1503" y="2225"/>
                    <a:pt x="1466" y="2281"/>
                  </a:cubicBezTo>
                  <a:cubicBezTo>
                    <a:pt x="1410" y="2318"/>
                    <a:pt x="1354" y="2392"/>
                    <a:pt x="1354" y="2392"/>
                  </a:cubicBezTo>
                  <a:cubicBezTo>
                    <a:pt x="983" y="2151"/>
                    <a:pt x="983" y="2151"/>
                    <a:pt x="983" y="2151"/>
                  </a:cubicBezTo>
                  <a:cubicBezTo>
                    <a:pt x="965" y="2039"/>
                    <a:pt x="965" y="2039"/>
                    <a:pt x="965" y="2039"/>
                  </a:cubicBezTo>
                  <a:cubicBezTo>
                    <a:pt x="482" y="1743"/>
                    <a:pt x="482" y="1743"/>
                    <a:pt x="482" y="1743"/>
                  </a:cubicBezTo>
                  <a:cubicBezTo>
                    <a:pt x="0" y="1502"/>
                    <a:pt x="0" y="1502"/>
                    <a:pt x="0" y="1502"/>
                  </a:cubicBezTo>
                  <a:cubicBezTo>
                    <a:pt x="74" y="1169"/>
                    <a:pt x="74" y="1169"/>
                    <a:pt x="74" y="1169"/>
                  </a:cubicBezTo>
                  <a:cubicBezTo>
                    <a:pt x="167" y="965"/>
                    <a:pt x="167" y="965"/>
                    <a:pt x="167" y="965"/>
                  </a:cubicBezTo>
                  <a:cubicBezTo>
                    <a:pt x="167" y="965"/>
                    <a:pt x="297" y="853"/>
                    <a:pt x="297" y="724"/>
                  </a:cubicBezTo>
                  <a:cubicBezTo>
                    <a:pt x="279" y="594"/>
                    <a:pt x="204" y="353"/>
                    <a:pt x="167" y="334"/>
                  </a:cubicBezTo>
                  <a:cubicBezTo>
                    <a:pt x="149" y="315"/>
                    <a:pt x="19" y="223"/>
                    <a:pt x="19" y="223"/>
                  </a:cubicBezTo>
                  <a:cubicBezTo>
                    <a:pt x="19" y="223"/>
                    <a:pt x="0" y="56"/>
                    <a:pt x="130" y="56"/>
                  </a:cubicBezTo>
                  <a:cubicBezTo>
                    <a:pt x="279" y="37"/>
                    <a:pt x="353" y="37"/>
                    <a:pt x="408" y="37"/>
                  </a:cubicBezTo>
                  <a:cubicBezTo>
                    <a:pt x="445" y="37"/>
                    <a:pt x="575" y="0"/>
                    <a:pt x="650" y="56"/>
                  </a:cubicBezTo>
                  <a:cubicBezTo>
                    <a:pt x="724" y="111"/>
                    <a:pt x="946" y="297"/>
                    <a:pt x="1039" y="315"/>
                  </a:cubicBezTo>
                  <a:cubicBezTo>
                    <a:pt x="1132" y="353"/>
                    <a:pt x="1224" y="427"/>
                    <a:pt x="1410" y="371"/>
                  </a:cubicBezTo>
                  <a:cubicBezTo>
                    <a:pt x="1595" y="297"/>
                    <a:pt x="1725" y="278"/>
                    <a:pt x="1763" y="278"/>
                  </a:cubicBezTo>
                  <a:cubicBezTo>
                    <a:pt x="1818" y="278"/>
                    <a:pt x="2022" y="241"/>
                    <a:pt x="1985" y="297"/>
                  </a:cubicBezTo>
                  <a:cubicBezTo>
                    <a:pt x="1966" y="353"/>
                    <a:pt x="1892" y="464"/>
                    <a:pt x="1837" y="501"/>
                  </a:cubicBezTo>
                  <a:cubicBezTo>
                    <a:pt x="1781" y="556"/>
                    <a:pt x="1725" y="575"/>
                    <a:pt x="1725" y="630"/>
                  </a:cubicBezTo>
                  <a:cubicBezTo>
                    <a:pt x="1725" y="686"/>
                    <a:pt x="1651" y="1409"/>
                    <a:pt x="1707" y="1465"/>
                  </a:cubicBezTo>
                  <a:cubicBezTo>
                    <a:pt x="1744" y="1502"/>
                    <a:pt x="1744" y="1576"/>
                    <a:pt x="1799" y="1613"/>
                  </a:cubicBezTo>
                  <a:cubicBezTo>
                    <a:pt x="1837" y="1650"/>
                    <a:pt x="1874" y="1668"/>
                    <a:pt x="1855" y="170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40"/>
            <p:cNvSpPr>
              <a:spLocks noChangeArrowheads="1"/>
            </p:cNvSpPr>
            <p:nvPr/>
          </p:nvSpPr>
          <p:spPr bwMode="auto">
            <a:xfrm>
              <a:off x="8367212" y="2717574"/>
              <a:ext cx="1044484" cy="704293"/>
            </a:xfrm>
            <a:custGeom>
              <a:avLst/>
              <a:gdLst>
                <a:gd name="T0" fmla="*/ 1984 w 3191"/>
                <a:gd name="T1" fmla="*/ 0 h 2152"/>
                <a:gd name="T2" fmla="*/ 1984 w 3191"/>
                <a:gd name="T3" fmla="*/ 0 h 2152"/>
                <a:gd name="T4" fmla="*/ 1891 w 3191"/>
                <a:gd name="T5" fmla="*/ 18 h 2152"/>
                <a:gd name="T6" fmla="*/ 1762 w 3191"/>
                <a:gd name="T7" fmla="*/ 36 h 2152"/>
                <a:gd name="T8" fmla="*/ 1613 w 3191"/>
                <a:gd name="T9" fmla="*/ 259 h 2152"/>
                <a:gd name="T10" fmla="*/ 1446 w 3191"/>
                <a:gd name="T11" fmla="*/ 426 h 2152"/>
                <a:gd name="T12" fmla="*/ 1094 w 3191"/>
                <a:gd name="T13" fmla="*/ 556 h 2152"/>
                <a:gd name="T14" fmla="*/ 1020 w 3191"/>
                <a:gd name="T15" fmla="*/ 612 h 2152"/>
                <a:gd name="T16" fmla="*/ 834 w 3191"/>
                <a:gd name="T17" fmla="*/ 760 h 2152"/>
                <a:gd name="T18" fmla="*/ 279 w 3191"/>
                <a:gd name="T19" fmla="*/ 890 h 2152"/>
                <a:gd name="T20" fmla="*/ 167 w 3191"/>
                <a:gd name="T21" fmla="*/ 1113 h 2152"/>
                <a:gd name="T22" fmla="*/ 37 w 3191"/>
                <a:gd name="T23" fmla="*/ 1279 h 2152"/>
                <a:gd name="T24" fmla="*/ 56 w 3191"/>
                <a:gd name="T25" fmla="*/ 1465 h 2152"/>
                <a:gd name="T26" fmla="*/ 130 w 3191"/>
                <a:gd name="T27" fmla="*/ 1687 h 2152"/>
                <a:gd name="T28" fmla="*/ 167 w 3191"/>
                <a:gd name="T29" fmla="*/ 1799 h 2152"/>
                <a:gd name="T30" fmla="*/ 445 w 3191"/>
                <a:gd name="T31" fmla="*/ 2151 h 2152"/>
                <a:gd name="T32" fmla="*/ 501 w 3191"/>
                <a:gd name="T33" fmla="*/ 2058 h 2152"/>
                <a:gd name="T34" fmla="*/ 612 w 3191"/>
                <a:gd name="T35" fmla="*/ 1891 h 2152"/>
                <a:gd name="T36" fmla="*/ 778 w 3191"/>
                <a:gd name="T37" fmla="*/ 1873 h 2152"/>
                <a:gd name="T38" fmla="*/ 946 w 3191"/>
                <a:gd name="T39" fmla="*/ 1929 h 2152"/>
                <a:gd name="T40" fmla="*/ 908 w 3191"/>
                <a:gd name="T41" fmla="*/ 1761 h 2152"/>
                <a:gd name="T42" fmla="*/ 982 w 3191"/>
                <a:gd name="T43" fmla="*/ 1650 h 2152"/>
                <a:gd name="T44" fmla="*/ 1094 w 3191"/>
                <a:gd name="T45" fmla="*/ 1539 h 2152"/>
                <a:gd name="T46" fmla="*/ 1279 w 3191"/>
                <a:gd name="T47" fmla="*/ 1520 h 2152"/>
                <a:gd name="T48" fmla="*/ 1391 w 3191"/>
                <a:gd name="T49" fmla="*/ 1613 h 2152"/>
                <a:gd name="T50" fmla="*/ 1502 w 3191"/>
                <a:gd name="T51" fmla="*/ 1669 h 2152"/>
                <a:gd name="T52" fmla="*/ 1669 w 3191"/>
                <a:gd name="T53" fmla="*/ 1706 h 2152"/>
                <a:gd name="T54" fmla="*/ 1836 w 3191"/>
                <a:gd name="T55" fmla="*/ 1743 h 2152"/>
                <a:gd name="T56" fmla="*/ 1984 w 3191"/>
                <a:gd name="T57" fmla="*/ 1669 h 2152"/>
                <a:gd name="T58" fmla="*/ 2170 w 3191"/>
                <a:gd name="T59" fmla="*/ 1502 h 2152"/>
                <a:gd name="T60" fmla="*/ 3190 w 3191"/>
                <a:gd name="T61" fmla="*/ 1446 h 2152"/>
                <a:gd name="T62" fmla="*/ 3078 w 3191"/>
                <a:gd name="T63" fmla="*/ 1298 h 2152"/>
                <a:gd name="T64" fmla="*/ 2949 w 3191"/>
                <a:gd name="T65" fmla="*/ 1149 h 2152"/>
                <a:gd name="T66" fmla="*/ 2837 w 3191"/>
                <a:gd name="T67" fmla="*/ 1019 h 2152"/>
                <a:gd name="T68" fmla="*/ 2578 w 3191"/>
                <a:gd name="T69" fmla="*/ 760 h 2152"/>
                <a:gd name="T70" fmla="*/ 2262 w 3191"/>
                <a:gd name="T71" fmla="*/ 556 h 2152"/>
                <a:gd name="T72" fmla="*/ 2207 w 3191"/>
                <a:gd name="T73" fmla="*/ 445 h 2152"/>
                <a:gd name="T74" fmla="*/ 2262 w 3191"/>
                <a:gd name="T75" fmla="*/ 277 h 2152"/>
                <a:gd name="T76" fmla="*/ 1984 w 3191"/>
                <a:gd name="T77" fmla="*/ 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91" h="2152">
                  <a:moveTo>
                    <a:pt x="1984" y="0"/>
                  </a:moveTo>
                  <a:lnTo>
                    <a:pt x="1984" y="0"/>
                  </a:lnTo>
                  <a:cubicBezTo>
                    <a:pt x="1984" y="0"/>
                    <a:pt x="1965" y="18"/>
                    <a:pt x="1891" y="18"/>
                  </a:cubicBezTo>
                  <a:cubicBezTo>
                    <a:pt x="1817" y="18"/>
                    <a:pt x="1799" y="0"/>
                    <a:pt x="1762" y="36"/>
                  </a:cubicBezTo>
                  <a:cubicBezTo>
                    <a:pt x="1724" y="92"/>
                    <a:pt x="1613" y="259"/>
                    <a:pt x="1613" y="259"/>
                  </a:cubicBezTo>
                  <a:cubicBezTo>
                    <a:pt x="1613" y="259"/>
                    <a:pt x="1483" y="407"/>
                    <a:pt x="1446" y="426"/>
                  </a:cubicBezTo>
                  <a:cubicBezTo>
                    <a:pt x="1409" y="445"/>
                    <a:pt x="1261" y="556"/>
                    <a:pt x="1094" y="556"/>
                  </a:cubicBezTo>
                  <a:cubicBezTo>
                    <a:pt x="1094" y="556"/>
                    <a:pt x="1057" y="537"/>
                    <a:pt x="1020" y="612"/>
                  </a:cubicBezTo>
                  <a:cubicBezTo>
                    <a:pt x="982" y="686"/>
                    <a:pt x="852" y="760"/>
                    <a:pt x="834" y="760"/>
                  </a:cubicBezTo>
                  <a:cubicBezTo>
                    <a:pt x="797" y="778"/>
                    <a:pt x="594" y="871"/>
                    <a:pt x="279" y="890"/>
                  </a:cubicBezTo>
                  <a:cubicBezTo>
                    <a:pt x="279" y="890"/>
                    <a:pt x="204" y="1075"/>
                    <a:pt x="167" y="1113"/>
                  </a:cubicBezTo>
                  <a:cubicBezTo>
                    <a:pt x="130" y="1168"/>
                    <a:pt x="56" y="1261"/>
                    <a:pt x="37" y="1279"/>
                  </a:cubicBezTo>
                  <a:cubicBezTo>
                    <a:pt x="37" y="1316"/>
                    <a:pt x="0" y="1354"/>
                    <a:pt x="56" y="1465"/>
                  </a:cubicBezTo>
                  <a:cubicBezTo>
                    <a:pt x="111" y="1576"/>
                    <a:pt x="130" y="1595"/>
                    <a:pt x="130" y="1687"/>
                  </a:cubicBezTo>
                  <a:cubicBezTo>
                    <a:pt x="130" y="1687"/>
                    <a:pt x="74" y="1706"/>
                    <a:pt x="167" y="1799"/>
                  </a:cubicBezTo>
                  <a:cubicBezTo>
                    <a:pt x="260" y="1891"/>
                    <a:pt x="445" y="2021"/>
                    <a:pt x="445" y="2151"/>
                  </a:cubicBezTo>
                  <a:cubicBezTo>
                    <a:pt x="445" y="2151"/>
                    <a:pt x="482" y="2077"/>
                    <a:pt x="501" y="2058"/>
                  </a:cubicBezTo>
                  <a:cubicBezTo>
                    <a:pt x="538" y="2021"/>
                    <a:pt x="594" y="1891"/>
                    <a:pt x="612" y="1891"/>
                  </a:cubicBezTo>
                  <a:cubicBezTo>
                    <a:pt x="650" y="1873"/>
                    <a:pt x="668" y="1855"/>
                    <a:pt x="778" y="1873"/>
                  </a:cubicBezTo>
                  <a:cubicBezTo>
                    <a:pt x="871" y="1891"/>
                    <a:pt x="946" y="1929"/>
                    <a:pt x="946" y="1929"/>
                  </a:cubicBezTo>
                  <a:cubicBezTo>
                    <a:pt x="946" y="1929"/>
                    <a:pt x="908" y="1799"/>
                    <a:pt x="908" y="1761"/>
                  </a:cubicBezTo>
                  <a:cubicBezTo>
                    <a:pt x="908" y="1725"/>
                    <a:pt x="890" y="1687"/>
                    <a:pt x="982" y="1650"/>
                  </a:cubicBezTo>
                  <a:cubicBezTo>
                    <a:pt x="1057" y="1613"/>
                    <a:pt x="1094" y="1558"/>
                    <a:pt x="1094" y="1539"/>
                  </a:cubicBezTo>
                  <a:cubicBezTo>
                    <a:pt x="1112" y="1520"/>
                    <a:pt x="1187" y="1484"/>
                    <a:pt x="1279" y="1520"/>
                  </a:cubicBezTo>
                  <a:cubicBezTo>
                    <a:pt x="1279" y="1520"/>
                    <a:pt x="1353" y="1576"/>
                    <a:pt x="1391" y="1613"/>
                  </a:cubicBezTo>
                  <a:cubicBezTo>
                    <a:pt x="1428" y="1669"/>
                    <a:pt x="1409" y="1669"/>
                    <a:pt x="1502" y="1669"/>
                  </a:cubicBezTo>
                  <a:cubicBezTo>
                    <a:pt x="1594" y="1687"/>
                    <a:pt x="1650" y="1687"/>
                    <a:pt x="1669" y="1706"/>
                  </a:cubicBezTo>
                  <a:cubicBezTo>
                    <a:pt x="1688" y="1725"/>
                    <a:pt x="1743" y="1761"/>
                    <a:pt x="1836" y="1743"/>
                  </a:cubicBezTo>
                  <a:cubicBezTo>
                    <a:pt x="1947" y="1743"/>
                    <a:pt x="1965" y="1706"/>
                    <a:pt x="1984" y="1669"/>
                  </a:cubicBezTo>
                  <a:cubicBezTo>
                    <a:pt x="2003" y="1613"/>
                    <a:pt x="2021" y="1502"/>
                    <a:pt x="2170" y="1502"/>
                  </a:cubicBezTo>
                  <a:cubicBezTo>
                    <a:pt x="2336" y="1484"/>
                    <a:pt x="3190" y="1446"/>
                    <a:pt x="3190" y="1446"/>
                  </a:cubicBezTo>
                  <a:cubicBezTo>
                    <a:pt x="3190" y="1446"/>
                    <a:pt x="3134" y="1409"/>
                    <a:pt x="3078" y="1298"/>
                  </a:cubicBezTo>
                  <a:cubicBezTo>
                    <a:pt x="3004" y="1187"/>
                    <a:pt x="3004" y="1187"/>
                    <a:pt x="2949" y="1149"/>
                  </a:cubicBezTo>
                  <a:cubicBezTo>
                    <a:pt x="2893" y="1113"/>
                    <a:pt x="2875" y="1113"/>
                    <a:pt x="2837" y="1019"/>
                  </a:cubicBezTo>
                  <a:cubicBezTo>
                    <a:pt x="2801" y="945"/>
                    <a:pt x="2726" y="816"/>
                    <a:pt x="2578" y="760"/>
                  </a:cubicBezTo>
                  <a:cubicBezTo>
                    <a:pt x="2411" y="704"/>
                    <a:pt x="2300" y="593"/>
                    <a:pt x="2262" y="556"/>
                  </a:cubicBezTo>
                  <a:cubicBezTo>
                    <a:pt x="2225" y="519"/>
                    <a:pt x="2188" y="519"/>
                    <a:pt x="2207" y="445"/>
                  </a:cubicBezTo>
                  <a:cubicBezTo>
                    <a:pt x="2207" y="371"/>
                    <a:pt x="2300" y="315"/>
                    <a:pt x="2262" y="277"/>
                  </a:cubicBezTo>
                  <a:cubicBezTo>
                    <a:pt x="2244" y="222"/>
                    <a:pt x="2003" y="0"/>
                    <a:pt x="1984" y="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41"/>
            <p:cNvSpPr>
              <a:spLocks noChangeArrowheads="1"/>
            </p:cNvSpPr>
            <p:nvPr/>
          </p:nvSpPr>
          <p:spPr bwMode="auto">
            <a:xfrm>
              <a:off x="9114509" y="945297"/>
              <a:ext cx="874250" cy="899128"/>
            </a:xfrm>
            <a:custGeom>
              <a:avLst/>
              <a:gdLst>
                <a:gd name="T0" fmla="*/ 0 w 2672"/>
                <a:gd name="T1" fmla="*/ 92 h 2746"/>
                <a:gd name="T2" fmla="*/ 0 w 2672"/>
                <a:gd name="T3" fmla="*/ 92 h 2746"/>
                <a:gd name="T4" fmla="*/ 93 w 2672"/>
                <a:gd name="T5" fmla="*/ 2615 h 2746"/>
                <a:gd name="T6" fmla="*/ 2022 w 2672"/>
                <a:gd name="T7" fmla="*/ 2578 h 2746"/>
                <a:gd name="T8" fmla="*/ 2207 w 2672"/>
                <a:gd name="T9" fmla="*/ 2652 h 2746"/>
                <a:gd name="T10" fmla="*/ 2245 w 2672"/>
                <a:gd name="T11" fmla="*/ 2671 h 2746"/>
                <a:gd name="T12" fmla="*/ 2337 w 2672"/>
                <a:gd name="T13" fmla="*/ 2504 h 2746"/>
                <a:gd name="T14" fmla="*/ 2671 w 2672"/>
                <a:gd name="T15" fmla="*/ 2300 h 2746"/>
                <a:gd name="T16" fmla="*/ 2560 w 2672"/>
                <a:gd name="T17" fmla="*/ 2133 h 2746"/>
                <a:gd name="T18" fmla="*/ 2652 w 2672"/>
                <a:gd name="T19" fmla="*/ 2040 h 2746"/>
                <a:gd name="T20" fmla="*/ 2356 w 2672"/>
                <a:gd name="T21" fmla="*/ 1725 h 2746"/>
                <a:gd name="T22" fmla="*/ 2133 w 2672"/>
                <a:gd name="T23" fmla="*/ 1484 h 2746"/>
                <a:gd name="T24" fmla="*/ 2059 w 2672"/>
                <a:gd name="T25" fmla="*/ 1261 h 2746"/>
                <a:gd name="T26" fmla="*/ 1929 w 2672"/>
                <a:gd name="T27" fmla="*/ 1131 h 2746"/>
                <a:gd name="T28" fmla="*/ 1818 w 2672"/>
                <a:gd name="T29" fmla="*/ 964 h 2746"/>
                <a:gd name="T30" fmla="*/ 1707 w 2672"/>
                <a:gd name="T31" fmla="*/ 704 h 2746"/>
                <a:gd name="T32" fmla="*/ 1633 w 2672"/>
                <a:gd name="T33" fmla="*/ 538 h 2746"/>
                <a:gd name="T34" fmla="*/ 1725 w 2672"/>
                <a:gd name="T35" fmla="*/ 463 h 2746"/>
                <a:gd name="T36" fmla="*/ 1874 w 2672"/>
                <a:gd name="T37" fmla="*/ 779 h 2746"/>
                <a:gd name="T38" fmla="*/ 1985 w 2672"/>
                <a:gd name="T39" fmla="*/ 983 h 2746"/>
                <a:gd name="T40" fmla="*/ 2096 w 2672"/>
                <a:gd name="T41" fmla="*/ 1242 h 2746"/>
                <a:gd name="T42" fmla="*/ 2189 w 2672"/>
                <a:gd name="T43" fmla="*/ 1261 h 2746"/>
                <a:gd name="T44" fmla="*/ 2170 w 2672"/>
                <a:gd name="T45" fmla="*/ 1057 h 2746"/>
                <a:gd name="T46" fmla="*/ 2189 w 2672"/>
                <a:gd name="T47" fmla="*/ 834 h 2746"/>
                <a:gd name="T48" fmla="*/ 2281 w 2672"/>
                <a:gd name="T49" fmla="*/ 612 h 2746"/>
                <a:gd name="T50" fmla="*/ 2245 w 2672"/>
                <a:gd name="T51" fmla="*/ 408 h 2746"/>
                <a:gd name="T52" fmla="*/ 2133 w 2672"/>
                <a:gd name="T53" fmla="*/ 111 h 2746"/>
                <a:gd name="T54" fmla="*/ 2059 w 2672"/>
                <a:gd name="T55" fmla="*/ 74 h 2746"/>
                <a:gd name="T56" fmla="*/ 1855 w 2672"/>
                <a:gd name="T57" fmla="*/ 185 h 2746"/>
                <a:gd name="T58" fmla="*/ 1651 w 2672"/>
                <a:gd name="T59" fmla="*/ 148 h 2746"/>
                <a:gd name="T60" fmla="*/ 1447 w 2672"/>
                <a:gd name="T61" fmla="*/ 37 h 2746"/>
                <a:gd name="T62" fmla="*/ 1076 w 2672"/>
                <a:gd name="T63" fmla="*/ 92 h 2746"/>
                <a:gd name="T64" fmla="*/ 853 w 2672"/>
                <a:gd name="T65" fmla="*/ 222 h 2746"/>
                <a:gd name="T66" fmla="*/ 649 w 2672"/>
                <a:gd name="T67" fmla="*/ 203 h 2746"/>
                <a:gd name="T68" fmla="*/ 445 w 2672"/>
                <a:gd name="T69" fmla="*/ 148 h 2746"/>
                <a:gd name="T70" fmla="*/ 0 w 2672"/>
                <a:gd name="T71" fmla="*/ 92 h 2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46">
                  <a:moveTo>
                    <a:pt x="0" y="92"/>
                  </a:moveTo>
                  <a:lnTo>
                    <a:pt x="0" y="92"/>
                  </a:lnTo>
                  <a:cubicBezTo>
                    <a:pt x="93" y="2615"/>
                    <a:pt x="93" y="2615"/>
                    <a:pt x="93" y="2615"/>
                  </a:cubicBezTo>
                  <a:cubicBezTo>
                    <a:pt x="2022" y="2578"/>
                    <a:pt x="2022" y="2578"/>
                    <a:pt x="2022" y="2578"/>
                  </a:cubicBezTo>
                  <a:cubicBezTo>
                    <a:pt x="2207" y="2652"/>
                    <a:pt x="2207" y="2652"/>
                    <a:pt x="2207" y="2652"/>
                  </a:cubicBezTo>
                  <a:cubicBezTo>
                    <a:pt x="2207" y="2652"/>
                    <a:pt x="2189" y="2745"/>
                    <a:pt x="2245" y="2671"/>
                  </a:cubicBezTo>
                  <a:cubicBezTo>
                    <a:pt x="2300" y="2578"/>
                    <a:pt x="2263" y="2597"/>
                    <a:pt x="2337" y="2504"/>
                  </a:cubicBezTo>
                  <a:cubicBezTo>
                    <a:pt x="2411" y="2411"/>
                    <a:pt x="2504" y="2300"/>
                    <a:pt x="2671" y="2300"/>
                  </a:cubicBezTo>
                  <a:cubicBezTo>
                    <a:pt x="2671" y="2300"/>
                    <a:pt x="2560" y="2189"/>
                    <a:pt x="2560" y="2133"/>
                  </a:cubicBezTo>
                  <a:cubicBezTo>
                    <a:pt x="2560" y="2096"/>
                    <a:pt x="2597" y="2040"/>
                    <a:pt x="2652" y="2040"/>
                  </a:cubicBezTo>
                  <a:cubicBezTo>
                    <a:pt x="2652" y="2040"/>
                    <a:pt x="2375" y="1743"/>
                    <a:pt x="2356" y="1725"/>
                  </a:cubicBezTo>
                  <a:cubicBezTo>
                    <a:pt x="2337" y="1725"/>
                    <a:pt x="2170" y="1521"/>
                    <a:pt x="2133" y="1484"/>
                  </a:cubicBezTo>
                  <a:cubicBezTo>
                    <a:pt x="2115" y="1446"/>
                    <a:pt x="2078" y="1316"/>
                    <a:pt x="2059" y="1261"/>
                  </a:cubicBezTo>
                  <a:cubicBezTo>
                    <a:pt x="2022" y="1224"/>
                    <a:pt x="2004" y="1187"/>
                    <a:pt x="1929" y="1131"/>
                  </a:cubicBezTo>
                  <a:cubicBezTo>
                    <a:pt x="1855" y="1057"/>
                    <a:pt x="1855" y="1057"/>
                    <a:pt x="1818" y="964"/>
                  </a:cubicBezTo>
                  <a:cubicBezTo>
                    <a:pt x="1781" y="853"/>
                    <a:pt x="1762" y="816"/>
                    <a:pt x="1707" y="704"/>
                  </a:cubicBezTo>
                  <a:cubicBezTo>
                    <a:pt x="1651" y="593"/>
                    <a:pt x="1614" y="612"/>
                    <a:pt x="1633" y="538"/>
                  </a:cubicBezTo>
                  <a:cubicBezTo>
                    <a:pt x="1651" y="482"/>
                    <a:pt x="1688" y="408"/>
                    <a:pt x="1725" y="463"/>
                  </a:cubicBezTo>
                  <a:cubicBezTo>
                    <a:pt x="1762" y="519"/>
                    <a:pt x="1818" y="742"/>
                    <a:pt x="1874" y="779"/>
                  </a:cubicBezTo>
                  <a:cubicBezTo>
                    <a:pt x="1929" y="834"/>
                    <a:pt x="1966" y="909"/>
                    <a:pt x="1985" y="983"/>
                  </a:cubicBezTo>
                  <a:cubicBezTo>
                    <a:pt x="2004" y="1075"/>
                    <a:pt x="2078" y="1205"/>
                    <a:pt x="2096" y="1242"/>
                  </a:cubicBezTo>
                  <a:cubicBezTo>
                    <a:pt x="2133" y="1261"/>
                    <a:pt x="2189" y="1335"/>
                    <a:pt x="2189" y="1261"/>
                  </a:cubicBezTo>
                  <a:cubicBezTo>
                    <a:pt x="2189" y="1168"/>
                    <a:pt x="2170" y="1131"/>
                    <a:pt x="2170" y="1057"/>
                  </a:cubicBezTo>
                  <a:cubicBezTo>
                    <a:pt x="2170" y="983"/>
                    <a:pt x="2170" y="890"/>
                    <a:pt x="2189" y="834"/>
                  </a:cubicBezTo>
                  <a:cubicBezTo>
                    <a:pt x="2189" y="760"/>
                    <a:pt x="2281" y="649"/>
                    <a:pt x="2281" y="612"/>
                  </a:cubicBezTo>
                  <a:cubicBezTo>
                    <a:pt x="2300" y="574"/>
                    <a:pt x="2263" y="445"/>
                    <a:pt x="2245" y="408"/>
                  </a:cubicBezTo>
                  <a:cubicBezTo>
                    <a:pt x="2226" y="371"/>
                    <a:pt x="2133" y="111"/>
                    <a:pt x="2133" y="111"/>
                  </a:cubicBezTo>
                  <a:cubicBezTo>
                    <a:pt x="2133" y="111"/>
                    <a:pt x="2078" y="55"/>
                    <a:pt x="2059" y="74"/>
                  </a:cubicBezTo>
                  <a:cubicBezTo>
                    <a:pt x="2022" y="111"/>
                    <a:pt x="1948" y="185"/>
                    <a:pt x="1855" y="185"/>
                  </a:cubicBezTo>
                  <a:cubicBezTo>
                    <a:pt x="1781" y="185"/>
                    <a:pt x="1707" y="185"/>
                    <a:pt x="1651" y="148"/>
                  </a:cubicBezTo>
                  <a:cubicBezTo>
                    <a:pt x="1595" y="111"/>
                    <a:pt x="1577" y="74"/>
                    <a:pt x="1447" y="37"/>
                  </a:cubicBezTo>
                  <a:cubicBezTo>
                    <a:pt x="1317" y="0"/>
                    <a:pt x="1187" y="18"/>
                    <a:pt x="1076" y="92"/>
                  </a:cubicBezTo>
                  <a:cubicBezTo>
                    <a:pt x="965" y="167"/>
                    <a:pt x="946" y="241"/>
                    <a:pt x="853" y="222"/>
                  </a:cubicBezTo>
                  <a:cubicBezTo>
                    <a:pt x="779" y="203"/>
                    <a:pt x="705" y="185"/>
                    <a:pt x="649" y="203"/>
                  </a:cubicBezTo>
                  <a:cubicBezTo>
                    <a:pt x="594" y="203"/>
                    <a:pt x="556" y="185"/>
                    <a:pt x="445" y="148"/>
                  </a:cubicBezTo>
                  <a:cubicBezTo>
                    <a:pt x="352" y="129"/>
                    <a:pt x="111" y="148"/>
                    <a:pt x="0" y="92"/>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42"/>
            <p:cNvSpPr>
              <a:spLocks noChangeArrowheads="1"/>
            </p:cNvSpPr>
            <p:nvPr/>
          </p:nvSpPr>
          <p:spPr bwMode="auto">
            <a:xfrm>
              <a:off x="8974570" y="1698659"/>
              <a:ext cx="1250784" cy="1620739"/>
            </a:xfrm>
            <a:custGeom>
              <a:avLst/>
              <a:gdLst>
                <a:gd name="T0" fmla="*/ 3321 w 3822"/>
                <a:gd name="T1" fmla="*/ 4656 h 4954"/>
                <a:gd name="T2" fmla="*/ 3321 w 3822"/>
                <a:gd name="T3" fmla="*/ 4656 h 4954"/>
                <a:gd name="T4" fmla="*/ 3173 w 3822"/>
                <a:gd name="T5" fmla="*/ 4656 h 4954"/>
                <a:gd name="T6" fmla="*/ 2968 w 3822"/>
                <a:gd name="T7" fmla="*/ 4693 h 4954"/>
                <a:gd name="T8" fmla="*/ 2913 w 3822"/>
                <a:gd name="T9" fmla="*/ 4842 h 4954"/>
                <a:gd name="T10" fmla="*/ 2486 w 3822"/>
                <a:gd name="T11" fmla="*/ 4934 h 4954"/>
                <a:gd name="T12" fmla="*/ 2134 w 3822"/>
                <a:gd name="T13" fmla="*/ 4934 h 4954"/>
                <a:gd name="T14" fmla="*/ 1911 w 3822"/>
                <a:gd name="T15" fmla="*/ 4786 h 4954"/>
                <a:gd name="T16" fmla="*/ 1689 w 3822"/>
                <a:gd name="T17" fmla="*/ 4767 h 4954"/>
                <a:gd name="T18" fmla="*/ 1540 w 3822"/>
                <a:gd name="T19" fmla="*/ 4749 h 4954"/>
                <a:gd name="T20" fmla="*/ 1336 w 3822"/>
                <a:gd name="T21" fmla="*/ 4563 h 4954"/>
                <a:gd name="T22" fmla="*/ 1188 w 3822"/>
                <a:gd name="T23" fmla="*/ 4378 h 4954"/>
                <a:gd name="T24" fmla="*/ 1095 w 3822"/>
                <a:gd name="T25" fmla="*/ 4266 h 4954"/>
                <a:gd name="T26" fmla="*/ 1021 w 3822"/>
                <a:gd name="T27" fmla="*/ 4192 h 4954"/>
                <a:gd name="T28" fmla="*/ 891 w 3822"/>
                <a:gd name="T29" fmla="*/ 4007 h 4954"/>
                <a:gd name="T30" fmla="*/ 650 w 3822"/>
                <a:gd name="T31" fmla="*/ 3840 h 4954"/>
                <a:gd name="T32" fmla="*/ 427 w 3822"/>
                <a:gd name="T33" fmla="*/ 3691 h 4954"/>
                <a:gd name="T34" fmla="*/ 353 w 3822"/>
                <a:gd name="T35" fmla="*/ 3636 h 4954"/>
                <a:gd name="T36" fmla="*/ 353 w 3822"/>
                <a:gd name="T37" fmla="*/ 3524 h 4954"/>
                <a:gd name="T38" fmla="*/ 390 w 3822"/>
                <a:gd name="T39" fmla="*/ 3450 h 4954"/>
                <a:gd name="T40" fmla="*/ 390 w 3822"/>
                <a:gd name="T41" fmla="*/ 3339 h 4954"/>
                <a:gd name="T42" fmla="*/ 130 w 3822"/>
                <a:gd name="T43" fmla="*/ 3117 h 4954"/>
                <a:gd name="T44" fmla="*/ 149 w 3822"/>
                <a:gd name="T45" fmla="*/ 3042 h 4954"/>
                <a:gd name="T46" fmla="*/ 37 w 3822"/>
                <a:gd name="T47" fmla="*/ 2782 h 4954"/>
                <a:gd name="T48" fmla="*/ 0 w 3822"/>
                <a:gd name="T49" fmla="*/ 2560 h 4954"/>
                <a:gd name="T50" fmla="*/ 19 w 3822"/>
                <a:gd name="T51" fmla="*/ 2356 h 4954"/>
                <a:gd name="T52" fmla="*/ 130 w 3822"/>
                <a:gd name="T53" fmla="*/ 2115 h 4954"/>
                <a:gd name="T54" fmla="*/ 334 w 3822"/>
                <a:gd name="T55" fmla="*/ 1966 h 4954"/>
                <a:gd name="T56" fmla="*/ 316 w 3822"/>
                <a:gd name="T57" fmla="*/ 927 h 4954"/>
                <a:gd name="T58" fmla="*/ 482 w 3822"/>
                <a:gd name="T59" fmla="*/ 872 h 4954"/>
                <a:gd name="T60" fmla="*/ 538 w 3822"/>
                <a:gd name="T61" fmla="*/ 779 h 4954"/>
                <a:gd name="T62" fmla="*/ 520 w 3822"/>
                <a:gd name="T63" fmla="*/ 315 h 4954"/>
                <a:gd name="T64" fmla="*/ 2449 w 3822"/>
                <a:gd name="T65" fmla="*/ 278 h 4954"/>
                <a:gd name="T66" fmla="*/ 2634 w 3822"/>
                <a:gd name="T67" fmla="*/ 352 h 4954"/>
                <a:gd name="T68" fmla="*/ 2653 w 3822"/>
                <a:gd name="T69" fmla="*/ 390 h 4954"/>
                <a:gd name="T70" fmla="*/ 2746 w 3822"/>
                <a:gd name="T71" fmla="*/ 223 h 4954"/>
                <a:gd name="T72" fmla="*/ 3098 w 3822"/>
                <a:gd name="T73" fmla="*/ 0 h 4954"/>
                <a:gd name="T74" fmla="*/ 3209 w 3822"/>
                <a:gd name="T75" fmla="*/ 130 h 4954"/>
                <a:gd name="T76" fmla="*/ 3414 w 3822"/>
                <a:gd name="T77" fmla="*/ 334 h 4954"/>
                <a:gd name="T78" fmla="*/ 3450 w 3822"/>
                <a:gd name="T79" fmla="*/ 631 h 4954"/>
                <a:gd name="T80" fmla="*/ 3525 w 3822"/>
                <a:gd name="T81" fmla="*/ 835 h 4954"/>
                <a:gd name="T82" fmla="*/ 3580 w 3822"/>
                <a:gd name="T83" fmla="*/ 1039 h 4954"/>
                <a:gd name="T84" fmla="*/ 3580 w 3822"/>
                <a:gd name="T85" fmla="*/ 1150 h 4954"/>
                <a:gd name="T86" fmla="*/ 3821 w 3822"/>
                <a:gd name="T87" fmla="*/ 1298 h 4954"/>
                <a:gd name="T88" fmla="*/ 3766 w 3822"/>
                <a:gd name="T89" fmla="*/ 1354 h 4954"/>
                <a:gd name="T90" fmla="*/ 3544 w 3822"/>
                <a:gd name="T91" fmla="*/ 1595 h 4954"/>
                <a:gd name="T92" fmla="*/ 3506 w 3822"/>
                <a:gd name="T93" fmla="*/ 1707 h 4954"/>
                <a:gd name="T94" fmla="*/ 3432 w 3822"/>
                <a:gd name="T95" fmla="*/ 2059 h 4954"/>
                <a:gd name="T96" fmla="*/ 3450 w 3822"/>
                <a:gd name="T97" fmla="*/ 2226 h 4954"/>
                <a:gd name="T98" fmla="*/ 3395 w 3822"/>
                <a:gd name="T99" fmla="*/ 2486 h 4954"/>
                <a:gd name="T100" fmla="*/ 3173 w 3822"/>
                <a:gd name="T101" fmla="*/ 2801 h 4954"/>
                <a:gd name="T102" fmla="*/ 3098 w 3822"/>
                <a:gd name="T103" fmla="*/ 3079 h 4954"/>
                <a:gd name="T104" fmla="*/ 2931 w 3822"/>
                <a:gd name="T105" fmla="*/ 3209 h 4954"/>
                <a:gd name="T106" fmla="*/ 2931 w 3822"/>
                <a:gd name="T107" fmla="*/ 3636 h 4954"/>
                <a:gd name="T108" fmla="*/ 2727 w 3822"/>
                <a:gd name="T109" fmla="*/ 3784 h 4954"/>
                <a:gd name="T110" fmla="*/ 2820 w 3822"/>
                <a:gd name="T111" fmla="*/ 3970 h 4954"/>
                <a:gd name="T112" fmla="*/ 3191 w 3822"/>
                <a:gd name="T113" fmla="*/ 4415 h 4954"/>
                <a:gd name="T114" fmla="*/ 3321 w 3822"/>
                <a:gd name="T115" fmla="*/ 4656 h 4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4954">
                  <a:moveTo>
                    <a:pt x="3321" y="4656"/>
                  </a:moveTo>
                  <a:lnTo>
                    <a:pt x="3321" y="4656"/>
                  </a:lnTo>
                  <a:cubicBezTo>
                    <a:pt x="3321" y="4656"/>
                    <a:pt x="3228" y="4656"/>
                    <a:pt x="3173" y="4656"/>
                  </a:cubicBezTo>
                  <a:cubicBezTo>
                    <a:pt x="3117" y="4656"/>
                    <a:pt x="2987" y="4656"/>
                    <a:pt x="2968" y="4693"/>
                  </a:cubicBezTo>
                  <a:cubicBezTo>
                    <a:pt x="2931" y="4730"/>
                    <a:pt x="2913" y="4786"/>
                    <a:pt x="2913" y="4842"/>
                  </a:cubicBezTo>
                  <a:cubicBezTo>
                    <a:pt x="2913" y="4842"/>
                    <a:pt x="2505" y="4934"/>
                    <a:pt x="2486" y="4934"/>
                  </a:cubicBezTo>
                  <a:cubicBezTo>
                    <a:pt x="2467" y="4934"/>
                    <a:pt x="2189" y="4953"/>
                    <a:pt x="2134" y="4934"/>
                  </a:cubicBezTo>
                  <a:cubicBezTo>
                    <a:pt x="2134" y="4934"/>
                    <a:pt x="2078" y="4823"/>
                    <a:pt x="1911" y="4786"/>
                  </a:cubicBezTo>
                  <a:cubicBezTo>
                    <a:pt x="1763" y="4730"/>
                    <a:pt x="1689" y="4767"/>
                    <a:pt x="1689" y="4767"/>
                  </a:cubicBezTo>
                  <a:cubicBezTo>
                    <a:pt x="1689" y="4767"/>
                    <a:pt x="1577" y="4786"/>
                    <a:pt x="1540" y="4749"/>
                  </a:cubicBezTo>
                  <a:cubicBezTo>
                    <a:pt x="1503" y="4712"/>
                    <a:pt x="1336" y="4563"/>
                    <a:pt x="1336" y="4563"/>
                  </a:cubicBezTo>
                  <a:cubicBezTo>
                    <a:pt x="1336" y="4563"/>
                    <a:pt x="1224" y="4433"/>
                    <a:pt x="1188" y="4378"/>
                  </a:cubicBezTo>
                  <a:cubicBezTo>
                    <a:pt x="1150" y="4304"/>
                    <a:pt x="1132" y="4304"/>
                    <a:pt x="1095" y="4266"/>
                  </a:cubicBezTo>
                  <a:cubicBezTo>
                    <a:pt x="1076" y="4230"/>
                    <a:pt x="1021" y="4211"/>
                    <a:pt x="1021" y="4192"/>
                  </a:cubicBezTo>
                  <a:cubicBezTo>
                    <a:pt x="1002" y="4174"/>
                    <a:pt x="947" y="4062"/>
                    <a:pt x="891" y="4007"/>
                  </a:cubicBezTo>
                  <a:cubicBezTo>
                    <a:pt x="835" y="3933"/>
                    <a:pt x="742" y="3877"/>
                    <a:pt x="650" y="3840"/>
                  </a:cubicBezTo>
                  <a:cubicBezTo>
                    <a:pt x="557" y="3803"/>
                    <a:pt x="427" y="3691"/>
                    <a:pt x="427" y="3691"/>
                  </a:cubicBezTo>
                  <a:cubicBezTo>
                    <a:pt x="427" y="3691"/>
                    <a:pt x="371" y="3654"/>
                    <a:pt x="353" y="3636"/>
                  </a:cubicBezTo>
                  <a:cubicBezTo>
                    <a:pt x="334" y="3599"/>
                    <a:pt x="316" y="3562"/>
                    <a:pt x="353" y="3524"/>
                  </a:cubicBezTo>
                  <a:cubicBezTo>
                    <a:pt x="371" y="3506"/>
                    <a:pt x="390" y="3450"/>
                    <a:pt x="390" y="3450"/>
                  </a:cubicBezTo>
                  <a:cubicBezTo>
                    <a:pt x="390" y="3450"/>
                    <a:pt x="446" y="3413"/>
                    <a:pt x="390" y="3339"/>
                  </a:cubicBezTo>
                  <a:cubicBezTo>
                    <a:pt x="316" y="3283"/>
                    <a:pt x="130" y="3117"/>
                    <a:pt x="130" y="3117"/>
                  </a:cubicBezTo>
                  <a:cubicBezTo>
                    <a:pt x="130" y="3117"/>
                    <a:pt x="167" y="3098"/>
                    <a:pt x="149" y="3042"/>
                  </a:cubicBezTo>
                  <a:cubicBezTo>
                    <a:pt x="130" y="2968"/>
                    <a:pt x="56" y="2857"/>
                    <a:pt x="37" y="2782"/>
                  </a:cubicBezTo>
                  <a:cubicBezTo>
                    <a:pt x="19" y="2727"/>
                    <a:pt x="0" y="2578"/>
                    <a:pt x="0" y="2560"/>
                  </a:cubicBezTo>
                  <a:cubicBezTo>
                    <a:pt x="0" y="2523"/>
                    <a:pt x="0" y="2430"/>
                    <a:pt x="19" y="2356"/>
                  </a:cubicBezTo>
                  <a:cubicBezTo>
                    <a:pt x="37" y="2281"/>
                    <a:pt x="111" y="2133"/>
                    <a:pt x="130" y="2115"/>
                  </a:cubicBezTo>
                  <a:cubicBezTo>
                    <a:pt x="149" y="2078"/>
                    <a:pt x="260" y="1985"/>
                    <a:pt x="334" y="1966"/>
                  </a:cubicBezTo>
                  <a:cubicBezTo>
                    <a:pt x="316" y="927"/>
                    <a:pt x="316" y="927"/>
                    <a:pt x="316" y="927"/>
                  </a:cubicBezTo>
                  <a:cubicBezTo>
                    <a:pt x="316" y="927"/>
                    <a:pt x="427" y="872"/>
                    <a:pt x="482" y="872"/>
                  </a:cubicBezTo>
                  <a:cubicBezTo>
                    <a:pt x="520" y="872"/>
                    <a:pt x="538" y="835"/>
                    <a:pt x="538" y="779"/>
                  </a:cubicBezTo>
                  <a:cubicBezTo>
                    <a:pt x="538" y="705"/>
                    <a:pt x="520" y="315"/>
                    <a:pt x="520" y="315"/>
                  </a:cubicBezTo>
                  <a:cubicBezTo>
                    <a:pt x="2449" y="278"/>
                    <a:pt x="2449" y="278"/>
                    <a:pt x="2449" y="278"/>
                  </a:cubicBezTo>
                  <a:cubicBezTo>
                    <a:pt x="2634" y="352"/>
                    <a:pt x="2634" y="352"/>
                    <a:pt x="2634" y="352"/>
                  </a:cubicBezTo>
                  <a:cubicBezTo>
                    <a:pt x="2634" y="352"/>
                    <a:pt x="2597" y="426"/>
                    <a:pt x="2653" y="390"/>
                  </a:cubicBezTo>
                  <a:cubicBezTo>
                    <a:pt x="2690" y="334"/>
                    <a:pt x="2708" y="260"/>
                    <a:pt x="2746" y="223"/>
                  </a:cubicBezTo>
                  <a:cubicBezTo>
                    <a:pt x="2764" y="204"/>
                    <a:pt x="2913" y="0"/>
                    <a:pt x="3098" y="0"/>
                  </a:cubicBezTo>
                  <a:cubicBezTo>
                    <a:pt x="3098" y="0"/>
                    <a:pt x="3154" y="93"/>
                    <a:pt x="3209" y="130"/>
                  </a:cubicBezTo>
                  <a:cubicBezTo>
                    <a:pt x="3265" y="167"/>
                    <a:pt x="3395" y="278"/>
                    <a:pt x="3414" y="334"/>
                  </a:cubicBezTo>
                  <a:cubicBezTo>
                    <a:pt x="3432" y="371"/>
                    <a:pt x="3414" y="538"/>
                    <a:pt x="3450" y="631"/>
                  </a:cubicBezTo>
                  <a:cubicBezTo>
                    <a:pt x="3506" y="705"/>
                    <a:pt x="3506" y="723"/>
                    <a:pt x="3525" y="835"/>
                  </a:cubicBezTo>
                  <a:cubicBezTo>
                    <a:pt x="3562" y="927"/>
                    <a:pt x="3580" y="983"/>
                    <a:pt x="3580" y="1039"/>
                  </a:cubicBezTo>
                  <a:cubicBezTo>
                    <a:pt x="3580" y="1113"/>
                    <a:pt x="3525" y="1132"/>
                    <a:pt x="3580" y="1150"/>
                  </a:cubicBezTo>
                  <a:cubicBezTo>
                    <a:pt x="3618" y="1150"/>
                    <a:pt x="3821" y="1298"/>
                    <a:pt x="3821" y="1298"/>
                  </a:cubicBezTo>
                  <a:cubicBezTo>
                    <a:pt x="3821" y="1298"/>
                    <a:pt x="3803" y="1298"/>
                    <a:pt x="3766" y="1354"/>
                  </a:cubicBezTo>
                  <a:cubicBezTo>
                    <a:pt x="3729" y="1410"/>
                    <a:pt x="3599" y="1558"/>
                    <a:pt x="3544" y="1595"/>
                  </a:cubicBezTo>
                  <a:cubicBezTo>
                    <a:pt x="3506" y="1614"/>
                    <a:pt x="3506" y="1633"/>
                    <a:pt x="3506" y="1707"/>
                  </a:cubicBezTo>
                  <a:cubicBezTo>
                    <a:pt x="3506" y="1799"/>
                    <a:pt x="3432" y="1966"/>
                    <a:pt x="3432" y="2059"/>
                  </a:cubicBezTo>
                  <a:cubicBezTo>
                    <a:pt x="3450" y="2152"/>
                    <a:pt x="3450" y="2170"/>
                    <a:pt x="3450" y="2226"/>
                  </a:cubicBezTo>
                  <a:cubicBezTo>
                    <a:pt x="3450" y="2281"/>
                    <a:pt x="3414" y="2375"/>
                    <a:pt x="3395" y="2486"/>
                  </a:cubicBezTo>
                  <a:cubicBezTo>
                    <a:pt x="3395" y="2578"/>
                    <a:pt x="3228" y="2671"/>
                    <a:pt x="3173" y="2801"/>
                  </a:cubicBezTo>
                  <a:cubicBezTo>
                    <a:pt x="3135" y="2931"/>
                    <a:pt x="3154" y="3005"/>
                    <a:pt x="3098" y="3079"/>
                  </a:cubicBezTo>
                  <a:cubicBezTo>
                    <a:pt x="3061" y="3153"/>
                    <a:pt x="2950" y="3117"/>
                    <a:pt x="2931" y="3209"/>
                  </a:cubicBezTo>
                  <a:cubicBezTo>
                    <a:pt x="2931" y="3320"/>
                    <a:pt x="2950" y="3562"/>
                    <a:pt x="2931" y="3636"/>
                  </a:cubicBezTo>
                  <a:cubicBezTo>
                    <a:pt x="2913" y="3710"/>
                    <a:pt x="2802" y="3747"/>
                    <a:pt x="2727" y="3784"/>
                  </a:cubicBezTo>
                  <a:cubicBezTo>
                    <a:pt x="2653" y="3803"/>
                    <a:pt x="2634" y="3895"/>
                    <a:pt x="2820" y="3970"/>
                  </a:cubicBezTo>
                  <a:cubicBezTo>
                    <a:pt x="3005" y="4062"/>
                    <a:pt x="3079" y="4322"/>
                    <a:pt x="3191" y="4415"/>
                  </a:cubicBezTo>
                  <a:cubicBezTo>
                    <a:pt x="3302" y="4507"/>
                    <a:pt x="3321" y="4619"/>
                    <a:pt x="3321" y="4656"/>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43"/>
            <p:cNvSpPr>
              <a:spLocks noChangeArrowheads="1"/>
            </p:cNvSpPr>
            <p:nvPr/>
          </p:nvSpPr>
          <p:spPr bwMode="auto">
            <a:xfrm>
              <a:off x="10467721" y="2602117"/>
              <a:ext cx="813658" cy="1166124"/>
            </a:xfrm>
            <a:custGeom>
              <a:avLst/>
              <a:gdLst>
                <a:gd name="T0" fmla="*/ 186 w 2488"/>
                <a:gd name="T1" fmla="*/ 3561 h 3562"/>
                <a:gd name="T2" fmla="*/ 186 w 2488"/>
                <a:gd name="T3" fmla="*/ 3561 h 3562"/>
                <a:gd name="T4" fmla="*/ 149 w 2488"/>
                <a:gd name="T5" fmla="*/ 3487 h 3562"/>
                <a:gd name="T6" fmla="*/ 75 w 2488"/>
                <a:gd name="T7" fmla="*/ 3412 h 3562"/>
                <a:gd name="T8" fmla="*/ 38 w 2488"/>
                <a:gd name="T9" fmla="*/ 3320 h 3562"/>
                <a:gd name="T10" fmla="*/ 19 w 2488"/>
                <a:gd name="T11" fmla="*/ 2801 h 3562"/>
                <a:gd name="T12" fmla="*/ 56 w 2488"/>
                <a:gd name="T13" fmla="*/ 2467 h 3562"/>
                <a:gd name="T14" fmla="*/ 112 w 2488"/>
                <a:gd name="T15" fmla="*/ 2393 h 3562"/>
                <a:gd name="T16" fmla="*/ 260 w 2488"/>
                <a:gd name="T17" fmla="*/ 2244 h 3562"/>
                <a:gd name="T18" fmla="*/ 335 w 2488"/>
                <a:gd name="T19" fmla="*/ 2133 h 3562"/>
                <a:gd name="T20" fmla="*/ 520 w 2488"/>
                <a:gd name="T21" fmla="*/ 2078 h 3562"/>
                <a:gd name="T22" fmla="*/ 594 w 2488"/>
                <a:gd name="T23" fmla="*/ 1948 h 3562"/>
                <a:gd name="T24" fmla="*/ 873 w 2488"/>
                <a:gd name="T25" fmla="*/ 1873 h 3562"/>
                <a:gd name="T26" fmla="*/ 1355 w 2488"/>
                <a:gd name="T27" fmla="*/ 1410 h 3562"/>
                <a:gd name="T28" fmla="*/ 1559 w 2488"/>
                <a:gd name="T29" fmla="*/ 1187 h 3562"/>
                <a:gd name="T30" fmla="*/ 1652 w 2488"/>
                <a:gd name="T31" fmla="*/ 1095 h 3562"/>
                <a:gd name="T32" fmla="*/ 1578 w 2488"/>
                <a:gd name="T33" fmla="*/ 1039 h 3562"/>
                <a:gd name="T34" fmla="*/ 1188 w 2488"/>
                <a:gd name="T35" fmla="*/ 965 h 3562"/>
                <a:gd name="T36" fmla="*/ 798 w 2488"/>
                <a:gd name="T37" fmla="*/ 779 h 3562"/>
                <a:gd name="T38" fmla="*/ 594 w 2488"/>
                <a:gd name="T39" fmla="*/ 575 h 3562"/>
                <a:gd name="T40" fmla="*/ 501 w 2488"/>
                <a:gd name="T41" fmla="*/ 464 h 3562"/>
                <a:gd name="T42" fmla="*/ 483 w 2488"/>
                <a:gd name="T43" fmla="*/ 315 h 3562"/>
                <a:gd name="T44" fmla="*/ 539 w 2488"/>
                <a:gd name="T45" fmla="*/ 278 h 3562"/>
                <a:gd name="T46" fmla="*/ 724 w 2488"/>
                <a:gd name="T47" fmla="*/ 445 h 3562"/>
                <a:gd name="T48" fmla="*/ 910 w 2488"/>
                <a:gd name="T49" fmla="*/ 501 h 3562"/>
                <a:gd name="T50" fmla="*/ 1169 w 2488"/>
                <a:gd name="T51" fmla="*/ 371 h 3562"/>
                <a:gd name="T52" fmla="*/ 1410 w 2488"/>
                <a:gd name="T53" fmla="*/ 353 h 3562"/>
                <a:gd name="T54" fmla="*/ 1578 w 2488"/>
                <a:gd name="T55" fmla="*/ 241 h 3562"/>
                <a:gd name="T56" fmla="*/ 1949 w 2488"/>
                <a:gd name="T57" fmla="*/ 185 h 3562"/>
                <a:gd name="T58" fmla="*/ 2227 w 2488"/>
                <a:gd name="T59" fmla="*/ 111 h 3562"/>
                <a:gd name="T60" fmla="*/ 2338 w 2488"/>
                <a:gd name="T61" fmla="*/ 37 h 3562"/>
                <a:gd name="T62" fmla="*/ 2449 w 2488"/>
                <a:gd name="T63" fmla="*/ 148 h 3562"/>
                <a:gd name="T64" fmla="*/ 2449 w 2488"/>
                <a:gd name="T65" fmla="*/ 371 h 3562"/>
                <a:gd name="T66" fmla="*/ 2468 w 2488"/>
                <a:gd name="T67" fmla="*/ 427 h 3562"/>
                <a:gd name="T68" fmla="*/ 2412 w 2488"/>
                <a:gd name="T69" fmla="*/ 464 h 3562"/>
                <a:gd name="T70" fmla="*/ 2320 w 2488"/>
                <a:gd name="T71" fmla="*/ 760 h 3562"/>
                <a:gd name="T72" fmla="*/ 2227 w 2488"/>
                <a:gd name="T73" fmla="*/ 1001 h 3562"/>
                <a:gd name="T74" fmla="*/ 2152 w 2488"/>
                <a:gd name="T75" fmla="*/ 1150 h 3562"/>
                <a:gd name="T76" fmla="*/ 2097 w 2488"/>
                <a:gd name="T77" fmla="*/ 1410 h 3562"/>
                <a:gd name="T78" fmla="*/ 1707 w 2488"/>
                <a:gd name="T79" fmla="*/ 2003 h 3562"/>
                <a:gd name="T80" fmla="*/ 1188 w 2488"/>
                <a:gd name="T81" fmla="*/ 2560 h 3562"/>
                <a:gd name="T82" fmla="*/ 501 w 2488"/>
                <a:gd name="T83" fmla="*/ 3152 h 3562"/>
                <a:gd name="T84" fmla="*/ 390 w 2488"/>
                <a:gd name="T85" fmla="*/ 3301 h 3562"/>
                <a:gd name="T86" fmla="*/ 186 w 2488"/>
                <a:gd name="T87" fmla="*/ 356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8" h="3562">
                  <a:moveTo>
                    <a:pt x="186" y="3561"/>
                  </a:moveTo>
                  <a:lnTo>
                    <a:pt x="186" y="3561"/>
                  </a:lnTo>
                  <a:cubicBezTo>
                    <a:pt x="186" y="3561"/>
                    <a:pt x="186" y="3505"/>
                    <a:pt x="149" y="3487"/>
                  </a:cubicBezTo>
                  <a:cubicBezTo>
                    <a:pt x="130" y="3468"/>
                    <a:pt x="112" y="3431"/>
                    <a:pt x="75" y="3412"/>
                  </a:cubicBezTo>
                  <a:cubicBezTo>
                    <a:pt x="56" y="3375"/>
                    <a:pt x="56" y="3357"/>
                    <a:pt x="38" y="3320"/>
                  </a:cubicBezTo>
                  <a:cubicBezTo>
                    <a:pt x="0" y="3282"/>
                    <a:pt x="19" y="2801"/>
                    <a:pt x="19" y="2801"/>
                  </a:cubicBezTo>
                  <a:cubicBezTo>
                    <a:pt x="56" y="2467"/>
                    <a:pt x="56" y="2467"/>
                    <a:pt x="56" y="2467"/>
                  </a:cubicBezTo>
                  <a:cubicBezTo>
                    <a:pt x="56" y="2467"/>
                    <a:pt x="56" y="2411"/>
                    <a:pt x="112" y="2393"/>
                  </a:cubicBezTo>
                  <a:cubicBezTo>
                    <a:pt x="168" y="2356"/>
                    <a:pt x="242" y="2263"/>
                    <a:pt x="260" y="2244"/>
                  </a:cubicBezTo>
                  <a:cubicBezTo>
                    <a:pt x="279" y="2244"/>
                    <a:pt x="335" y="2133"/>
                    <a:pt x="335" y="2133"/>
                  </a:cubicBezTo>
                  <a:cubicBezTo>
                    <a:pt x="335" y="2133"/>
                    <a:pt x="465" y="2152"/>
                    <a:pt x="520" y="2078"/>
                  </a:cubicBezTo>
                  <a:cubicBezTo>
                    <a:pt x="557" y="2003"/>
                    <a:pt x="539" y="1985"/>
                    <a:pt x="594" y="1948"/>
                  </a:cubicBezTo>
                  <a:cubicBezTo>
                    <a:pt x="668" y="1911"/>
                    <a:pt x="817" y="1911"/>
                    <a:pt x="873" y="1873"/>
                  </a:cubicBezTo>
                  <a:cubicBezTo>
                    <a:pt x="947" y="1837"/>
                    <a:pt x="1355" y="1410"/>
                    <a:pt x="1355" y="1410"/>
                  </a:cubicBezTo>
                  <a:cubicBezTo>
                    <a:pt x="1355" y="1410"/>
                    <a:pt x="1540" y="1224"/>
                    <a:pt x="1559" y="1187"/>
                  </a:cubicBezTo>
                  <a:cubicBezTo>
                    <a:pt x="1578" y="1169"/>
                    <a:pt x="1652" y="1095"/>
                    <a:pt x="1652" y="1095"/>
                  </a:cubicBezTo>
                  <a:cubicBezTo>
                    <a:pt x="1652" y="1095"/>
                    <a:pt x="1707" y="1020"/>
                    <a:pt x="1578" y="1039"/>
                  </a:cubicBezTo>
                  <a:cubicBezTo>
                    <a:pt x="1466" y="1057"/>
                    <a:pt x="1299" y="1001"/>
                    <a:pt x="1188" y="965"/>
                  </a:cubicBezTo>
                  <a:cubicBezTo>
                    <a:pt x="1095" y="927"/>
                    <a:pt x="873" y="835"/>
                    <a:pt x="798" y="779"/>
                  </a:cubicBezTo>
                  <a:cubicBezTo>
                    <a:pt x="724" y="742"/>
                    <a:pt x="650" y="630"/>
                    <a:pt x="594" y="575"/>
                  </a:cubicBezTo>
                  <a:cubicBezTo>
                    <a:pt x="557" y="519"/>
                    <a:pt x="539" y="538"/>
                    <a:pt x="501" y="464"/>
                  </a:cubicBezTo>
                  <a:cubicBezTo>
                    <a:pt x="483" y="389"/>
                    <a:pt x="483" y="334"/>
                    <a:pt x="483" y="315"/>
                  </a:cubicBezTo>
                  <a:cubicBezTo>
                    <a:pt x="501" y="315"/>
                    <a:pt x="539" y="278"/>
                    <a:pt x="539" y="278"/>
                  </a:cubicBezTo>
                  <a:cubicBezTo>
                    <a:pt x="539" y="278"/>
                    <a:pt x="650" y="389"/>
                    <a:pt x="724" y="445"/>
                  </a:cubicBezTo>
                  <a:cubicBezTo>
                    <a:pt x="798" y="501"/>
                    <a:pt x="817" y="538"/>
                    <a:pt x="910" y="501"/>
                  </a:cubicBezTo>
                  <a:cubicBezTo>
                    <a:pt x="1021" y="482"/>
                    <a:pt x="1077" y="371"/>
                    <a:pt x="1169" y="371"/>
                  </a:cubicBezTo>
                  <a:cubicBezTo>
                    <a:pt x="1262" y="353"/>
                    <a:pt x="1318" y="389"/>
                    <a:pt x="1410" y="353"/>
                  </a:cubicBezTo>
                  <a:cubicBezTo>
                    <a:pt x="1522" y="297"/>
                    <a:pt x="1522" y="259"/>
                    <a:pt x="1578" y="241"/>
                  </a:cubicBezTo>
                  <a:cubicBezTo>
                    <a:pt x="1633" y="204"/>
                    <a:pt x="1819" y="223"/>
                    <a:pt x="1949" y="185"/>
                  </a:cubicBezTo>
                  <a:cubicBezTo>
                    <a:pt x="2078" y="148"/>
                    <a:pt x="2208" y="130"/>
                    <a:pt x="2227" y="111"/>
                  </a:cubicBezTo>
                  <a:cubicBezTo>
                    <a:pt x="2246" y="93"/>
                    <a:pt x="2320" y="37"/>
                    <a:pt x="2338" y="37"/>
                  </a:cubicBezTo>
                  <a:cubicBezTo>
                    <a:pt x="2357" y="37"/>
                    <a:pt x="2449" y="0"/>
                    <a:pt x="2449" y="148"/>
                  </a:cubicBezTo>
                  <a:cubicBezTo>
                    <a:pt x="2449" y="297"/>
                    <a:pt x="2431" y="371"/>
                    <a:pt x="2449" y="371"/>
                  </a:cubicBezTo>
                  <a:cubicBezTo>
                    <a:pt x="2449" y="389"/>
                    <a:pt x="2487" y="408"/>
                    <a:pt x="2468" y="427"/>
                  </a:cubicBezTo>
                  <a:cubicBezTo>
                    <a:pt x="2431" y="445"/>
                    <a:pt x="2412" y="371"/>
                    <a:pt x="2412" y="464"/>
                  </a:cubicBezTo>
                  <a:cubicBezTo>
                    <a:pt x="2394" y="538"/>
                    <a:pt x="2357" y="686"/>
                    <a:pt x="2320" y="760"/>
                  </a:cubicBezTo>
                  <a:cubicBezTo>
                    <a:pt x="2282" y="835"/>
                    <a:pt x="2246" y="965"/>
                    <a:pt x="2227" y="1001"/>
                  </a:cubicBezTo>
                  <a:cubicBezTo>
                    <a:pt x="2208" y="1039"/>
                    <a:pt x="2152" y="1057"/>
                    <a:pt x="2152" y="1150"/>
                  </a:cubicBezTo>
                  <a:cubicBezTo>
                    <a:pt x="2152" y="1243"/>
                    <a:pt x="2152" y="1317"/>
                    <a:pt x="2097" y="1410"/>
                  </a:cubicBezTo>
                  <a:cubicBezTo>
                    <a:pt x="2041" y="1502"/>
                    <a:pt x="1707" y="2003"/>
                    <a:pt x="1707" y="2003"/>
                  </a:cubicBezTo>
                  <a:cubicBezTo>
                    <a:pt x="1188" y="2560"/>
                    <a:pt x="1188" y="2560"/>
                    <a:pt x="1188" y="2560"/>
                  </a:cubicBezTo>
                  <a:cubicBezTo>
                    <a:pt x="501" y="3152"/>
                    <a:pt x="501" y="3152"/>
                    <a:pt x="501" y="3152"/>
                  </a:cubicBezTo>
                  <a:cubicBezTo>
                    <a:pt x="501" y="3152"/>
                    <a:pt x="409" y="3264"/>
                    <a:pt x="390" y="3301"/>
                  </a:cubicBezTo>
                  <a:cubicBezTo>
                    <a:pt x="390" y="3320"/>
                    <a:pt x="260" y="3542"/>
                    <a:pt x="186" y="3561"/>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44"/>
            <p:cNvSpPr>
              <a:spLocks noChangeArrowheads="1"/>
            </p:cNvSpPr>
            <p:nvPr/>
          </p:nvSpPr>
          <p:spPr bwMode="auto">
            <a:xfrm>
              <a:off x="9843050" y="2414498"/>
              <a:ext cx="1177208" cy="922220"/>
            </a:xfrm>
            <a:custGeom>
              <a:avLst/>
              <a:gdLst>
                <a:gd name="T0" fmla="*/ 797 w 3600"/>
                <a:gd name="T1" fmla="*/ 18 h 2820"/>
                <a:gd name="T2" fmla="*/ 797 w 3600"/>
                <a:gd name="T3" fmla="*/ 18 h 2820"/>
                <a:gd name="T4" fmla="*/ 761 w 3600"/>
                <a:gd name="T5" fmla="*/ 204 h 2820"/>
                <a:gd name="T6" fmla="*/ 742 w 3600"/>
                <a:gd name="T7" fmla="*/ 334 h 2820"/>
                <a:gd name="T8" fmla="*/ 612 w 3600"/>
                <a:gd name="T9" fmla="*/ 482 h 2820"/>
                <a:gd name="T10" fmla="*/ 501 w 3600"/>
                <a:gd name="T11" fmla="*/ 686 h 2820"/>
                <a:gd name="T12" fmla="*/ 445 w 3600"/>
                <a:gd name="T13" fmla="*/ 909 h 2820"/>
                <a:gd name="T14" fmla="*/ 297 w 3600"/>
                <a:gd name="T15" fmla="*/ 983 h 2820"/>
                <a:gd name="T16" fmla="*/ 278 w 3600"/>
                <a:gd name="T17" fmla="*/ 1150 h 2820"/>
                <a:gd name="T18" fmla="*/ 278 w 3600"/>
                <a:gd name="T19" fmla="*/ 1447 h 2820"/>
                <a:gd name="T20" fmla="*/ 149 w 3600"/>
                <a:gd name="T21" fmla="*/ 1558 h 2820"/>
                <a:gd name="T22" fmla="*/ 19 w 3600"/>
                <a:gd name="T23" fmla="*/ 1688 h 2820"/>
                <a:gd name="T24" fmla="*/ 223 w 3600"/>
                <a:gd name="T25" fmla="*/ 1836 h 2820"/>
                <a:gd name="T26" fmla="*/ 390 w 3600"/>
                <a:gd name="T27" fmla="*/ 2022 h 2820"/>
                <a:gd name="T28" fmla="*/ 538 w 3600"/>
                <a:gd name="T29" fmla="*/ 2226 h 2820"/>
                <a:gd name="T30" fmla="*/ 668 w 3600"/>
                <a:gd name="T31" fmla="*/ 2467 h 2820"/>
                <a:gd name="T32" fmla="*/ 853 w 3600"/>
                <a:gd name="T33" fmla="*/ 2467 h 2820"/>
                <a:gd name="T34" fmla="*/ 1094 w 3600"/>
                <a:gd name="T35" fmla="*/ 2634 h 2820"/>
                <a:gd name="T36" fmla="*/ 1336 w 3600"/>
                <a:gd name="T37" fmla="*/ 2764 h 2820"/>
                <a:gd name="T38" fmla="*/ 1503 w 3600"/>
                <a:gd name="T39" fmla="*/ 2819 h 2820"/>
                <a:gd name="T40" fmla="*/ 1781 w 3600"/>
                <a:gd name="T41" fmla="*/ 2745 h 2820"/>
                <a:gd name="T42" fmla="*/ 2078 w 3600"/>
                <a:gd name="T43" fmla="*/ 2708 h 2820"/>
                <a:gd name="T44" fmla="*/ 2245 w 3600"/>
                <a:gd name="T45" fmla="*/ 2708 h 2820"/>
                <a:gd name="T46" fmla="*/ 2393 w 3600"/>
                <a:gd name="T47" fmla="*/ 2671 h 2820"/>
                <a:gd name="T48" fmla="*/ 2504 w 3600"/>
                <a:gd name="T49" fmla="*/ 2523 h 2820"/>
                <a:gd name="T50" fmla="*/ 2764 w 3600"/>
                <a:gd name="T51" fmla="*/ 2448 h 2820"/>
                <a:gd name="T52" fmla="*/ 3191 w 3600"/>
                <a:gd name="T53" fmla="*/ 2059 h 2820"/>
                <a:gd name="T54" fmla="*/ 3469 w 3600"/>
                <a:gd name="T55" fmla="*/ 1762 h 2820"/>
                <a:gd name="T56" fmla="*/ 3562 w 3600"/>
                <a:gd name="T57" fmla="*/ 1651 h 2820"/>
                <a:gd name="T58" fmla="*/ 3506 w 3600"/>
                <a:gd name="T59" fmla="*/ 1614 h 2820"/>
                <a:gd name="T60" fmla="*/ 3061 w 3600"/>
                <a:gd name="T61" fmla="*/ 1521 h 2820"/>
                <a:gd name="T62" fmla="*/ 2708 w 3600"/>
                <a:gd name="T63" fmla="*/ 1354 h 2820"/>
                <a:gd name="T64" fmla="*/ 2560 w 3600"/>
                <a:gd name="T65" fmla="*/ 1205 h 2820"/>
                <a:gd name="T66" fmla="*/ 2430 w 3600"/>
                <a:gd name="T67" fmla="*/ 1076 h 2820"/>
                <a:gd name="T68" fmla="*/ 2393 w 3600"/>
                <a:gd name="T69" fmla="*/ 890 h 2820"/>
                <a:gd name="T70" fmla="*/ 2449 w 3600"/>
                <a:gd name="T71" fmla="*/ 853 h 2820"/>
                <a:gd name="T72" fmla="*/ 2300 w 3600"/>
                <a:gd name="T73" fmla="*/ 909 h 2820"/>
                <a:gd name="T74" fmla="*/ 2078 w 3600"/>
                <a:gd name="T75" fmla="*/ 872 h 2820"/>
                <a:gd name="T76" fmla="*/ 2096 w 3600"/>
                <a:gd name="T77" fmla="*/ 649 h 2820"/>
                <a:gd name="T78" fmla="*/ 2152 w 3600"/>
                <a:gd name="T79" fmla="*/ 538 h 2820"/>
                <a:gd name="T80" fmla="*/ 1929 w 3600"/>
                <a:gd name="T81" fmla="*/ 389 h 2820"/>
                <a:gd name="T82" fmla="*/ 1818 w 3600"/>
                <a:gd name="T83" fmla="*/ 241 h 2820"/>
                <a:gd name="T84" fmla="*/ 1558 w 3600"/>
                <a:gd name="T85" fmla="*/ 148 h 2820"/>
                <a:gd name="T86" fmla="*/ 1298 w 3600"/>
                <a:gd name="T87" fmla="*/ 18 h 2820"/>
                <a:gd name="T88" fmla="*/ 1039 w 3600"/>
                <a:gd name="T89" fmla="*/ 18 h 2820"/>
                <a:gd name="T90" fmla="*/ 797 w 3600"/>
                <a:gd name="T91" fmla="*/ 18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00" h="2820">
                  <a:moveTo>
                    <a:pt x="797" y="18"/>
                  </a:moveTo>
                  <a:lnTo>
                    <a:pt x="797" y="18"/>
                  </a:lnTo>
                  <a:cubicBezTo>
                    <a:pt x="797" y="18"/>
                    <a:pt x="779" y="148"/>
                    <a:pt x="761" y="204"/>
                  </a:cubicBezTo>
                  <a:cubicBezTo>
                    <a:pt x="742" y="241"/>
                    <a:pt x="761" y="315"/>
                    <a:pt x="742" y="334"/>
                  </a:cubicBezTo>
                  <a:cubicBezTo>
                    <a:pt x="723" y="352"/>
                    <a:pt x="668" y="427"/>
                    <a:pt x="612" y="482"/>
                  </a:cubicBezTo>
                  <a:cubicBezTo>
                    <a:pt x="556" y="538"/>
                    <a:pt x="520" y="593"/>
                    <a:pt x="501" y="686"/>
                  </a:cubicBezTo>
                  <a:cubicBezTo>
                    <a:pt x="482" y="760"/>
                    <a:pt x="482" y="890"/>
                    <a:pt x="445" y="909"/>
                  </a:cubicBezTo>
                  <a:cubicBezTo>
                    <a:pt x="408" y="928"/>
                    <a:pt x="297" y="964"/>
                    <a:pt x="297" y="983"/>
                  </a:cubicBezTo>
                  <a:cubicBezTo>
                    <a:pt x="297" y="983"/>
                    <a:pt x="278" y="1020"/>
                    <a:pt x="278" y="1150"/>
                  </a:cubicBezTo>
                  <a:cubicBezTo>
                    <a:pt x="297" y="1299"/>
                    <a:pt x="297" y="1410"/>
                    <a:pt x="278" y="1447"/>
                  </a:cubicBezTo>
                  <a:cubicBezTo>
                    <a:pt x="260" y="1484"/>
                    <a:pt x="223" y="1521"/>
                    <a:pt x="149" y="1558"/>
                  </a:cubicBezTo>
                  <a:cubicBezTo>
                    <a:pt x="55" y="1576"/>
                    <a:pt x="0" y="1614"/>
                    <a:pt x="19" y="1688"/>
                  </a:cubicBezTo>
                  <a:cubicBezTo>
                    <a:pt x="55" y="1744"/>
                    <a:pt x="204" y="1818"/>
                    <a:pt x="223" y="1836"/>
                  </a:cubicBezTo>
                  <a:cubicBezTo>
                    <a:pt x="241" y="1836"/>
                    <a:pt x="334" y="1929"/>
                    <a:pt x="390" y="2022"/>
                  </a:cubicBezTo>
                  <a:cubicBezTo>
                    <a:pt x="426" y="2115"/>
                    <a:pt x="501" y="2189"/>
                    <a:pt x="538" y="2226"/>
                  </a:cubicBezTo>
                  <a:cubicBezTo>
                    <a:pt x="575" y="2263"/>
                    <a:pt x="686" y="2337"/>
                    <a:pt x="668" y="2467"/>
                  </a:cubicBezTo>
                  <a:cubicBezTo>
                    <a:pt x="668" y="2467"/>
                    <a:pt x="797" y="2430"/>
                    <a:pt x="853" y="2467"/>
                  </a:cubicBezTo>
                  <a:cubicBezTo>
                    <a:pt x="927" y="2504"/>
                    <a:pt x="1039" y="2597"/>
                    <a:pt x="1094" y="2634"/>
                  </a:cubicBezTo>
                  <a:cubicBezTo>
                    <a:pt x="1150" y="2671"/>
                    <a:pt x="1224" y="2727"/>
                    <a:pt x="1336" y="2764"/>
                  </a:cubicBezTo>
                  <a:cubicBezTo>
                    <a:pt x="1447" y="2801"/>
                    <a:pt x="1447" y="2819"/>
                    <a:pt x="1503" y="2819"/>
                  </a:cubicBezTo>
                  <a:cubicBezTo>
                    <a:pt x="1577" y="2819"/>
                    <a:pt x="1744" y="2745"/>
                    <a:pt x="1781" y="2745"/>
                  </a:cubicBezTo>
                  <a:cubicBezTo>
                    <a:pt x="1818" y="2745"/>
                    <a:pt x="1966" y="2689"/>
                    <a:pt x="2078" y="2708"/>
                  </a:cubicBezTo>
                  <a:cubicBezTo>
                    <a:pt x="2189" y="2708"/>
                    <a:pt x="2207" y="2689"/>
                    <a:pt x="2245" y="2708"/>
                  </a:cubicBezTo>
                  <a:cubicBezTo>
                    <a:pt x="2245" y="2708"/>
                    <a:pt x="2356" y="2708"/>
                    <a:pt x="2393" y="2671"/>
                  </a:cubicBezTo>
                  <a:cubicBezTo>
                    <a:pt x="2449" y="2634"/>
                    <a:pt x="2467" y="2560"/>
                    <a:pt x="2504" y="2523"/>
                  </a:cubicBezTo>
                  <a:cubicBezTo>
                    <a:pt x="2560" y="2486"/>
                    <a:pt x="2727" y="2486"/>
                    <a:pt x="2764" y="2448"/>
                  </a:cubicBezTo>
                  <a:cubicBezTo>
                    <a:pt x="2820" y="2430"/>
                    <a:pt x="3191" y="2059"/>
                    <a:pt x="3191" y="2059"/>
                  </a:cubicBezTo>
                  <a:cubicBezTo>
                    <a:pt x="3469" y="1762"/>
                    <a:pt x="3469" y="1762"/>
                    <a:pt x="3469" y="1762"/>
                  </a:cubicBezTo>
                  <a:cubicBezTo>
                    <a:pt x="3562" y="1651"/>
                    <a:pt x="3562" y="1651"/>
                    <a:pt x="3562" y="1651"/>
                  </a:cubicBezTo>
                  <a:cubicBezTo>
                    <a:pt x="3562" y="1651"/>
                    <a:pt x="3599" y="1614"/>
                    <a:pt x="3506" y="1614"/>
                  </a:cubicBezTo>
                  <a:cubicBezTo>
                    <a:pt x="3432" y="1614"/>
                    <a:pt x="3265" y="1614"/>
                    <a:pt x="3061" y="1521"/>
                  </a:cubicBezTo>
                  <a:cubicBezTo>
                    <a:pt x="2875" y="1447"/>
                    <a:pt x="2764" y="1391"/>
                    <a:pt x="2708" y="1354"/>
                  </a:cubicBezTo>
                  <a:cubicBezTo>
                    <a:pt x="2653" y="1317"/>
                    <a:pt x="2578" y="1224"/>
                    <a:pt x="2560" y="1205"/>
                  </a:cubicBezTo>
                  <a:cubicBezTo>
                    <a:pt x="2541" y="1187"/>
                    <a:pt x="2467" y="1113"/>
                    <a:pt x="2430" y="1076"/>
                  </a:cubicBezTo>
                  <a:cubicBezTo>
                    <a:pt x="2411" y="1039"/>
                    <a:pt x="2393" y="890"/>
                    <a:pt x="2393" y="890"/>
                  </a:cubicBezTo>
                  <a:cubicBezTo>
                    <a:pt x="2449" y="853"/>
                    <a:pt x="2449" y="853"/>
                    <a:pt x="2449" y="853"/>
                  </a:cubicBezTo>
                  <a:cubicBezTo>
                    <a:pt x="2449" y="853"/>
                    <a:pt x="2375" y="909"/>
                    <a:pt x="2300" y="909"/>
                  </a:cubicBezTo>
                  <a:cubicBezTo>
                    <a:pt x="2245" y="909"/>
                    <a:pt x="2096" y="964"/>
                    <a:pt x="2078" y="872"/>
                  </a:cubicBezTo>
                  <a:cubicBezTo>
                    <a:pt x="2040" y="779"/>
                    <a:pt x="2059" y="705"/>
                    <a:pt x="2096" y="649"/>
                  </a:cubicBezTo>
                  <a:cubicBezTo>
                    <a:pt x="2115" y="593"/>
                    <a:pt x="2152" y="557"/>
                    <a:pt x="2152" y="538"/>
                  </a:cubicBezTo>
                  <a:cubicBezTo>
                    <a:pt x="2152" y="519"/>
                    <a:pt x="1985" y="427"/>
                    <a:pt x="1929" y="389"/>
                  </a:cubicBezTo>
                  <a:cubicBezTo>
                    <a:pt x="1892" y="334"/>
                    <a:pt x="1910" y="278"/>
                    <a:pt x="1818" y="241"/>
                  </a:cubicBezTo>
                  <a:cubicBezTo>
                    <a:pt x="1707" y="186"/>
                    <a:pt x="1669" y="222"/>
                    <a:pt x="1558" y="148"/>
                  </a:cubicBezTo>
                  <a:cubicBezTo>
                    <a:pt x="1447" y="74"/>
                    <a:pt x="1391" y="18"/>
                    <a:pt x="1298" y="18"/>
                  </a:cubicBezTo>
                  <a:cubicBezTo>
                    <a:pt x="1187" y="18"/>
                    <a:pt x="1094" y="0"/>
                    <a:pt x="1039" y="18"/>
                  </a:cubicBezTo>
                  <a:cubicBezTo>
                    <a:pt x="1002" y="37"/>
                    <a:pt x="853" y="74"/>
                    <a:pt x="797" y="18"/>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45"/>
            <p:cNvSpPr>
              <a:spLocks noChangeArrowheads="1"/>
            </p:cNvSpPr>
            <p:nvPr/>
          </p:nvSpPr>
          <p:spPr bwMode="auto">
            <a:xfrm>
              <a:off x="10091187" y="2122967"/>
              <a:ext cx="510701" cy="467604"/>
            </a:xfrm>
            <a:custGeom>
              <a:avLst/>
              <a:gdLst>
                <a:gd name="T0" fmla="*/ 407 w 1559"/>
                <a:gd name="T1" fmla="*/ 0 h 1430"/>
                <a:gd name="T2" fmla="*/ 407 w 1559"/>
                <a:gd name="T3" fmla="*/ 0 h 1430"/>
                <a:gd name="T4" fmla="*/ 352 w 1559"/>
                <a:gd name="T5" fmla="*/ 56 h 1430"/>
                <a:gd name="T6" fmla="*/ 222 w 1559"/>
                <a:gd name="T7" fmla="*/ 223 h 1430"/>
                <a:gd name="T8" fmla="*/ 111 w 1559"/>
                <a:gd name="T9" fmla="*/ 316 h 1430"/>
                <a:gd name="T10" fmla="*/ 92 w 1559"/>
                <a:gd name="T11" fmla="*/ 409 h 1430"/>
                <a:gd name="T12" fmla="*/ 55 w 1559"/>
                <a:gd name="T13" fmla="*/ 594 h 1430"/>
                <a:gd name="T14" fmla="*/ 36 w 1559"/>
                <a:gd name="T15" fmla="*/ 872 h 1430"/>
                <a:gd name="T16" fmla="*/ 36 w 1559"/>
                <a:gd name="T17" fmla="*/ 928 h 1430"/>
                <a:gd name="T18" fmla="*/ 241 w 1559"/>
                <a:gd name="T19" fmla="*/ 928 h 1430"/>
                <a:gd name="T20" fmla="*/ 537 w 1559"/>
                <a:gd name="T21" fmla="*/ 909 h 1430"/>
                <a:gd name="T22" fmla="*/ 742 w 1559"/>
                <a:gd name="T23" fmla="*/ 1002 h 1430"/>
                <a:gd name="T24" fmla="*/ 946 w 1559"/>
                <a:gd name="T25" fmla="*/ 1095 h 1430"/>
                <a:gd name="T26" fmla="*/ 1149 w 1559"/>
                <a:gd name="T27" fmla="*/ 1206 h 1430"/>
                <a:gd name="T28" fmla="*/ 1205 w 1559"/>
                <a:gd name="T29" fmla="*/ 1280 h 1430"/>
                <a:gd name="T30" fmla="*/ 1391 w 1559"/>
                <a:gd name="T31" fmla="*/ 1429 h 1430"/>
                <a:gd name="T32" fmla="*/ 1465 w 1559"/>
                <a:gd name="T33" fmla="*/ 1392 h 1430"/>
                <a:gd name="T34" fmla="*/ 1539 w 1559"/>
                <a:gd name="T35" fmla="*/ 1280 h 1430"/>
                <a:gd name="T36" fmla="*/ 1446 w 1559"/>
                <a:gd name="T37" fmla="*/ 1225 h 1430"/>
                <a:gd name="T38" fmla="*/ 1243 w 1559"/>
                <a:gd name="T39" fmla="*/ 1077 h 1430"/>
                <a:gd name="T40" fmla="*/ 1131 w 1559"/>
                <a:gd name="T41" fmla="*/ 928 h 1430"/>
                <a:gd name="T42" fmla="*/ 983 w 1559"/>
                <a:gd name="T43" fmla="*/ 872 h 1430"/>
                <a:gd name="T44" fmla="*/ 908 w 1559"/>
                <a:gd name="T45" fmla="*/ 761 h 1430"/>
                <a:gd name="T46" fmla="*/ 816 w 1559"/>
                <a:gd name="T47" fmla="*/ 687 h 1430"/>
                <a:gd name="T48" fmla="*/ 778 w 1559"/>
                <a:gd name="T49" fmla="*/ 706 h 1430"/>
                <a:gd name="T50" fmla="*/ 686 w 1559"/>
                <a:gd name="T51" fmla="*/ 668 h 1430"/>
                <a:gd name="T52" fmla="*/ 612 w 1559"/>
                <a:gd name="T53" fmla="*/ 390 h 1430"/>
                <a:gd name="T54" fmla="*/ 482 w 1559"/>
                <a:gd name="T55" fmla="*/ 112 h 1430"/>
                <a:gd name="T56" fmla="*/ 407 w 1559"/>
                <a:gd name="T57"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59" h="1430">
                  <a:moveTo>
                    <a:pt x="407" y="0"/>
                  </a:moveTo>
                  <a:lnTo>
                    <a:pt x="407" y="0"/>
                  </a:lnTo>
                  <a:cubicBezTo>
                    <a:pt x="407" y="0"/>
                    <a:pt x="389" y="0"/>
                    <a:pt x="352" y="56"/>
                  </a:cubicBezTo>
                  <a:cubicBezTo>
                    <a:pt x="315" y="112"/>
                    <a:pt x="259" y="186"/>
                    <a:pt x="222" y="223"/>
                  </a:cubicBezTo>
                  <a:cubicBezTo>
                    <a:pt x="166" y="260"/>
                    <a:pt x="111" y="297"/>
                    <a:pt x="111" y="316"/>
                  </a:cubicBezTo>
                  <a:cubicBezTo>
                    <a:pt x="92" y="335"/>
                    <a:pt x="92" y="371"/>
                    <a:pt x="92" y="409"/>
                  </a:cubicBezTo>
                  <a:cubicBezTo>
                    <a:pt x="92" y="464"/>
                    <a:pt x="55" y="557"/>
                    <a:pt x="55" y="594"/>
                  </a:cubicBezTo>
                  <a:cubicBezTo>
                    <a:pt x="55" y="650"/>
                    <a:pt x="0" y="761"/>
                    <a:pt x="36" y="872"/>
                  </a:cubicBezTo>
                  <a:cubicBezTo>
                    <a:pt x="36" y="928"/>
                    <a:pt x="36" y="928"/>
                    <a:pt x="36" y="928"/>
                  </a:cubicBezTo>
                  <a:cubicBezTo>
                    <a:pt x="36" y="928"/>
                    <a:pt x="148" y="947"/>
                    <a:pt x="241" y="928"/>
                  </a:cubicBezTo>
                  <a:cubicBezTo>
                    <a:pt x="315" y="909"/>
                    <a:pt x="482" y="909"/>
                    <a:pt x="537" y="909"/>
                  </a:cubicBezTo>
                  <a:cubicBezTo>
                    <a:pt x="575" y="909"/>
                    <a:pt x="649" y="928"/>
                    <a:pt x="742" y="1002"/>
                  </a:cubicBezTo>
                  <a:cubicBezTo>
                    <a:pt x="834" y="1058"/>
                    <a:pt x="890" y="1077"/>
                    <a:pt x="946" y="1095"/>
                  </a:cubicBezTo>
                  <a:cubicBezTo>
                    <a:pt x="1001" y="1113"/>
                    <a:pt x="1038" y="1077"/>
                    <a:pt x="1149" y="1206"/>
                  </a:cubicBezTo>
                  <a:cubicBezTo>
                    <a:pt x="1149" y="1206"/>
                    <a:pt x="1131" y="1243"/>
                    <a:pt x="1205" y="1280"/>
                  </a:cubicBezTo>
                  <a:cubicBezTo>
                    <a:pt x="1261" y="1336"/>
                    <a:pt x="1391" y="1429"/>
                    <a:pt x="1391" y="1429"/>
                  </a:cubicBezTo>
                  <a:cubicBezTo>
                    <a:pt x="1391" y="1429"/>
                    <a:pt x="1465" y="1429"/>
                    <a:pt x="1465" y="1392"/>
                  </a:cubicBezTo>
                  <a:cubicBezTo>
                    <a:pt x="1484" y="1354"/>
                    <a:pt x="1558" y="1299"/>
                    <a:pt x="1539" y="1280"/>
                  </a:cubicBezTo>
                  <a:cubicBezTo>
                    <a:pt x="1520" y="1243"/>
                    <a:pt x="1539" y="1243"/>
                    <a:pt x="1446" y="1225"/>
                  </a:cubicBezTo>
                  <a:cubicBezTo>
                    <a:pt x="1354" y="1188"/>
                    <a:pt x="1279" y="1151"/>
                    <a:pt x="1243" y="1077"/>
                  </a:cubicBezTo>
                  <a:cubicBezTo>
                    <a:pt x="1205" y="1002"/>
                    <a:pt x="1205" y="965"/>
                    <a:pt x="1131" y="928"/>
                  </a:cubicBezTo>
                  <a:cubicBezTo>
                    <a:pt x="1075" y="872"/>
                    <a:pt x="1020" y="928"/>
                    <a:pt x="983" y="872"/>
                  </a:cubicBezTo>
                  <a:cubicBezTo>
                    <a:pt x="946" y="817"/>
                    <a:pt x="946" y="780"/>
                    <a:pt x="908" y="761"/>
                  </a:cubicBezTo>
                  <a:cubicBezTo>
                    <a:pt x="853" y="724"/>
                    <a:pt x="816" y="687"/>
                    <a:pt x="816" y="687"/>
                  </a:cubicBezTo>
                  <a:cubicBezTo>
                    <a:pt x="816" y="687"/>
                    <a:pt x="797" y="668"/>
                    <a:pt x="778" y="706"/>
                  </a:cubicBezTo>
                  <a:cubicBezTo>
                    <a:pt x="760" y="724"/>
                    <a:pt x="723" y="761"/>
                    <a:pt x="686" y="668"/>
                  </a:cubicBezTo>
                  <a:cubicBezTo>
                    <a:pt x="630" y="594"/>
                    <a:pt x="630" y="483"/>
                    <a:pt x="612" y="390"/>
                  </a:cubicBezTo>
                  <a:cubicBezTo>
                    <a:pt x="575" y="297"/>
                    <a:pt x="537" y="167"/>
                    <a:pt x="482" y="112"/>
                  </a:cubicBezTo>
                  <a:cubicBezTo>
                    <a:pt x="445" y="38"/>
                    <a:pt x="407" y="0"/>
                    <a:pt x="407" y="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46"/>
            <p:cNvSpPr>
              <a:spLocks noChangeArrowheads="1"/>
            </p:cNvSpPr>
            <p:nvPr/>
          </p:nvSpPr>
          <p:spPr bwMode="auto">
            <a:xfrm>
              <a:off x="10363850" y="2312029"/>
              <a:ext cx="43280" cy="30307"/>
            </a:xfrm>
            <a:custGeom>
              <a:avLst/>
              <a:gdLst>
                <a:gd name="T0" fmla="*/ 38 w 131"/>
                <a:gd name="T1" fmla="*/ 18 h 93"/>
                <a:gd name="T2" fmla="*/ 38 w 131"/>
                <a:gd name="T3" fmla="*/ 18 h 93"/>
                <a:gd name="T4" fmla="*/ 19 w 131"/>
                <a:gd name="T5" fmla="*/ 36 h 93"/>
                <a:gd name="T6" fmla="*/ 93 w 131"/>
                <a:gd name="T7" fmla="*/ 74 h 93"/>
                <a:gd name="T8" fmla="*/ 38 w 131"/>
                <a:gd name="T9" fmla="*/ 18 h 93"/>
              </a:gdLst>
              <a:ahLst/>
              <a:cxnLst>
                <a:cxn ang="0">
                  <a:pos x="T0" y="T1"/>
                </a:cxn>
                <a:cxn ang="0">
                  <a:pos x="T2" y="T3"/>
                </a:cxn>
                <a:cxn ang="0">
                  <a:pos x="T4" y="T5"/>
                </a:cxn>
                <a:cxn ang="0">
                  <a:pos x="T6" y="T7"/>
                </a:cxn>
                <a:cxn ang="0">
                  <a:pos x="T8" y="T9"/>
                </a:cxn>
              </a:cxnLst>
              <a:rect l="0" t="0" r="r" b="b"/>
              <a:pathLst>
                <a:path w="131" h="93">
                  <a:moveTo>
                    <a:pt x="38" y="18"/>
                  </a:moveTo>
                  <a:lnTo>
                    <a:pt x="38" y="18"/>
                  </a:lnTo>
                  <a:cubicBezTo>
                    <a:pt x="38" y="0"/>
                    <a:pt x="0" y="18"/>
                    <a:pt x="19" y="36"/>
                  </a:cubicBezTo>
                  <a:cubicBezTo>
                    <a:pt x="56" y="55"/>
                    <a:pt x="74" y="92"/>
                    <a:pt x="93" y="74"/>
                  </a:cubicBezTo>
                  <a:cubicBezTo>
                    <a:pt x="112" y="55"/>
                    <a:pt x="130" y="74"/>
                    <a:pt x="38" y="18"/>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47"/>
            <p:cNvSpPr>
              <a:spLocks noChangeArrowheads="1"/>
            </p:cNvSpPr>
            <p:nvPr/>
          </p:nvSpPr>
          <p:spPr bwMode="auto">
            <a:xfrm>
              <a:off x="10509557" y="2541501"/>
              <a:ext cx="139938" cy="183290"/>
            </a:xfrm>
            <a:custGeom>
              <a:avLst/>
              <a:gdLst>
                <a:gd name="T0" fmla="*/ 260 w 428"/>
                <a:gd name="T1" fmla="*/ 0 h 558"/>
                <a:gd name="T2" fmla="*/ 260 w 428"/>
                <a:gd name="T3" fmla="*/ 0 h 558"/>
                <a:gd name="T4" fmla="*/ 409 w 428"/>
                <a:gd name="T5" fmla="*/ 112 h 558"/>
                <a:gd name="T6" fmla="*/ 371 w 428"/>
                <a:gd name="T7" fmla="*/ 242 h 558"/>
                <a:gd name="T8" fmla="*/ 335 w 428"/>
                <a:gd name="T9" fmla="*/ 334 h 558"/>
                <a:gd name="T10" fmla="*/ 409 w 428"/>
                <a:gd name="T11" fmla="*/ 464 h 558"/>
                <a:gd name="T12" fmla="*/ 335 w 428"/>
                <a:gd name="T13" fmla="*/ 501 h 558"/>
                <a:gd name="T14" fmla="*/ 205 w 428"/>
                <a:gd name="T15" fmla="*/ 520 h 558"/>
                <a:gd name="T16" fmla="*/ 38 w 428"/>
                <a:gd name="T17" fmla="*/ 520 h 558"/>
                <a:gd name="T18" fmla="*/ 19 w 428"/>
                <a:gd name="T19" fmla="*/ 316 h 558"/>
                <a:gd name="T20" fmla="*/ 112 w 428"/>
                <a:gd name="T21" fmla="*/ 149 h 558"/>
                <a:gd name="T22" fmla="*/ 186 w 428"/>
                <a:gd name="T23" fmla="*/ 112 h 558"/>
                <a:gd name="T24" fmla="*/ 260 w 428"/>
                <a:gd name="T25"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8" h="558">
                  <a:moveTo>
                    <a:pt x="260" y="0"/>
                  </a:moveTo>
                  <a:lnTo>
                    <a:pt x="260" y="0"/>
                  </a:lnTo>
                  <a:cubicBezTo>
                    <a:pt x="260" y="0"/>
                    <a:pt x="409" y="19"/>
                    <a:pt x="409" y="112"/>
                  </a:cubicBezTo>
                  <a:cubicBezTo>
                    <a:pt x="427" y="186"/>
                    <a:pt x="409" y="204"/>
                    <a:pt x="371" y="242"/>
                  </a:cubicBezTo>
                  <a:cubicBezTo>
                    <a:pt x="335" y="279"/>
                    <a:pt x="316" y="279"/>
                    <a:pt x="335" y="334"/>
                  </a:cubicBezTo>
                  <a:cubicBezTo>
                    <a:pt x="371" y="390"/>
                    <a:pt x="409" y="464"/>
                    <a:pt x="409" y="464"/>
                  </a:cubicBezTo>
                  <a:cubicBezTo>
                    <a:pt x="409" y="464"/>
                    <a:pt x="371" y="483"/>
                    <a:pt x="335" y="501"/>
                  </a:cubicBezTo>
                  <a:cubicBezTo>
                    <a:pt x="279" y="520"/>
                    <a:pt x="260" y="520"/>
                    <a:pt x="205" y="520"/>
                  </a:cubicBezTo>
                  <a:cubicBezTo>
                    <a:pt x="167" y="539"/>
                    <a:pt x="56" y="557"/>
                    <a:pt x="38" y="520"/>
                  </a:cubicBezTo>
                  <a:cubicBezTo>
                    <a:pt x="38" y="483"/>
                    <a:pt x="0" y="390"/>
                    <a:pt x="19" y="316"/>
                  </a:cubicBezTo>
                  <a:cubicBezTo>
                    <a:pt x="38" y="260"/>
                    <a:pt x="112" y="149"/>
                    <a:pt x="112" y="149"/>
                  </a:cubicBezTo>
                  <a:cubicBezTo>
                    <a:pt x="112" y="149"/>
                    <a:pt x="167" y="130"/>
                    <a:pt x="186" y="112"/>
                  </a:cubicBezTo>
                  <a:cubicBezTo>
                    <a:pt x="223" y="93"/>
                    <a:pt x="260" y="19"/>
                    <a:pt x="260" y="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8"/>
            <p:cNvSpPr>
              <a:spLocks noChangeArrowheads="1"/>
            </p:cNvSpPr>
            <p:nvPr/>
          </p:nvSpPr>
          <p:spPr bwMode="auto">
            <a:xfrm>
              <a:off x="10588904" y="4605309"/>
              <a:ext cx="643425" cy="1171897"/>
            </a:xfrm>
            <a:custGeom>
              <a:avLst/>
              <a:gdLst>
                <a:gd name="T0" fmla="*/ 1596 w 1968"/>
                <a:gd name="T1" fmla="*/ 75 h 3582"/>
                <a:gd name="T2" fmla="*/ 1596 w 1968"/>
                <a:gd name="T3" fmla="*/ 75 h 3582"/>
                <a:gd name="T4" fmla="*/ 1504 w 1968"/>
                <a:gd name="T5" fmla="*/ 186 h 3582"/>
                <a:gd name="T6" fmla="*/ 1466 w 1968"/>
                <a:gd name="T7" fmla="*/ 446 h 3582"/>
                <a:gd name="T8" fmla="*/ 1318 w 1968"/>
                <a:gd name="T9" fmla="*/ 465 h 3582"/>
                <a:gd name="T10" fmla="*/ 1262 w 1968"/>
                <a:gd name="T11" fmla="*/ 706 h 3582"/>
                <a:gd name="T12" fmla="*/ 1188 w 1968"/>
                <a:gd name="T13" fmla="*/ 650 h 3582"/>
                <a:gd name="T14" fmla="*/ 1133 w 1968"/>
                <a:gd name="T15" fmla="*/ 854 h 3582"/>
                <a:gd name="T16" fmla="*/ 1077 w 1968"/>
                <a:gd name="T17" fmla="*/ 836 h 3582"/>
                <a:gd name="T18" fmla="*/ 1039 w 1968"/>
                <a:gd name="T19" fmla="*/ 910 h 3582"/>
                <a:gd name="T20" fmla="*/ 743 w 1968"/>
                <a:gd name="T21" fmla="*/ 928 h 3582"/>
                <a:gd name="T22" fmla="*/ 502 w 1968"/>
                <a:gd name="T23" fmla="*/ 1077 h 3582"/>
                <a:gd name="T24" fmla="*/ 390 w 1968"/>
                <a:gd name="T25" fmla="*/ 1225 h 3582"/>
                <a:gd name="T26" fmla="*/ 297 w 1968"/>
                <a:gd name="T27" fmla="*/ 1652 h 3582"/>
                <a:gd name="T28" fmla="*/ 372 w 1968"/>
                <a:gd name="T29" fmla="*/ 2152 h 3582"/>
                <a:gd name="T30" fmla="*/ 56 w 1968"/>
                <a:gd name="T31" fmla="*/ 2486 h 3582"/>
                <a:gd name="T32" fmla="*/ 94 w 1968"/>
                <a:gd name="T33" fmla="*/ 3117 h 3582"/>
                <a:gd name="T34" fmla="*/ 186 w 1968"/>
                <a:gd name="T35" fmla="*/ 3284 h 3582"/>
                <a:gd name="T36" fmla="*/ 316 w 1968"/>
                <a:gd name="T37" fmla="*/ 3525 h 3582"/>
                <a:gd name="T38" fmla="*/ 594 w 1968"/>
                <a:gd name="T39" fmla="*/ 3525 h 3582"/>
                <a:gd name="T40" fmla="*/ 854 w 1968"/>
                <a:gd name="T41" fmla="*/ 3395 h 3582"/>
                <a:gd name="T42" fmla="*/ 1021 w 1968"/>
                <a:gd name="T43" fmla="*/ 2968 h 3582"/>
                <a:gd name="T44" fmla="*/ 1374 w 1968"/>
                <a:gd name="T45" fmla="*/ 2264 h 3582"/>
                <a:gd name="T46" fmla="*/ 1633 w 1968"/>
                <a:gd name="T47" fmla="*/ 1522 h 3582"/>
                <a:gd name="T48" fmla="*/ 1596 w 1968"/>
                <a:gd name="T49" fmla="*/ 1336 h 3582"/>
                <a:gd name="T50" fmla="*/ 1745 w 1968"/>
                <a:gd name="T51" fmla="*/ 1132 h 3582"/>
                <a:gd name="T52" fmla="*/ 1930 w 1968"/>
                <a:gd name="T53" fmla="*/ 1039 h 3582"/>
                <a:gd name="T54" fmla="*/ 1893 w 1968"/>
                <a:gd name="T55" fmla="*/ 761 h 3582"/>
                <a:gd name="T56" fmla="*/ 1819 w 1968"/>
                <a:gd name="T57" fmla="*/ 371 h 3582"/>
                <a:gd name="T58" fmla="*/ 1596 w 1968"/>
                <a:gd name="T59" fmla="*/ 75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3582">
                  <a:moveTo>
                    <a:pt x="1596" y="75"/>
                  </a:moveTo>
                  <a:lnTo>
                    <a:pt x="1596" y="75"/>
                  </a:lnTo>
                  <a:cubicBezTo>
                    <a:pt x="1596" y="75"/>
                    <a:pt x="1504" y="75"/>
                    <a:pt x="1504" y="186"/>
                  </a:cubicBezTo>
                  <a:cubicBezTo>
                    <a:pt x="1504" y="279"/>
                    <a:pt x="1522" y="390"/>
                    <a:pt x="1466" y="446"/>
                  </a:cubicBezTo>
                  <a:cubicBezTo>
                    <a:pt x="1410" y="483"/>
                    <a:pt x="1318" y="353"/>
                    <a:pt x="1318" y="465"/>
                  </a:cubicBezTo>
                  <a:cubicBezTo>
                    <a:pt x="1318" y="576"/>
                    <a:pt x="1299" y="706"/>
                    <a:pt x="1262" y="706"/>
                  </a:cubicBezTo>
                  <a:cubicBezTo>
                    <a:pt x="1225" y="706"/>
                    <a:pt x="1207" y="594"/>
                    <a:pt x="1188" y="650"/>
                  </a:cubicBezTo>
                  <a:cubicBezTo>
                    <a:pt x="1151" y="706"/>
                    <a:pt x="1133" y="854"/>
                    <a:pt x="1133" y="854"/>
                  </a:cubicBezTo>
                  <a:cubicBezTo>
                    <a:pt x="1077" y="836"/>
                    <a:pt x="1077" y="836"/>
                    <a:pt x="1077" y="836"/>
                  </a:cubicBezTo>
                  <a:cubicBezTo>
                    <a:pt x="1077" y="836"/>
                    <a:pt x="1095" y="891"/>
                    <a:pt x="1039" y="910"/>
                  </a:cubicBezTo>
                  <a:cubicBezTo>
                    <a:pt x="965" y="928"/>
                    <a:pt x="854" y="910"/>
                    <a:pt x="743" y="928"/>
                  </a:cubicBezTo>
                  <a:cubicBezTo>
                    <a:pt x="613" y="965"/>
                    <a:pt x="502" y="1077"/>
                    <a:pt x="502" y="1077"/>
                  </a:cubicBezTo>
                  <a:cubicBezTo>
                    <a:pt x="502" y="1077"/>
                    <a:pt x="409" y="1132"/>
                    <a:pt x="390" y="1225"/>
                  </a:cubicBezTo>
                  <a:cubicBezTo>
                    <a:pt x="372" y="1336"/>
                    <a:pt x="297" y="1466"/>
                    <a:pt x="297" y="1652"/>
                  </a:cubicBezTo>
                  <a:cubicBezTo>
                    <a:pt x="297" y="1837"/>
                    <a:pt x="446" y="2078"/>
                    <a:pt x="372" y="2152"/>
                  </a:cubicBezTo>
                  <a:cubicBezTo>
                    <a:pt x="279" y="2245"/>
                    <a:pt x="112" y="2301"/>
                    <a:pt x="56" y="2486"/>
                  </a:cubicBezTo>
                  <a:cubicBezTo>
                    <a:pt x="0" y="2691"/>
                    <a:pt x="38" y="3006"/>
                    <a:pt x="94" y="3117"/>
                  </a:cubicBezTo>
                  <a:cubicBezTo>
                    <a:pt x="149" y="3228"/>
                    <a:pt x="205" y="3228"/>
                    <a:pt x="186" y="3284"/>
                  </a:cubicBezTo>
                  <a:cubicBezTo>
                    <a:pt x="149" y="3340"/>
                    <a:pt x="168" y="3488"/>
                    <a:pt x="316" y="3525"/>
                  </a:cubicBezTo>
                  <a:cubicBezTo>
                    <a:pt x="465" y="3581"/>
                    <a:pt x="465" y="3525"/>
                    <a:pt x="594" y="3525"/>
                  </a:cubicBezTo>
                  <a:cubicBezTo>
                    <a:pt x="706" y="3525"/>
                    <a:pt x="780" y="3544"/>
                    <a:pt x="854" y="3395"/>
                  </a:cubicBezTo>
                  <a:cubicBezTo>
                    <a:pt x="928" y="3247"/>
                    <a:pt x="1003" y="3080"/>
                    <a:pt x="1021" y="2968"/>
                  </a:cubicBezTo>
                  <a:cubicBezTo>
                    <a:pt x="1039" y="2839"/>
                    <a:pt x="1299" y="2412"/>
                    <a:pt x="1374" y="2264"/>
                  </a:cubicBezTo>
                  <a:cubicBezTo>
                    <a:pt x="1448" y="2097"/>
                    <a:pt x="1633" y="1633"/>
                    <a:pt x="1633" y="1522"/>
                  </a:cubicBezTo>
                  <a:cubicBezTo>
                    <a:pt x="1633" y="1410"/>
                    <a:pt x="1596" y="1410"/>
                    <a:pt x="1596" y="1336"/>
                  </a:cubicBezTo>
                  <a:cubicBezTo>
                    <a:pt x="1615" y="1262"/>
                    <a:pt x="1689" y="1169"/>
                    <a:pt x="1745" y="1132"/>
                  </a:cubicBezTo>
                  <a:cubicBezTo>
                    <a:pt x="1819" y="1095"/>
                    <a:pt x="1875" y="1039"/>
                    <a:pt x="1930" y="1039"/>
                  </a:cubicBezTo>
                  <a:cubicBezTo>
                    <a:pt x="1967" y="1039"/>
                    <a:pt x="1893" y="854"/>
                    <a:pt x="1893" y="761"/>
                  </a:cubicBezTo>
                  <a:cubicBezTo>
                    <a:pt x="1893" y="668"/>
                    <a:pt x="1911" y="501"/>
                    <a:pt x="1819" y="371"/>
                  </a:cubicBezTo>
                  <a:cubicBezTo>
                    <a:pt x="1745" y="223"/>
                    <a:pt x="1745" y="0"/>
                    <a:pt x="1596" y="75"/>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65"/>
            <p:cNvSpPr>
              <a:spLocks noChangeArrowheads="1"/>
            </p:cNvSpPr>
            <p:nvPr/>
          </p:nvSpPr>
          <p:spPr bwMode="auto">
            <a:xfrm>
              <a:off x="5874301" y="2499648"/>
              <a:ext cx="236596" cy="73604"/>
            </a:xfrm>
            <a:custGeom>
              <a:avLst/>
              <a:gdLst>
                <a:gd name="T0" fmla="*/ 74 w 724"/>
                <a:gd name="T1" fmla="*/ 37 h 223"/>
                <a:gd name="T2" fmla="*/ 74 w 724"/>
                <a:gd name="T3" fmla="*/ 37 h 223"/>
                <a:gd name="T4" fmla="*/ 241 w 724"/>
                <a:gd name="T5" fmla="*/ 37 h 223"/>
                <a:gd name="T6" fmla="*/ 501 w 724"/>
                <a:gd name="T7" fmla="*/ 37 h 223"/>
                <a:gd name="T8" fmla="*/ 686 w 724"/>
                <a:gd name="T9" fmla="*/ 92 h 223"/>
                <a:gd name="T10" fmla="*/ 575 w 724"/>
                <a:gd name="T11" fmla="*/ 203 h 223"/>
                <a:gd name="T12" fmla="*/ 482 w 724"/>
                <a:gd name="T13" fmla="*/ 167 h 223"/>
                <a:gd name="T14" fmla="*/ 278 w 724"/>
                <a:gd name="T15" fmla="*/ 167 h 223"/>
                <a:gd name="T16" fmla="*/ 92 w 724"/>
                <a:gd name="T17" fmla="*/ 203 h 223"/>
                <a:gd name="T18" fmla="*/ 0 w 724"/>
                <a:gd name="T19" fmla="*/ 222 h 223"/>
                <a:gd name="T20" fmla="*/ 74 w 724"/>
                <a:gd name="T21" fmla="*/ 111 h 223"/>
                <a:gd name="T22" fmla="*/ 74 w 724"/>
                <a:gd name="T23"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4" h="223">
                  <a:moveTo>
                    <a:pt x="74" y="37"/>
                  </a:moveTo>
                  <a:lnTo>
                    <a:pt x="74" y="37"/>
                  </a:lnTo>
                  <a:cubicBezTo>
                    <a:pt x="74" y="37"/>
                    <a:pt x="111" y="0"/>
                    <a:pt x="241" y="37"/>
                  </a:cubicBezTo>
                  <a:cubicBezTo>
                    <a:pt x="371" y="55"/>
                    <a:pt x="389" y="37"/>
                    <a:pt x="501" y="37"/>
                  </a:cubicBezTo>
                  <a:cubicBezTo>
                    <a:pt x="593" y="55"/>
                    <a:pt x="723" y="18"/>
                    <a:pt x="686" y="92"/>
                  </a:cubicBezTo>
                  <a:cubicBezTo>
                    <a:pt x="649" y="167"/>
                    <a:pt x="668" y="185"/>
                    <a:pt x="575" y="203"/>
                  </a:cubicBezTo>
                  <a:cubicBezTo>
                    <a:pt x="482" y="222"/>
                    <a:pt x="519" y="167"/>
                    <a:pt x="482" y="167"/>
                  </a:cubicBezTo>
                  <a:cubicBezTo>
                    <a:pt x="427" y="167"/>
                    <a:pt x="334" y="129"/>
                    <a:pt x="278" y="167"/>
                  </a:cubicBezTo>
                  <a:cubicBezTo>
                    <a:pt x="204" y="203"/>
                    <a:pt x="148" y="203"/>
                    <a:pt x="92" y="203"/>
                  </a:cubicBezTo>
                  <a:cubicBezTo>
                    <a:pt x="56" y="203"/>
                    <a:pt x="0" y="222"/>
                    <a:pt x="0" y="222"/>
                  </a:cubicBezTo>
                  <a:cubicBezTo>
                    <a:pt x="0" y="222"/>
                    <a:pt x="74" y="129"/>
                    <a:pt x="74" y="111"/>
                  </a:cubicBezTo>
                  <a:cubicBezTo>
                    <a:pt x="74" y="74"/>
                    <a:pt x="148" y="55"/>
                    <a:pt x="74" y="37"/>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69"/>
            <p:cNvSpPr>
              <a:spLocks noChangeArrowheads="1"/>
            </p:cNvSpPr>
            <p:nvPr/>
          </p:nvSpPr>
          <p:spPr bwMode="auto">
            <a:xfrm>
              <a:off x="5849776" y="1346513"/>
              <a:ext cx="698246" cy="558528"/>
            </a:xfrm>
            <a:custGeom>
              <a:avLst/>
              <a:gdLst>
                <a:gd name="T0" fmla="*/ 964 w 2134"/>
                <a:gd name="T1" fmla="*/ 37 h 1708"/>
                <a:gd name="T2" fmla="*/ 964 w 2134"/>
                <a:gd name="T3" fmla="*/ 37 h 1708"/>
                <a:gd name="T4" fmla="*/ 2133 w 2134"/>
                <a:gd name="T5" fmla="*/ 0 h 1708"/>
                <a:gd name="T6" fmla="*/ 2133 w 2134"/>
                <a:gd name="T7" fmla="*/ 519 h 1708"/>
                <a:gd name="T8" fmla="*/ 1279 w 2134"/>
                <a:gd name="T9" fmla="*/ 538 h 1708"/>
                <a:gd name="T10" fmla="*/ 1261 w 2134"/>
                <a:gd name="T11" fmla="*/ 890 h 1708"/>
                <a:gd name="T12" fmla="*/ 1243 w 2134"/>
                <a:gd name="T13" fmla="*/ 1131 h 1708"/>
                <a:gd name="T14" fmla="*/ 1057 w 2134"/>
                <a:gd name="T15" fmla="*/ 1280 h 1708"/>
                <a:gd name="T16" fmla="*/ 1020 w 2134"/>
                <a:gd name="T17" fmla="*/ 1410 h 1708"/>
                <a:gd name="T18" fmla="*/ 1020 w 2134"/>
                <a:gd name="T19" fmla="*/ 1596 h 1708"/>
                <a:gd name="T20" fmla="*/ 964 w 2134"/>
                <a:gd name="T21" fmla="*/ 1707 h 1708"/>
                <a:gd name="T22" fmla="*/ 0 w 2134"/>
                <a:gd name="T23" fmla="*/ 1632 h 1708"/>
                <a:gd name="T24" fmla="*/ 55 w 2134"/>
                <a:gd name="T25" fmla="*/ 1502 h 1708"/>
                <a:gd name="T26" fmla="*/ 92 w 2134"/>
                <a:gd name="T27" fmla="*/ 1447 h 1708"/>
                <a:gd name="T28" fmla="*/ 148 w 2134"/>
                <a:gd name="T29" fmla="*/ 1336 h 1708"/>
                <a:gd name="T30" fmla="*/ 296 w 2134"/>
                <a:gd name="T31" fmla="*/ 1095 h 1708"/>
                <a:gd name="T32" fmla="*/ 426 w 2134"/>
                <a:gd name="T33" fmla="*/ 854 h 1708"/>
                <a:gd name="T34" fmla="*/ 575 w 2134"/>
                <a:gd name="T35" fmla="*/ 760 h 1708"/>
                <a:gd name="T36" fmla="*/ 612 w 2134"/>
                <a:gd name="T37" fmla="*/ 649 h 1708"/>
                <a:gd name="T38" fmla="*/ 649 w 2134"/>
                <a:gd name="T39" fmla="*/ 464 h 1708"/>
                <a:gd name="T40" fmla="*/ 908 w 2134"/>
                <a:gd name="T41" fmla="*/ 186 h 1708"/>
                <a:gd name="T42" fmla="*/ 964 w 2134"/>
                <a:gd name="T43" fmla="*/ 37 h 1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4" h="1708">
                  <a:moveTo>
                    <a:pt x="964" y="37"/>
                  </a:moveTo>
                  <a:lnTo>
                    <a:pt x="964" y="37"/>
                  </a:lnTo>
                  <a:cubicBezTo>
                    <a:pt x="2133" y="0"/>
                    <a:pt x="2133" y="0"/>
                    <a:pt x="2133" y="0"/>
                  </a:cubicBezTo>
                  <a:cubicBezTo>
                    <a:pt x="2133" y="519"/>
                    <a:pt x="2133" y="519"/>
                    <a:pt x="2133" y="519"/>
                  </a:cubicBezTo>
                  <a:cubicBezTo>
                    <a:pt x="1279" y="538"/>
                    <a:pt x="1279" y="538"/>
                    <a:pt x="1279" y="538"/>
                  </a:cubicBezTo>
                  <a:cubicBezTo>
                    <a:pt x="1279" y="538"/>
                    <a:pt x="1261" y="872"/>
                    <a:pt x="1261" y="890"/>
                  </a:cubicBezTo>
                  <a:cubicBezTo>
                    <a:pt x="1261" y="928"/>
                    <a:pt x="1279" y="1076"/>
                    <a:pt x="1243" y="1131"/>
                  </a:cubicBezTo>
                  <a:cubicBezTo>
                    <a:pt x="1205" y="1169"/>
                    <a:pt x="1057" y="1243"/>
                    <a:pt x="1057" y="1280"/>
                  </a:cubicBezTo>
                  <a:cubicBezTo>
                    <a:pt x="1038" y="1299"/>
                    <a:pt x="1020" y="1373"/>
                    <a:pt x="1020" y="1410"/>
                  </a:cubicBezTo>
                  <a:cubicBezTo>
                    <a:pt x="1020" y="1447"/>
                    <a:pt x="1038" y="1558"/>
                    <a:pt x="1020" y="1596"/>
                  </a:cubicBezTo>
                  <a:cubicBezTo>
                    <a:pt x="1020" y="1614"/>
                    <a:pt x="983" y="1707"/>
                    <a:pt x="964" y="1707"/>
                  </a:cubicBezTo>
                  <a:cubicBezTo>
                    <a:pt x="0" y="1632"/>
                    <a:pt x="0" y="1632"/>
                    <a:pt x="0" y="1632"/>
                  </a:cubicBezTo>
                  <a:cubicBezTo>
                    <a:pt x="0" y="1632"/>
                    <a:pt x="18" y="1540"/>
                    <a:pt x="55" y="1502"/>
                  </a:cubicBezTo>
                  <a:cubicBezTo>
                    <a:pt x="55" y="1502"/>
                    <a:pt x="92" y="1484"/>
                    <a:pt x="92" y="1447"/>
                  </a:cubicBezTo>
                  <a:cubicBezTo>
                    <a:pt x="92" y="1447"/>
                    <a:pt x="92" y="1373"/>
                    <a:pt x="148" y="1336"/>
                  </a:cubicBezTo>
                  <a:cubicBezTo>
                    <a:pt x="222" y="1280"/>
                    <a:pt x="296" y="1095"/>
                    <a:pt x="296" y="1095"/>
                  </a:cubicBezTo>
                  <a:cubicBezTo>
                    <a:pt x="296" y="1095"/>
                    <a:pt x="389" y="872"/>
                    <a:pt x="426" y="854"/>
                  </a:cubicBezTo>
                  <a:cubicBezTo>
                    <a:pt x="445" y="835"/>
                    <a:pt x="501" y="779"/>
                    <a:pt x="575" y="760"/>
                  </a:cubicBezTo>
                  <a:cubicBezTo>
                    <a:pt x="575" y="760"/>
                    <a:pt x="612" y="760"/>
                    <a:pt x="612" y="649"/>
                  </a:cubicBezTo>
                  <a:cubicBezTo>
                    <a:pt x="612" y="649"/>
                    <a:pt x="593" y="519"/>
                    <a:pt x="649" y="464"/>
                  </a:cubicBezTo>
                  <a:cubicBezTo>
                    <a:pt x="723" y="389"/>
                    <a:pt x="890" y="222"/>
                    <a:pt x="908" y="186"/>
                  </a:cubicBezTo>
                  <a:cubicBezTo>
                    <a:pt x="927" y="167"/>
                    <a:pt x="983" y="56"/>
                    <a:pt x="964" y="37"/>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70"/>
            <p:cNvSpPr>
              <a:spLocks noChangeArrowheads="1"/>
            </p:cNvSpPr>
            <p:nvPr/>
          </p:nvSpPr>
          <p:spPr bwMode="auto">
            <a:xfrm>
              <a:off x="9902199" y="4387383"/>
              <a:ext cx="115413" cy="443069"/>
            </a:xfrm>
            <a:custGeom>
              <a:avLst/>
              <a:gdLst>
                <a:gd name="T0" fmla="*/ 38 w 354"/>
                <a:gd name="T1" fmla="*/ 55 h 1355"/>
                <a:gd name="T2" fmla="*/ 38 w 354"/>
                <a:gd name="T3" fmla="*/ 55 h 1355"/>
                <a:gd name="T4" fmla="*/ 38 w 354"/>
                <a:gd name="T5" fmla="*/ 204 h 1355"/>
                <a:gd name="T6" fmla="*/ 38 w 354"/>
                <a:gd name="T7" fmla="*/ 371 h 1355"/>
                <a:gd name="T8" fmla="*/ 19 w 354"/>
                <a:gd name="T9" fmla="*/ 464 h 1355"/>
                <a:gd name="T10" fmla="*/ 56 w 354"/>
                <a:gd name="T11" fmla="*/ 538 h 1355"/>
                <a:gd name="T12" fmla="*/ 19 w 354"/>
                <a:gd name="T13" fmla="*/ 686 h 1355"/>
                <a:gd name="T14" fmla="*/ 19 w 354"/>
                <a:gd name="T15" fmla="*/ 816 h 1355"/>
                <a:gd name="T16" fmla="*/ 75 w 354"/>
                <a:gd name="T17" fmla="*/ 1002 h 1355"/>
                <a:gd name="T18" fmla="*/ 112 w 354"/>
                <a:gd name="T19" fmla="*/ 1076 h 1355"/>
                <a:gd name="T20" fmla="*/ 130 w 354"/>
                <a:gd name="T21" fmla="*/ 1187 h 1355"/>
                <a:gd name="T22" fmla="*/ 241 w 354"/>
                <a:gd name="T23" fmla="*/ 1243 h 1355"/>
                <a:gd name="T24" fmla="*/ 335 w 354"/>
                <a:gd name="T25" fmla="*/ 1280 h 1355"/>
                <a:gd name="T26" fmla="*/ 297 w 354"/>
                <a:gd name="T27" fmla="*/ 1094 h 1355"/>
                <a:gd name="T28" fmla="*/ 223 w 354"/>
                <a:gd name="T29" fmla="*/ 983 h 1355"/>
                <a:gd name="T30" fmla="*/ 205 w 354"/>
                <a:gd name="T31" fmla="*/ 761 h 1355"/>
                <a:gd name="T32" fmla="*/ 241 w 354"/>
                <a:gd name="T33" fmla="*/ 649 h 1355"/>
                <a:gd name="T34" fmla="*/ 260 w 354"/>
                <a:gd name="T35" fmla="*/ 464 h 1355"/>
                <a:gd name="T36" fmla="*/ 149 w 354"/>
                <a:gd name="T37" fmla="*/ 260 h 1355"/>
                <a:gd name="T38" fmla="*/ 112 w 354"/>
                <a:gd name="T39" fmla="*/ 93 h 1355"/>
                <a:gd name="T40" fmla="*/ 38 w 354"/>
                <a:gd name="T41" fmla="*/ 55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4" h="1355">
                  <a:moveTo>
                    <a:pt x="38" y="55"/>
                  </a:moveTo>
                  <a:lnTo>
                    <a:pt x="38" y="55"/>
                  </a:lnTo>
                  <a:cubicBezTo>
                    <a:pt x="19" y="93"/>
                    <a:pt x="38" y="148"/>
                    <a:pt x="38" y="204"/>
                  </a:cubicBezTo>
                  <a:cubicBezTo>
                    <a:pt x="38" y="241"/>
                    <a:pt x="19" y="334"/>
                    <a:pt x="38" y="371"/>
                  </a:cubicBezTo>
                  <a:cubicBezTo>
                    <a:pt x="56" y="408"/>
                    <a:pt x="19" y="464"/>
                    <a:pt x="19" y="464"/>
                  </a:cubicBezTo>
                  <a:cubicBezTo>
                    <a:pt x="19" y="482"/>
                    <a:pt x="56" y="501"/>
                    <a:pt x="56" y="538"/>
                  </a:cubicBezTo>
                  <a:cubicBezTo>
                    <a:pt x="56" y="556"/>
                    <a:pt x="38" y="667"/>
                    <a:pt x="19" y="686"/>
                  </a:cubicBezTo>
                  <a:cubicBezTo>
                    <a:pt x="0" y="723"/>
                    <a:pt x="19" y="742"/>
                    <a:pt x="19" y="816"/>
                  </a:cubicBezTo>
                  <a:cubicBezTo>
                    <a:pt x="19" y="909"/>
                    <a:pt x="75" y="946"/>
                    <a:pt x="75" y="1002"/>
                  </a:cubicBezTo>
                  <a:cubicBezTo>
                    <a:pt x="93" y="1057"/>
                    <a:pt x="112" y="1020"/>
                    <a:pt x="112" y="1076"/>
                  </a:cubicBezTo>
                  <a:cubicBezTo>
                    <a:pt x="112" y="1132"/>
                    <a:pt x="112" y="1187"/>
                    <a:pt x="130" y="1187"/>
                  </a:cubicBezTo>
                  <a:cubicBezTo>
                    <a:pt x="167" y="1187"/>
                    <a:pt x="223" y="1206"/>
                    <a:pt x="241" y="1243"/>
                  </a:cubicBezTo>
                  <a:cubicBezTo>
                    <a:pt x="260" y="1261"/>
                    <a:pt x="316" y="1354"/>
                    <a:pt x="335" y="1280"/>
                  </a:cubicBezTo>
                  <a:cubicBezTo>
                    <a:pt x="353" y="1224"/>
                    <a:pt x="353" y="1150"/>
                    <a:pt x="297" y="1094"/>
                  </a:cubicBezTo>
                  <a:cubicBezTo>
                    <a:pt x="260" y="1020"/>
                    <a:pt x="223" y="1020"/>
                    <a:pt x="223" y="983"/>
                  </a:cubicBezTo>
                  <a:cubicBezTo>
                    <a:pt x="205" y="946"/>
                    <a:pt x="186" y="797"/>
                    <a:pt x="205" y="761"/>
                  </a:cubicBezTo>
                  <a:cubicBezTo>
                    <a:pt x="205" y="705"/>
                    <a:pt x="205" y="705"/>
                    <a:pt x="241" y="649"/>
                  </a:cubicBezTo>
                  <a:cubicBezTo>
                    <a:pt x="279" y="593"/>
                    <a:pt x="260" y="464"/>
                    <a:pt x="260" y="464"/>
                  </a:cubicBezTo>
                  <a:cubicBezTo>
                    <a:pt x="260" y="464"/>
                    <a:pt x="167" y="278"/>
                    <a:pt x="149" y="260"/>
                  </a:cubicBezTo>
                  <a:cubicBezTo>
                    <a:pt x="130" y="222"/>
                    <a:pt x="130" y="167"/>
                    <a:pt x="112" y="93"/>
                  </a:cubicBezTo>
                  <a:cubicBezTo>
                    <a:pt x="93" y="37"/>
                    <a:pt x="38" y="0"/>
                    <a:pt x="38" y="55"/>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74"/>
            <p:cNvSpPr>
              <a:spLocks noChangeArrowheads="1"/>
            </p:cNvSpPr>
            <p:nvPr/>
          </p:nvSpPr>
          <p:spPr bwMode="auto">
            <a:xfrm>
              <a:off x="9514124" y="3919779"/>
              <a:ext cx="194759" cy="443069"/>
            </a:xfrm>
            <a:custGeom>
              <a:avLst/>
              <a:gdLst>
                <a:gd name="T0" fmla="*/ 74 w 595"/>
                <a:gd name="T1" fmla="*/ 0 h 1355"/>
                <a:gd name="T2" fmla="*/ 74 w 595"/>
                <a:gd name="T3" fmla="*/ 0 h 1355"/>
                <a:gd name="T4" fmla="*/ 0 w 595"/>
                <a:gd name="T5" fmla="*/ 167 h 1355"/>
                <a:gd name="T6" fmla="*/ 56 w 595"/>
                <a:gd name="T7" fmla="*/ 446 h 1355"/>
                <a:gd name="T8" fmla="*/ 149 w 595"/>
                <a:gd name="T9" fmla="*/ 706 h 1355"/>
                <a:gd name="T10" fmla="*/ 223 w 595"/>
                <a:gd name="T11" fmla="*/ 965 h 1355"/>
                <a:gd name="T12" fmla="*/ 260 w 595"/>
                <a:gd name="T13" fmla="*/ 1151 h 1355"/>
                <a:gd name="T14" fmla="*/ 390 w 595"/>
                <a:gd name="T15" fmla="*/ 1188 h 1355"/>
                <a:gd name="T16" fmla="*/ 538 w 595"/>
                <a:gd name="T17" fmla="*/ 1318 h 1355"/>
                <a:gd name="T18" fmla="*/ 538 w 595"/>
                <a:gd name="T19" fmla="*/ 1169 h 1355"/>
                <a:gd name="T20" fmla="*/ 409 w 595"/>
                <a:gd name="T21" fmla="*/ 983 h 1355"/>
                <a:gd name="T22" fmla="*/ 353 w 595"/>
                <a:gd name="T23" fmla="*/ 798 h 1355"/>
                <a:gd name="T24" fmla="*/ 260 w 595"/>
                <a:gd name="T25" fmla="*/ 631 h 1355"/>
                <a:gd name="T26" fmla="*/ 204 w 595"/>
                <a:gd name="T27" fmla="*/ 409 h 1355"/>
                <a:gd name="T28" fmla="*/ 112 w 595"/>
                <a:gd name="T29" fmla="*/ 260 h 1355"/>
                <a:gd name="T30" fmla="*/ 74 w 595"/>
                <a:gd name="T31" fmla="*/ 0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5" h="1355">
                  <a:moveTo>
                    <a:pt x="74" y="0"/>
                  </a:moveTo>
                  <a:lnTo>
                    <a:pt x="74" y="0"/>
                  </a:lnTo>
                  <a:cubicBezTo>
                    <a:pt x="56" y="0"/>
                    <a:pt x="0" y="112"/>
                    <a:pt x="0" y="167"/>
                  </a:cubicBezTo>
                  <a:cubicBezTo>
                    <a:pt x="0" y="223"/>
                    <a:pt x="0" y="353"/>
                    <a:pt x="56" y="446"/>
                  </a:cubicBezTo>
                  <a:cubicBezTo>
                    <a:pt x="93" y="520"/>
                    <a:pt x="112" y="650"/>
                    <a:pt x="149" y="706"/>
                  </a:cubicBezTo>
                  <a:cubicBezTo>
                    <a:pt x="167" y="780"/>
                    <a:pt x="223" y="854"/>
                    <a:pt x="223" y="965"/>
                  </a:cubicBezTo>
                  <a:cubicBezTo>
                    <a:pt x="223" y="1077"/>
                    <a:pt x="223" y="1132"/>
                    <a:pt x="260" y="1151"/>
                  </a:cubicBezTo>
                  <a:cubicBezTo>
                    <a:pt x="315" y="1151"/>
                    <a:pt x="334" y="1113"/>
                    <a:pt x="390" y="1188"/>
                  </a:cubicBezTo>
                  <a:cubicBezTo>
                    <a:pt x="427" y="1262"/>
                    <a:pt x="501" y="1354"/>
                    <a:pt x="538" y="1318"/>
                  </a:cubicBezTo>
                  <a:cubicBezTo>
                    <a:pt x="575" y="1280"/>
                    <a:pt x="594" y="1243"/>
                    <a:pt x="538" y="1169"/>
                  </a:cubicBezTo>
                  <a:cubicBezTo>
                    <a:pt x="483" y="1095"/>
                    <a:pt x="409" y="1058"/>
                    <a:pt x="409" y="983"/>
                  </a:cubicBezTo>
                  <a:cubicBezTo>
                    <a:pt x="409" y="909"/>
                    <a:pt x="371" y="854"/>
                    <a:pt x="353" y="798"/>
                  </a:cubicBezTo>
                  <a:cubicBezTo>
                    <a:pt x="315" y="724"/>
                    <a:pt x="279" y="706"/>
                    <a:pt x="260" y="631"/>
                  </a:cubicBezTo>
                  <a:cubicBezTo>
                    <a:pt x="223" y="557"/>
                    <a:pt x="260" y="483"/>
                    <a:pt x="204" y="409"/>
                  </a:cubicBezTo>
                  <a:cubicBezTo>
                    <a:pt x="149" y="335"/>
                    <a:pt x="130" y="353"/>
                    <a:pt x="112" y="260"/>
                  </a:cubicBezTo>
                  <a:cubicBezTo>
                    <a:pt x="93" y="167"/>
                    <a:pt x="167" y="0"/>
                    <a:pt x="74" y="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77"/>
            <p:cNvSpPr>
              <a:spLocks noChangeArrowheads="1"/>
            </p:cNvSpPr>
            <p:nvPr/>
          </p:nvSpPr>
          <p:spPr bwMode="auto">
            <a:xfrm>
              <a:off x="10042137" y="3209714"/>
              <a:ext cx="103871" cy="236688"/>
            </a:xfrm>
            <a:custGeom>
              <a:avLst/>
              <a:gdLst>
                <a:gd name="T0" fmla="*/ 56 w 316"/>
                <a:gd name="T1" fmla="*/ 130 h 725"/>
                <a:gd name="T2" fmla="*/ 56 w 316"/>
                <a:gd name="T3" fmla="*/ 130 h 725"/>
                <a:gd name="T4" fmla="*/ 167 w 316"/>
                <a:gd name="T5" fmla="*/ 111 h 725"/>
                <a:gd name="T6" fmla="*/ 185 w 316"/>
                <a:gd name="T7" fmla="*/ 389 h 725"/>
                <a:gd name="T8" fmla="*/ 279 w 316"/>
                <a:gd name="T9" fmla="*/ 501 h 725"/>
                <a:gd name="T10" fmla="*/ 279 w 316"/>
                <a:gd name="T11" fmla="*/ 686 h 725"/>
                <a:gd name="T12" fmla="*/ 167 w 316"/>
                <a:gd name="T13" fmla="*/ 556 h 725"/>
                <a:gd name="T14" fmla="*/ 19 w 316"/>
                <a:gd name="T15" fmla="*/ 408 h 725"/>
                <a:gd name="T16" fmla="*/ 56 w 316"/>
                <a:gd name="T17" fmla="*/ 13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25">
                  <a:moveTo>
                    <a:pt x="56" y="130"/>
                  </a:moveTo>
                  <a:lnTo>
                    <a:pt x="56" y="130"/>
                  </a:lnTo>
                  <a:cubicBezTo>
                    <a:pt x="56" y="111"/>
                    <a:pt x="93" y="0"/>
                    <a:pt x="167" y="111"/>
                  </a:cubicBezTo>
                  <a:cubicBezTo>
                    <a:pt x="241" y="223"/>
                    <a:pt x="167" y="315"/>
                    <a:pt x="185" y="389"/>
                  </a:cubicBezTo>
                  <a:cubicBezTo>
                    <a:pt x="185" y="445"/>
                    <a:pt x="241" y="408"/>
                    <a:pt x="279" y="501"/>
                  </a:cubicBezTo>
                  <a:cubicBezTo>
                    <a:pt x="315" y="575"/>
                    <a:pt x="315" y="724"/>
                    <a:pt x="279" y="686"/>
                  </a:cubicBezTo>
                  <a:cubicBezTo>
                    <a:pt x="260" y="649"/>
                    <a:pt x="241" y="630"/>
                    <a:pt x="167" y="556"/>
                  </a:cubicBezTo>
                  <a:cubicBezTo>
                    <a:pt x="74" y="464"/>
                    <a:pt x="37" y="464"/>
                    <a:pt x="19" y="408"/>
                  </a:cubicBezTo>
                  <a:cubicBezTo>
                    <a:pt x="0" y="353"/>
                    <a:pt x="56" y="130"/>
                    <a:pt x="56" y="130"/>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80"/>
            <p:cNvSpPr>
              <a:spLocks noChangeArrowheads="1"/>
            </p:cNvSpPr>
            <p:nvPr/>
          </p:nvSpPr>
          <p:spPr bwMode="auto">
            <a:xfrm>
              <a:off x="9714654" y="3556087"/>
              <a:ext cx="279875" cy="291531"/>
            </a:xfrm>
            <a:custGeom>
              <a:avLst/>
              <a:gdLst>
                <a:gd name="T0" fmla="*/ 390 w 855"/>
                <a:gd name="T1" fmla="*/ 19 h 891"/>
                <a:gd name="T2" fmla="*/ 390 w 855"/>
                <a:gd name="T3" fmla="*/ 19 h 891"/>
                <a:gd name="T4" fmla="*/ 334 w 855"/>
                <a:gd name="T5" fmla="*/ 56 h 891"/>
                <a:gd name="T6" fmla="*/ 186 w 855"/>
                <a:gd name="T7" fmla="*/ 149 h 891"/>
                <a:gd name="T8" fmla="*/ 56 w 855"/>
                <a:gd name="T9" fmla="*/ 259 h 891"/>
                <a:gd name="T10" fmla="*/ 19 w 855"/>
                <a:gd name="T11" fmla="*/ 426 h 891"/>
                <a:gd name="T12" fmla="*/ 93 w 855"/>
                <a:gd name="T13" fmla="*/ 649 h 891"/>
                <a:gd name="T14" fmla="*/ 168 w 855"/>
                <a:gd name="T15" fmla="*/ 797 h 891"/>
                <a:gd name="T16" fmla="*/ 204 w 855"/>
                <a:gd name="T17" fmla="*/ 705 h 891"/>
                <a:gd name="T18" fmla="*/ 297 w 855"/>
                <a:gd name="T19" fmla="*/ 760 h 891"/>
                <a:gd name="T20" fmla="*/ 334 w 855"/>
                <a:gd name="T21" fmla="*/ 871 h 891"/>
                <a:gd name="T22" fmla="*/ 371 w 855"/>
                <a:gd name="T23" fmla="*/ 779 h 891"/>
                <a:gd name="T24" fmla="*/ 427 w 855"/>
                <a:gd name="T25" fmla="*/ 723 h 891"/>
                <a:gd name="T26" fmla="*/ 594 w 855"/>
                <a:gd name="T27" fmla="*/ 723 h 891"/>
                <a:gd name="T28" fmla="*/ 520 w 855"/>
                <a:gd name="T29" fmla="*/ 630 h 891"/>
                <a:gd name="T30" fmla="*/ 520 w 855"/>
                <a:gd name="T31" fmla="*/ 575 h 891"/>
                <a:gd name="T32" fmla="*/ 650 w 855"/>
                <a:gd name="T33" fmla="*/ 556 h 891"/>
                <a:gd name="T34" fmla="*/ 594 w 855"/>
                <a:gd name="T35" fmla="*/ 408 h 891"/>
                <a:gd name="T36" fmla="*/ 687 w 855"/>
                <a:gd name="T37" fmla="*/ 334 h 891"/>
                <a:gd name="T38" fmla="*/ 687 w 855"/>
                <a:gd name="T39" fmla="*/ 240 h 891"/>
                <a:gd name="T40" fmla="*/ 816 w 855"/>
                <a:gd name="T41" fmla="*/ 222 h 891"/>
                <a:gd name="T42" fmla="*/ 854 w 855"/>
                <a:gd name="T43" fmla="*/ 166 h 891"/>
                <a:gd name="T44" fmla="*/ 780 w 855"/>
                <a:gd name="T45" fmla="*/ 93 h 891"/>
                <a:gd name="T46" fmla="*/ 631 w 855"/>
                <a:gd name="T47" fmla="*/ 112 h 891"/>
                <a:gd name="T48" fmla="*/ 390 w 855"/>
                <a:gd name="T49" fmla="*/ 19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55" h="891">
                  <a:moveTo>
                    <a:pt x="390" y="19"/>
                  </a:moveTo>
                  <a:lnTo>
                    <a:pt x="390" y="19"/>
                  </a:lnTo>
                  <a:cubicBezTo>
                    <a:pt x="390" y="19"/>
                    <a:pt x="371" y="56"/>
                    <a:pt x="334" y="56"/>
                  </a:cubicBezTo>
                  <a:cubicBezTo>
                    <a:pt x="279" y="75"/>
                    <a:pt x="242" y="112"/>
                    <a:pt x="186" y="149"/>
                  </a:cubicBezTo>
                  <a:cubicBezTo>
                    <a:pt x="130" y="185"/>
                    <a:pt x="112" y="204"/>
                    <a:pt x="56" y="259"/>
                  </a:cubicBezTo>
                  <a:cubicBezTo>
                    <a:pt x="19" y="315"/>
                    <a:pt x="0" y="370"/>
                    <a:pt x="19" y="426"/>
                  </a:cubicBezTo>
                  <a:cubicBezTo>
                    <a:pt x="38" y="482"/>
                    <a:pt x="38" y="556"/>
                    <a:pt x="93" y="649"/>
                  </a:cubicBezTo>
                  <a:cubicBezTo>
                    <a:pt x="149" y="760"/>
                    <a:pt x="130" y="834"/>
                    <a:pt x="168" y="797"/>
                  </a:cubicBezTo>
                  <a:cubicBezTo>
                    <a:pt x="204" y="760"/>
                    <a:pt x="186" y="741"/>
                    <a:pt x="204" y="705"/>
                  </a:cubicBezTo>
                  <a:cubicBezTo>
                    <a:pt x="204" y="686"/>
                    <a:pt x="279" y="741"/>
                    <a:pt x="297" y="760"/>
                  </a:cubicBezTo>
                  <a:cubicBezTo>
                    <a:pt x="334" y="779"/>
                    <a:pt x="316" y="890"/>
                    <a:pt x="334" y="871"/>
                  </a:cubicBezTo>
                  <a:cubicBezTo>
                    <a:pt x="371" y="853"/>
                    <a:pt x="390" y="797"/>
                    <a:pt x="371" y="779"/>
                  </a:cubicBezTo>
                  <a:cubicBezTo>
                    <a:pt x="353" y="741"/>
                    <a:pt x="390" y="705"/>
                    <a:pt x="427" y="723"/>
                  </a:cubicBezTo>
                  <a:cubicBezTo>
                    <a:pt x="445" y="741"/>
                    <a:pt x="539" y="797"/>
                    <a:pt x="594" y="723"/>
                  </a:cubicBezTo>
                  <a:cubicBezTo>
                    <a:pt x="650" y="667"/>
                    <a:pt x="575" y="649"/>
                    <a:pt x="520" y="630"/>
                  </a:cubicBezTo>
                  <a:cubicBezTo>
                    <a:pt x="464" y="630"/>
                    <a:pt x="445" y="593"/>
                    <a:pt x="520" y="575"/>
                  </a:cubicBezTo>
                  <a:cubicBezTo>
                    <a:pt x="594" y="575"/>
                    <a:pt x="687" y="611"/>
                    <a:pt x="650" y="556"/>
                  </a:cubicBezTo>
                  <a:cubicBezTo>
                    <a:pt x="631" y="500"/>
                    <a:pt x="539" y="463"/>
                    <a:pt x="594" y="408"/>
                  </a:cubicBezTo>
                  <a:cubicBezTo>
                    <a:pt x="631" y="370"/>
                    <a:pt x="687" y="408"/>
                    <a:pt x="687" y="334"/>
                  </a:cubicBezTo>
                  <a:cubicBezTo>
                    <a:pt x="705" y="278"/>
                    <a:pt x="650" y="240"/>
                    <a:pt x="687" y="240"/>
                  </a:cubicBezTo>
                  <a:cubicBezTo>
                    <a:pt x="724" y="222"/>
                    <a:pt x="798" y="259"/>
                    <a:pt x="816" y="222"/>
                  </a:cubicBezTo>
                  <a:cubicBezTo>
                    <a:pt x="854" y="185"/>
                    <a:pt x="835" y="185"/>
                    <a:pt x="854" y="166"/>
                  </a:cubicBezTo>
                  <a:cubicBezTo>
                    <a:pt x="854" y="148"/>
                    <a:pt x="816" y="75"/>
                    <a:pt x="780" y="93"/>
                  </a:cubicBezTo>
                  <a:cubicBezTo>
                    <a:pt x="761" y="112"/>
                    <a:pt x="687" y="130"/>
                    <a:pt x="631" y="112"/>
                  </a:cubicBezTo>
                  <a:cubicBezTo>
                    <a:pt x="575" y="75"/>
                    <a:pt x="427" y="0"/>
                    <a:pt x="390" y="1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81"/>
            <p:cNvSpPr>
              <a:spLocks noChangeArrowheads="1"/>
            </p:cNvSpPr>
            <p:nvPr/>
          </p:nvSpPr>
          <p:spPr bwMode="auto">
            <a:xfrm>
              <a:off x="9581929" y="4891068"/>
              <a:ext cx="242366" cy="60615"/>
            </a:xfrm>
            <a:custGeom>
              <a:avLst/>
              <a:gdLst>
                <a:gd name="T0" fmla="*/ 0 w 743"/>
                <a:gd name="T1" fmla="*/ 38 h 187"/>
                <a:gd name="T2" fmla="*/ 0 w 743"/>
                <a:gd name="T3" fmla="*/ 38 h 187"/>
                <a:gd name="T4" fmla="*/ 75 w 743"/>
                <a:gd name="T5" fmla="*/ 130 h 187"/>
                <a:gd name="T6" fmla="*/ 241 w 743"/>
                <a:gd name="T7" fmla="*/ 130 h 187"/>
                <a:gd name="T8" fmla="*/ 501 w 743"/>
                <a:gd name="T9" fmla="*/ 149 h 187"/>
                <a:gd name="T10" fmla="*/ 687 w 743"/>
                <a:gd name="T11" fmla="*/ 186 h 187"/>
                <a:gd name="T12" fmla="*/ 631 w 743"/>
                <a:gd name="T13" fmla="*/ 112 h 187"/>
                <a:gd name="T14" fmla="*/ 408 w 743"/>
                <a:gd name="T15" fmla="*/ 56 h 187"/>
                <a:gd name="T16" fmla="*/ 241 w 743"/>
                <a:gd name="T17" fmla="*/ 19 h 187"/>
                <a:gd name="T18" fmla="*/ 0 w 743"/>
                <a:gd name="T19" fmla="*/ 3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3" h="187">
                  <a:moveTo>
                    <a:pt x="0" y="38"/>
                  </a:moveTo>
                  <a:lnTo>
                    <a:pt x="0" y="38"/>
                  </a:lnTo>
                  <a:cubicBezTo>
                    <a:pt x="0" y="75"/>
                    <a:pt x="37" y="93"/>
                    <a:pt x="75" y="130"/>
                  </a:cubicBezTo>
                  <a:cubicBezTo>
                    <a:pt x="130" y="149"/>
                    <a:pt x="167" y="130"/>
                    <a:pt x="241" y="130"/>
                  </a:cubicBezTo>
                  <a:cubicBezTo>
                    <a:pt x="297" y="130"/>
                    <a:pt x="427" y="130"/>
                    <a:pt x="501" y="149"/>
                  </a:cubicBezTo>
                  <a:cubicBezTo>
                    <a:pt x="557" y="167"/>
                    <a:pt x="668" y="186"/>
                    <a:pt x="687" y="186"/>
                  </a:cubicBezTo>
                  <a:cubicBezTo>
                    <a:pt x="724" y="167"/>
                    <a:pt x="742" y="149"/>
                    <a:pt x="631" y="112"/>
                  </a:cubicBezTo>
                  <a:cubicBezTo>
                    <a:pt x="520" y="75"/>
                    <a:pt x="482" y="56"/>
                    <a:pt x="408" y="56"/>
                  </a:cubicBezTo>
                  <a:cubicBezTo>
                    <a:pt x="316" y="56"/>
                    <a:pt x="279" y="38"/>
                    <a:pt x="241" y="19"/>
                  </a:cubicBezTo>
                  <a:cubicBezTo>
                    <a:pt x="186" y="0"/>
                    <a:pt x="0" y="0"/>
                    <a:pt x="0" y="38"/>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83"/>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84"/>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90"/>
            <p:cNvSpPr>
              <a:spLocks noChangeArrowheads="1"/>
            </p:cNvSpPr>
            <p:nvPr/>
          </p:nvSpPr>
          <p:spPr bwMode="auto">
            <a:xfrm>
              <a:off x="9496812" y="956843"/>
              <a:ext cx="79347" cy="134220"/>
            </a:xfrm>
            <a:custGeom>
              <a:avLst/>
              <a:gdLst>
                <a:gd name="T0" fmla="*/ 19 w 243"/>
                <a:gd name="T1" fmla="*/ 0 h 409"/>
                <a:gd name="T2" fmla="*/ 19 w 243"/>
                <a:gd name="T3" fmla="*/ 0 h 409"/>
                <a:gd name="T4" fmla="*/ 38 w 243"/>
                <a:gd name="T5" fmla="*/ 148 h 409"/>
                <a:gd name="T6" fmla="*/ 94 w 243"/>
                <a:gd name="T7" fmla="*/ 241 h 409"/>
                <a:gd name="T8" fmla="*/ 242 w 243"/>
                <a:gd name="T9" fmla="*/ 408 h 409"/>
              </a:gdLst>
              <a:ahLst/>
              <a:cxnLst>
                <a:cxn ang="0">
                  <a:pos x="T0" y="T1"/>
                </a:cxn>
                <a:cxn ang="0">
                  <a:pos x="T2" y="T3"/>
                </a:cxn>
                <a:cxn ang="0">
                  <a:pos x="T4" y="T5"/>
                </a:cxn>
                <a:cxn ang="0">
                  <a:pos x="T6" y="T7"/>
                </a:cxn>
                <a:cxn ang="0">
                  <a:pos x="T8" y="T9"/>
                </a:cxn>
              </a:cxnLst>
              <a:rect l="0" t="0" r="r" b="b"/>
              <a:pathLst>
                <a:path w="243" h="409">
                  <a:moveTo>
                    <a:pt x="19" y="0"/>
                  </a:moveTo>
                  <a:lnTo>
                    <a:pt x="19" y="0"/>
                  </a:lnTo>
                  <a:cubicBezTo>
                    <a:pt x="19" y="0"/>
                    <a:pt x="0" y="92"/>
                    <a:pt x="38" y="148"/>
                  </a:cubicBezTo>
                  <a:cubicBezTo>
                    <a:pt x="75" y="204"/>
                    <a:pt x="75" y="185"/>
                    <a:pt x="94" y="241"/>
                  </a:cubicBezTo>
                  <a:cubicBezTo>
                    <a:pt x="130" y="296"/>
                    <a:pt x="186" y="389"/>
                    <a:pt x="242" y="408"/>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1" name="Freeform 91"/>
            <p:cNvSpPr>
              <a:spLocks noChangeArrowheads="1"/>
            </p:cNvSpPr>
            <p:nvPr/>
          </p:nvSpPr>
          <p:spPr bwMode="auto">
            <a:xfrm>
              <a:off x="9405925" y="1017458"/>
              <a:ext cx="126954" cy="30308"/>
            </a:xfrm>
            <a:custGeom>
              <a:avLst/>
              <a:gdLst>
                <a:gd name="T0" fmla="*/ 0 w 390"/>
                <a:gd name="T1" fmla="*/ 0 h 94"/>
                <a:gd name="T2" fmla="*/ 0 w 390"/>
                <a:gd name="T3" fmla="*/ 0 h 94"/>
                <a:gd name="T4" fmla="*/ 111 w 390"/>
                <a:gd name="T5" fmla="*/ 56 h 94"/>
                <a:gd name="T6" fmla="*/ 277 w 390"/>
                <a:gd name="T7" fmla="*/ 75 h 94"/>
                <a:gd name="T8" fmla="*/ 389 w 390"/>
                <a:gd name="T9" fmla="*/ 93 h 94"/>
              </a:gdLst>
              <a:ahLst/>
              <a:cxnLst>
                <a:cxn ang="0">
                  <a:pos x="T0" y="T1"/>
                </a:cxn>
                <a:cxn ang="0">
                  <a:pos x="T2" y="T3"/>
                </a:cxn>
                <a:cxn ang="0">
                  <a:pos x="T4" y="T5"/>
                </a:cxn>
                <a:cxn ang="0">
                  <a:pos x="T6" y="T7"/>
                </a:cxn>
                <a:cxn ang="0">
                  <a:pos x="T8" y="T9"/>
                </a:cxn>
              </a:cxnLst>
              <a:rect l="0" t="0" r="r" b="b"/>
              <a:pathLst>
                <a:path w="390" h="94">
                  <a:moveTo>
                    <a:pt x="0" y="0"/>
                  </a:moveTo>
                  <a:lnTo>
                    <a:pt x="0" y="0"/>
                  </a:lnTo>
                  <a:cubicBezTo>
                    <a:pt x="0" y="0"/>
                    <a:pt x="18" y="56"/>
                    <a:pt x="111" y="56"/>
                  </a:cubicBezTo>
                  <a:cubicBezTo>
                    <a:pt x="222" y="56"/>
                    <a:pt x="241" y="56"/>
                    <a:pt x="277" y="75"/>
                  </a:cubicBezTo>
                  <a:cubicBezTo>
                    <a:pt x="315" y="93"/>
                    <a:pt x="389" y="93"/>
                    <a:pt x="389" y="93"/>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2" name="Freeform 92"/>
            <p:cNvSpPr>
              <a:spLocks noChangeArrowheads="1"/>
            </p:cNvSpPr>
            <p:nvPr/>
          </p:nvSpPr>
          <p:spPr bwMode="auto">
            <a:xfrm>
              <a:off x="8228717" y="2439033"/>
              <a:ext cx="200529" cy="183289"/>
            </a:xfrm>
            <a:custGeom>
              <a:avLst/>
              <a:gdLst>
                <a:gd name="T0" fmla="*/ 0 w 613"/>
                <a:gd name="T1" fmla="*/ 37 h 558"/>
                <a:gd name="T2" fmla="*/ 0 w 613"/>
                <a:gd name="T3" fmla="*/ 37 h 558"/>
                <a:gd name="T4" fmla="*/ 0 w 613"/>
                <a:gd name="T5" fmla="*/ 148 h 558"/>
                <a:gd name="T6" fmla="*/ 38 w 613"/>
                <a:gd name="T7" fmla="*/ 315 h 558"/>
                <a:gd name="T8" fmla="*/ 167 w 613"/>
                <a:gd name="T9" fmla="*/ 408 h 558"/>
                <a:gd name="T10" fmla="*/ 223 w 613"/>
                <a:gd name="T11" fmla="*/ 538 h 558"/>
                <a:gd name="T12" fmla="*/ 316 w 613"/>
                <a:gd name="T13" fmla="*/ 427 h 558"/>
                <a:gd name="T14" fmla="*/ 520 w 613"/>
                <a:gd name="T15" fmla="*/ 371 h 558"/>
                <a:gd name="T16" fmla="*/ 538 w 613"/>
                <a:gd name="T17" fmla="*/ 315 h 558"/>
                <a:gd name="T18" fmla="*/ 297 w 613"/>
                <a:gd name="T19" fmla="*/ 186 h 558"/>
                <a:gd name="T20" fmla="*/ 205 w 613"/>
                <a:gd name="T21" fmla="*/ 74 h 558"/>
                <a:gd name="T22" fmla="*/ 0 w 613"/>
                <a:gd name="T23" fmla="*/ 37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58">
                  <a:moveTo>
                    <a:pt x="0" y="37"/>
                  </a:moveTo>
                  <a:lnTo>
                    <a:pt x="0" y="37"/>
                  </a:lnTo>
                  <a:cubicBezTo>
                    <a:pt x="0" y="37"/>
                    <a:pt x="0" y="130"/>
                    <a:pt x="0" y="148"/>
                  </a:cubicBezTo>
                  <a:cubicBezTo>
                    <a:pt x="0" y="186"/>
                    <a:pt x="0" y="297"/>
                    <a:pt x="38" y="315"/>
                  </a:cubicBezTo>
                  <a:cubicBezTo>
                    <a:pt x="75" y="353"/>
                    <a:pt x="149" y="371"/>
                    <a:pt x="167" y="408"/>
                  </a:cubicBezTo>
                  <a:cubicBezTo>
                    <a:pt x="186" y="445"/>
                    <a:pt x="186" y="538"/>
                    <a:pt x="223" y="538"/>
                  </a:cubicBezTo>
                  <a:cubicBezTo>
                    <a:pt x="260" y="557"/>
                    <a:pt x="297" y="445"/>
                    <a:pt x="316" y="427"/>
                  </a:cubicBezTo>
                  <a:cubicBezTo>
                    <a:pt x="335" y="408"/>
                    <a:pt x="464" y="371"/>
                    <a:pt x="520" y="371"/>
                  </a:cubicBezTo>
                  <a:cubicBezTo>
                    <a:pt x="594" y="371"/>
                    <a:pt x="612" y="371"/>
                    <a:pt x="538" y="315"/>
                  </a:cubicBezTo>
                  <a:cubicBezTo>
                    <a:pt x="446" y="278"/>
                    <a:pt x="335" y="204"/>
                    <a:pt x="297" y="186"/>
                  </a:cubicBezTo>
                  <a:cubicBezTo>
                    <a:pt x="279" y="167"/>
                    <a:pt x="205" y="74"/>
                    <a:pt x="205" y="74"/>
                  </a:cubicBezTo>
                  <a:cubicBezTo>
                    <a:pt x="205" y="74"/>
                    <a:pt x="0" y="0"/>
                    <a:pt x="0" y="37"/>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3" name="Freeform 93"/>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pFill/>
            <a:ln w="635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4" name="Freeform 94"/>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pFill/>
            <a:ln w="6350" cap="flat">
              <a:solidFill>
                <a:schemeClr val="bg1"/>
              </a:solidFill>
              <a:round/>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93" name="TextBox 92">
            <a:extLst>
              <a:ext uri="{FF2B5EF4-FFF2-40B4-BE49-F238E27FC236}">
                <a16:creationId xmlns:a16="http://schemas.microsoft.com/office/drawing/2014/main" id="{2C66EDFB-7033-4D71-852C-1F49302207E5}"/>
              </a:ext>
            </a:extLst>
          </p:cNvPr>
          <p:cNvSpPr txBox="1"/>
          <p:nvPr/>
        </p:nvSpPr>
        <p:spPr>
          <a:xfrm>
            <a:off x="8753424" y="1534134"/>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C9F62FA5-B056-448E-BB90-87948BF1BB33}"/>
              </a:ext>
            </a:extLst>
          </p:cNvPr>
          <p:cNvSpPr txBox="1"/>
          <p:nvPr/>
        </p:nvSpPr>
        <p:spPr>
          <a:xfrm>
            <a:off x="258015" y="2972889"/>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671EA4C3-731E-47CD-8014-C385C259F6CC}"/>
              </a:ext>
            </a:extLst>
          </p:cNvPr>
          <p:cNvSpPr txBox="1"/>
          <p:nvPr/>
        </p:nvSpPr>
        <p:spPr>
          <a:xfrm>
            <a:off x="8360973" y="5161703"/>
            <a:ext cx="333692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E899DE8F-BC92-4A82-A70F-99576F6EB6C3}"/>
              </a:ext>
            </a:extLst>
          </p:cNvPr>
          <p:cNvGrpSpPr/>
          <p:nvPr/>
        </p:nvGrpSpPr>
        <p:grpSpPr>
          <a:xfrm>
            <a:off x="970843" y="2048597"/>
            <a:ext cx="3594912" cy="1375905"/>
            <a:chOff x="1068351" y="3041919"/>
            <a:chExt cx="3594912" cy="1375905"/>
          </a:xfrm>
        </p:grpSpPr>
        <p:sp>
          <p:nvSpPr>
            <p:cNvPr id="97" name="Freeform: Shape 96">
              <a:extLst>
                <a:ext uri="{FF2B5EF4-FFF2-40B4-BE49-F238E27FC236}">
                  <a16:creationId xmlns:a16="http://schemas.microsoft.com/office/drawing/2014/main" id="{8EA9D0AD-96E8-4766-B86B-53E18D466C4D}"/>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Oval 98">
              <a:extLst>
                <a:ext uri="{FF2B5EF4-FFF2-40B4-BE49-F238E27FC236}">
                  <a16:creationId xmlns:a16="http://schemas.microsoft.com/office/drawing/2014/main" id="{21151AAB-6D9E-4B69-A718-E29AEE8E97B5}"/>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C66E4DD6-5F4D-4057-A180-10978F2137FE}"/>
                </a:ext>
              </a:extLst>
            </p:cNvPr>
            <p:cNvGrpSpPr>
              <a:grpSpLocks noChangeAspect="1"/>
            </p:cNvGrpSpPr>
            <p:nvPr/>
          </p:nvGrpSpPr>
          <p:grpSpPr>
            <a:xfrm>
              <a:off x="3815650" y="3311749"/>
              <a:ext cx="548640" cy="548640"/>
              <a:chOff x="5638800" y="2971800"/>
              <a:chExt cx="914400" cy="914400"/>
            </a:xfrm>
            <a:solidFill>
              <a:srgbClr val="4D4D4D"/>
            </a:solidFill>
          </p:grpSpPr>
          <p:sp>
            <p:nvSpPr>
              <p:cNvPr id="104" name="Freeform: Shape 103">
                <a:extLst>
                  <a:ext uri="{FF2B5EF4-FFF2-40B4-BE49-F238E27FC236}">
                    <a16:creationId xmlns:a16="http://schemas.microsoft.com/office/drawing/2014/main" id="{C650EF3C-CDC7-4D81-ABB0-2AA649B90E2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83F4C97B-4290-445A-9E95-9A0B3C1F3D5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8F284F6B-598C-40A1-8CE4-33F49F11289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01" name="Text Box 10">
              <a:extLst>
                <a:ext uri="{FF2B5EF4-FFF2-40B4-BE49-F238E27FC236}">
                  <a16:creationId xmlns:a16="http://schemas.microsoft.com/office/drawing/2014/main" id="{F545D0A9-A270-42DF-973F-CA8023F947CA}"/>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08" name="Group 107">
            <a:extLst>
              <a:ext uri="{FF2B5EF4-FFF2-40B4-BE49-F238E27FC236}">
                <a16:creationId xmlns:a16="http://schemas.microsoft.com/office/drawing/2014/main" id="{2C1AF11E-4FCB-4CE3-9523-C73EBC6EB25C}"/>
              </a:ext>
            </a:extLst>
          </p:cNvPr>
          <p:cNvGrpSpPr/>
          <p:nvPr/>
        </p:nvGrpSpPr>
        <p:grpSpPr>
          <a:xfrm>
            <a:off x="6313646" y="656512"/>
            <a:ext cx="3509383" cy="1375905"/>
            <a:chOff x="5365323" y="1470099"/>
            <a:chExt cx="3509383" cy="1375905"/>
          </a:xfrm>
        </p:grpSpPr>
        <p:sp>
          <p:nvSpPr>
            <p:cNvPr id="109" name="Freeform: Shape 108">
              <a:extLst>
                <a:ext uri="{FF2B5EF4-FFF2-40B4-BE49-F238E27FC236}">
                  <a16:creationId xmlns:a16="http://schemas.microsoft.com/office/drawing/2014/main" id="{90D7B26E-05C7-4567-B5AA-23F20198CA45}"/>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1" name="Oval 110">
              <a:extLst>
                <a:ext uri="{FF2B5EF4-FFF2-40B4-BE49-F238E27FC236}">
                  <a16:creationId xmlns:a16="http://schemas.microsoft.com/office/drawing/2014/main" id="{F06225C9-6D47-4BBC-89EE-B3B57D6E8C7D}"/>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2" name="Graphic 111" descr="Tent">
              <a:extLst>
                <a:ext uri="{FF2B5EF4-FFF2-40B4-BE49-F238E27FC236}">
                  <a16:creationId xmlns:a16="http://schemas.microsoft.com/office/drawing/2014/main" id="{939D4A7A-B496-49AD-BF8A-8541AB3F5BB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15" name="Text Box 10">
              <a:extLst>
                <a:ext uri="{FF2B5EF4-FFF2-40B4-BE49-F238E27FC236}">
                  <a16:creationId xmlns:a16="http://schemas.microsoft.com/office/drawing/2014/main" id="{236399D5-4A11-44F1-BA82-854688AE4D9F}"/>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18" name="Chart 117">
            <a:extLst>
              <a:ext uri="{FF2B5EF4-FFF2-40B4-BE49-F238E27FC236}">
                <a16:creationId xmlns:a16="http://schemas.microsoft.com/office/drawing/2014/main" id="{0BB6DACE-464B-4D2D-9067-F8912E3FC405}"/>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9" name="Chart 118">
            <a:extLst>
              <a:ext uri="{FF2B5EF4-FFF2-40B4-BE49-F238E27FC236}">
                <a16:creationId xmlns:a16="http://schemas.microsoft.com/office/drawing/2014/main" id="{9F519943-F03A-48B6-8068-FEC0201B0B64}"/>
              </a:ext>
            </a:extLst>
          </p:cNvPr>
          <p:cNvGraphicFramePr>
            <a:graphicFrameLocks noChangeAspect="1"/>
          </p:cNvGraphicFramePr>
          <p:nvPr>
            <p:extLst/>
          </p:nvPr>
        </p:nvGraphicFramePr>
        <p:xfrm>
          <a:off x="3284975" y="182543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25" name="Group 124">
            <a:extLst>
              <a:ext uri="{FF2B5EF4-FFF2-40B4-BE49-F238E27FC236}">
                <a16:creationId xmlns:a16="http://schemas.microsoft.com/office/drawing/2014/main" id="{14AC865F-6BA0-4101-B7CD-04E3609FB877}"/>
              </a:ext>
            </a:extLst>
          </p:cNvPr>
          <p:cNvGrpSpPr/>
          <p:nvPr/>
        </p:nvGrpSpPr>
        <p:grpSpPr>
          <a:xfrm>
            <a:off x="6330626" y="4172417"/>
            <a:ext cx="3509383" cy="1375905"/>
            <a:chOff x="5011839" y="4261539"/>
            <a:chExt cx="3509383" cy="1375905"/>
          </a:xfrm>
        </p:grpSpPr>
        <p:grpSp>
          <p:nvGrpSpPr>
            <p:cNvPr id="126" name="Group 125">
              <a:extLst>
                <a:ext uri="{FF2B5EF4-FFF2-40B4-BE49-F238E27FC236}">
                  <a16:creationId xmlns:a16="http://schemas.microsoft.com/office/drawing/2014/main" id="{901E6425-A59F-4D23-A2D4-AD2415F0C308}"/>
                </a:ext>
              </a:extLst>
            </p:cNvPr>
            <p:cNvGrpSpPr/>
            <p:nvPr/>
          </p:nvGrpSpPr>
          <p:grpSpPr>
            <a:xfrm>
              <a:off x="5011839" y="4261539"/>
              <a:ext cx="3509383" cy="1375905"/>
              <a:chOff x="6611704" y="3606840"/>
              <a:chExt cx="3509383" cy="1375905"/>
            </a:xfrm>
          </p:grpSpPr>
          <p:sp>
            <p:nvSpPr>
              <p:cNvPr id="135" name="Freeform: Shape 134">
                <a:extLst>
                  <a:ext uri="{FF2B5EF4-FFF2-40B4-BE49-F238E27FC236}">
                    <a16:creationId xmlns:a16="http://schemas.microsoft.com/office/drawing/2014/main" id="{14ECFB7D-9950-4841-9629-2438A6884034}"/>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7" name="Text Box 10">
                <a:extLst>
                  <a:ext uri="{FF2B5EF4-FFF2-40B4-BE49-F238E27FC236}">
                    <a16:creationId xmlns:a16="http://schemas.microsoft.com/office/drawing/2014/main" id="{E58C27F5-C730-4A97-92B7-0B44AFAD4697}"/>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41" name="Oval 140">
                <a:extLst>
                  <a:ext uri="{FF2B5EF4-FFF2-40B4-BE49-F238E27FC236}">
                    <a16:creationId xmlns:a16="http://schemas.microsoft.com/office/drawing/2014/main" id="{17C05062-4354-491F-B163-77C675F5A25C}"/>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7" name="Freeform 3">
              <a:extLst>
                <a:ext uri="{FF2B5EF4-FFF2-40B4-BE49-F238E27FC236}">
                  <a16:creationId xmlns:a16="http://schemas.microsoft.com/office/drawing/2014/main" id="{C239C902-56E2-4D8C-93C0-A3F0CDCD4EC8}"/>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42" name="Chart 141">
            <a:extLst>
              <a:ext uri="{FF2B5EF4-FFF2-40B4-BE49-F238E27FC236}">
                <a16:creationId xmlns:a16="http://schemas.microsoft.com/office/drawing/2014/main" id="{308027EF-2F8E-4D5F-8D8B-A15E4687CE1A}"/>
              </a:ext>
            </a:extLst>
          </p:cNvPr>
          <p:cNvGraphicFramePr>
            <a:graphicFrameLocks noChangeAspect="1"/>
          </p:cNvGraphicFramePr>
          <p:nvPr>
            <p:extLst/>
          </p:nvPr>
        </p:nvGraphicFramePr>
        <p:xfrm>
          <a:off x="6139470" y="395252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1" name="Picture 90">
            <a:hlinkClick r:id="rId7"/>
            <a:extLst>
              <a:ext uri="{FF2B5EF4-FFF2-40B4-BE49-F238E27FC236}">
                <a16:creationId xmlns:a16="http://schemas.microsoft.com/office/drawing/2014/main" id="{81F4A9CB-2A8A-4E67-B584-3B019C71E35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4564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1" presetClass="entr" presetSubtype="1" fill="hold" grpId="0" nodeType="afterEffect">
                                  <p:stCondLst>
                                    <p:cond delay="0"/>
                                  </p:stCondLst>
                                  <p:childTnLst>
                                    <p:set>
                                      <p:cBhvr>
                                        <p:cTn id="23" dur="1" fill="hold">
                                          <p:stCondLst>
                                            <p:cond delay="0"/>
                                          </p:stCondLst>
                                        </p:cTn>
                                        <p:tgtEl>
                                          <p:spTgt spid="119"/>
                                        </p:tgtEl>
                                        <p:attrNameLst>
                                          <p:attrName>style.visibility</p:attrName>
                                        </p:attrNameLst>
                                      </p:cBhvr>
                                      <p:to>
                                        <p:strVal val="visible"/>
                                      </p:to>
                                    </p:set>
                                    <p:animEffect transition="in" filter="wheel(1)">
                                      <p:cBhvr>
                                        <p:cTn id="24" dur="2000"/>
                                        <p:tgtEl>
                                          <p:spTgt spid="119"/>
                                        </p:tgtEl>
                                      </p:cBhvr>
                                    </p:animEffect>
                                  </p:childTnLst>
                                </p:cTn>
                              </p:par>
                            </p:childTnLst>
                          </p:cTn>
                        </p:par>
                        <p:par>
                          <p:cTn id="25" fill="hold">
                            <p:stCondLst>
                              <p:cond delay="4500"/>
                            </p:stCondLst>
                            <p:childTnLst>
                              <p:par>
                                <p:cTn id="26" presetID="42" presetClass="entr" presetSubtype="0" fill="hold" grpId="0" nodeType="afterEffect">
                                  <p:stCondLst>
                                    <p:cond delay="0"/>
                                  </p:stCondLst>
                                  <p:childTnLst>
                                    <p:set>
                                      <p:cBhvr>
                                        <p:cTn id="27" dur="1" fill="hold">
                                          <p:stCondLst>
                                            <p:cond delay="0"/>
                                          </p:stCondLst>
                                        </p:cTn>
                                        <p:tgtEl>
                                          <p:spTgt spid="94"/>
                                        </p:tgtEl>
                                        <p:attrNameLst>
                                          <p:attrName>style.visibility</p:attrName>
                                        </p:attrNameLst>
                                      </p:cBhvr>
                                      <p:to>
                                        <p:strVal val="visible"/>
                                      </p:to>
                                    </p:set>
                                    <p:animEffect transition="in" filter="fade">
                                      <p:cBhvr>
                                        <p:cTn id="28" dur="1000"/>
                                        <p:tgtEl>
                                          <p:spTgt spid="94"/>
                                        </p:tgtEl>
                                      </p:cBhvr>
                                    </p:animEffect>
                                    <p:anim calcmode="lin" valueType="num">
                                      <p:cBhvr>
                                        <p:cTn id="29" dur="1000" fill="hold"/>
                                        <p:tgtEl>
                                          <p:spTgt spid="94"/>
                                        </p:tgtEl>
                                        <p:attrNameLst>
                                          <p:attrName>ppt_x</p:attrName>
                                        </p:attrNameLst>
                                      </p:cBhvr>
                                      <p:tavLst>
                                        <p:tav tm="0">
                                          <p:val>
                                            <p:strVal val="#ppt_x"/>
                                          </p:val>
                                        </p:tav>
                                        <p:tav tm="100000">
                                          <p:val>
                                            <p:strVal val="#ppt_x"/>
                                          </p:val>
                                        </p:tav>
                                      </p:tavLst>
                                    </p:anim>
                                    <p:anim calcmode="lin" valueType="num">
                                      <p:cBhvr>
                                        <p:cTn id="30" dur="1000" fill="hold"/>
                                        <p:tgtEl>
                                          <p:spTgt spid="94"/>
                                        </p:tgtEl>
                                        <p:attrNameLst>
                                          <p:attrName>ppt_y</p:attrName>
                                        </p:attrNameLst>
                                      </p:cBhvr>
                                      <p:tavLst>
                                        <p:tav tm="0">
                                          <p:val>
                                            <p:strVal val="#ppt_y+.1"/>
                                          </p:val>
                                        </p:tav>
                                        <p:tav tm="100000">
                                          <p:val>
                                            <p:strVal val="#ppt_y"/>
                                          </p:val>
                                        </p:tav>
                                      </p:tavLst>
                                    </p:anim>
                                  </p:childTnLst>
                                </p:cTn>
                              </p:par>
                            </p:childTnLst>
                          </p:cTn>
                        </p:par>
                        <p:par>
                          <p:cTn id="31" fill="hold">
                            <p:stCondLst>
                              <p:cond delay="5500"/>
                            </p:stCondLst>
                            <p:childTnLst>
                              <p:par>
                                <p:cTn id="32" presetID="31" presetClass="entr" presetSubtype="0" fill="hold" nodeType="afterEffect">
                                  <p:stCondLst>
                                    <p:cond delay="0"/>
                                  </p:stCondLst>
                                  <p:childTnLst>
                                    <p:set>
                                      <p:cBhvr>
                                        <p:cTn id="33" dur="1" fill="hold">
                                          <p:stCondLst>
                                            <p:cond delay="0"/>
                                          </p:stCondLst>
                                        </p:cTn>
                                        <p:tgtEl>
                                          <p:spTgt spid="108"/>
                                        </p:tgtEl>
                                        <p:attrNameLst>
                                          <p:attrName>style.visibility</p:attrName>
                                        </p:attrNameLst>
                                      </p:cBhvr>
                                      <p:to>
                                        <p:strVal val="visible"/>
                                      </p:to>
                                    </p:set>
                                    <p:anim calcmode="lin" valueType="num">
                                      <p:cBhvr>
                                        <p:cTn id="34" dur="1000" fill="hold"/>
                                        <p:tgtEl>
                                          <p:spTgt spid="108"/>
                                        </p:tgtEl>
                                        <p:attrNameLst>
                                          <p:attrName>ppt_w</p:attrName>
                                        </p:attrNameLst>
                                      </p:cBhvr>
                                      <p:tavLst>
                                        <p:tav tm="0">
                                          <p:val>
                                            <p:fltVal val="0"/>
                                          </p:val>
                                        </p:tav>
                                        <p:tav tm="100000">
                                          <p:val>
                                            <p:strVal val="#ppt_w"/>
                                          </p:val>
                                        </p:tav>
                                      </p:tavLst>
                                    </p:anim>
                                    <p:anim calcmode="lin" valueType="num">
                                      <p:cBhvr>
                                        <p:cTn id="35" dur="1000" fill="hold"/>
                                        <p:tgtEl>
                                          <p:spTgt spid="108"/>
                                        </p:tgtEl>
                                        <p:attrNameLst>
                                          <p:attrName>ppt_h</p:attrName>
                                        </p:attrNameLst>
                                      </p:cBhvr>
                                      <p:tavLst>
                                        <p:tav tm="0">
                                          <p:val>
                                            <p:fltVal val="0"/>
                                          </p:val>
                                        </p:tav>
                                        <p:tav tm="100000">
                                          <p:val>
                                            <p:strVal val="#ppt_h"/>
                                          </p:val>
                                        </p:tav>
                                      </p:tavLst>
                                    </p:anim>
                                    <p:anim calcmode="lin" valueType="num">
                                      <p:cBhvr>
                                        <p:cTn id="36" dur="1000" fill="hold"/>
                                        <p:tgtEl>
                                          <p:spTgt spid="108"/>
                                        </p:tgtEl>
                                        <p:attrNameLst>
                                          <p:attrName>style.rotation</p:attrName>
                                        </p:attrNameLst>
                                      </p:cBhvr>
                                      <p:tavLst>
                                        <p:tav tm="0">
                                          <p:val>
                                            <p:fltVal val="90"/>
                                          </p:val>
                                        </p:tav>
                                        <p:tav tm="100000">
                                          <p:val>
                                            <p:fltVal val="0"/>
                                          </p:val>
                                        </p:tav>
                                      </p:tavLst>
                                    </p:anim>
                                    <p:animEffect transition="in" filter="fade">
                                      <p:cBhvr>
                                        <p:cTn id="37" dur="1000"/>
                                        <p:tgtEl>
                                          <p:spTgt spid="108"/>
                                        </p:tgtEl>
                                      </p:cBhvr>
                                    </p:animEffect>
                                  </p:childTnLst>
                                </p:cTn>
                              </p:par>
                            </p:childTnLst>
                          </p:cTn>
                        </p:par>
                        <p:par>
                          <p:cTn id="38" fill="hold">
                            <p:stCondLst>
                              <p:cond delay="6500"/>
                            </p:stCondLst>
                            <p:childTnLst>
                              <p:par>
                                <p:cTn id="39" presetID="21" presetClass="entr" presetSubtype="1" fill="hold" grpId="0" nodeType="afterEffect">
                                  <p:stCondLst>
                                    <p:cond delay="0"/>
                                  </p:stCondLst>
                                  <p:childTnLst>
                                    <p:set>
                                      <p:cBhvr>
                                        <p:cTn id="40" dur="1" fill="hold">
                                          <p:stCondLst>
                                            <p:cond delay="0"/>
                                          </p:stCondLst>
                                        </p:cTn>
                                        <p:tgtEl>
                                          <p:spTgt spid="118"/>
                                        </p:tgtEl>
                                        <p:attrNameLst>
                                          <p:attrName>style.visibility</p:attrName>
                                        </p:attrNameLst>
                                      </p:cBhvr>
                                      <p:to>
                                        <p:strVal val="visible"/>
                                      </p:to>
                                    </p:set>
                                    <p:animEffect transition="in" filter="wheel(1)">
                                      <p:cBhvr>
                                        <p:cTn id="41" dur="2000"/>
                                        <p:tgtEl>
                                          <p:spTgt spid="118"/>
                                        </p:tgtEl>
                                      </p:cBhvr>
                                    </p:animEffect>
                                  </p:childTnLst>
                                </p:cTn>
                              </p:par>
                            </p:childTnLst>
                          </p:cTn>
                        </p:par>
                        <p:par>
                          <p:cTn id="42" fill="hold">
                            <p:stCondLst>
                              <p:cond delay="8500"/>
                            </p:stCondLst>
                            <p:childTnLst>
                              <p:par>
                                <p:cTn id="43" presetID="42" presetClass="entr" presetSubtype="0"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fade">
                                      <p:cBhvr>
                                        <p:cTn id="45" dur="1000"/>
                                        <p:tgtEl>
                                          <p:spTgt spid="93"/>
                                        </p:tgtEl>
                                      </p:cBhvr>
                                    </p:animEffect>
                                    <p:anim calcmode="lin" valueType="num">
                                      <p:cBhvr>
                                        <p:cTn id="46" dur="1000" fill="hold"/>
                                        <p:tgtEl>
                                          <p:spTgt spid="93"/>
                                        </p:tgtEl>
                                        <p:attrNameLst>
                                          <p:attrName>ppt_x</p:attrName>
                                        </p:attrNameLst>
                                      </p:cBhvr>
                                      <p:tavLst>
                                        <p:tav tm="0">
                                          <p:val>
                                            <p:strVal val="#ppt_x"/>
                                          </p:val>
                                        </p:tav>
                                        <p:tav tm="100000">
                                          <p:val>
                                            <p:strVal val="#ppt_x"/>
                                          </p:val>
                                        </p:tav>
                                      </p:tavLst>
                                    </p:anim>
                                    <p:anim calcmode="lin" valueType="num">
                                      <p:cBhvr>
                                        <p:cTn id="47" dur="1000" fill="hold"/>
                                        <p:tgtEl>
                                          <p:spTgt spid="93"/>
                                        </p:tgtEl>
                                        <p:attrNameLst>
                                          <p:attrName>ppt_y</p:attrName>
                                        </p:attrNameLst>
                                      </p:cBhvr>
                                      <p:tavLst>
                                        <p:tav tm="0">
                                          <p:val>
                                            <p:strVal val="#ppt_y+.1"/>
                                          </p:val>
                                        </p:tav>
                                        <p:tav tm="100000">
                                          <p:val>
                                            <p:strVal val="#ppt_y"/>
                                          </p:val>
                                        </p:tav>
                                      </p:tavLst>
                                    </p:anim>
                                  </p:childTnLst>
                                </p:cTn>
                              </p:par>
                            </p:childTnLst>
                          </p:cTn>
                        </p:par>
                        <p:par>
                          <p:cTn id="48" fill="hold">
                            <p:stCondLst>
                              <p:cond delay="9500"/>
                            </p:stCondLst>
                            <p:childTnLst>
                              <p:par>
                                <p:cTn id="49" presetID="31" presetClass="entr" presetSubtype="0" fill="hold" nodeType="afterEffect">
                                  <p:stCondLst>
                                    <p:cond delay="0"/>
                                  </p:stCondLst>
                                  <p:childTnLst>
                                    <p:set>
                                      <p:cBhvr>
                                        <p:cTn id="50" dur="1" fill="hold">
                                          <p:stCondLst>
                                            <p:cond delay="0"/>
                                          </p:stCondLst>
                                        </p:cTn>
                                        <p:tgtEl>
                                          <p:spTgt spid="125"/>
                                        </p:tgtEl>
                                        <p:attrNameLst>
                                          <p:attrName>style.visibility</p:attrName>
                                        </p:attrNameLst>
                                      </p:cBhvr>
                                      <p:to>
                                        <p:strVal val="visible"/>
                                      </p:to>
                                    </p:set>
                                    <p:anim calcmode="lin" valueType="num">
                                      <p:cBhvr>
                                        <p:cTn id="51" dur="1000" fill="hold"/>
                                        <p:tgtEl>
                                          <p:spTgt spid="125"/>
                                        </p:tgtEl>
                                        <p:attrNameLst>
                                          <p:attrName>ppt_w</p:attrName>
                                        </p:attrNameLst>
                                      </p:cBhvr>
                                      <p:tavLst>
                                        <p:tav tm="0">
                                          <p:val>
                                            <p:fltVal val="0"/>
                                          </p:val>
                                        </p:tav>
                                        <p:tav tm="100000">
                                          <p:val>
                                            <p:strVal val="#ppt_w"/>
                                          </p:val>
                                        </p:tav>
                                      </p:tavLst>
                                    </p:anim>
                                    <p:anim calcmode="lin" valueType="num">
                                      <p:cBhvr>
                                        <p:cTn id="52" dur="1000" fill="hold"/>
                                        <p:tgtEl>
                                          <p:spTgt spid="125"/>
                                        </p:tgtEl>
                                        <p:attrNameLst>
                                          <p:attrName>ppt_h</p:attrName>
                                        </p:attrNameLst>
                                      </p:cBhvr>
                                      <p:tavLst>
                                        <p:tav tm="0">
                                          <p:val>
                                            <p:fltVal val="0"/>
                                          </p:val>
                                        </p:tav>
                                        <p:tav tm="100000">
                                          <p:val>
                                            <p:strVal val="#ppt_h"/>
                                          </p:val>
                                        </p:tav>
                                      </p:tavLst>
                                    </p:anim>
                                    <p:anim calcmode="lin" valueType="num">
                                      <p:cBhvr>
                                        <p:cTn id="53" dur="1000" fill="hold"/>
                                        <p:tgtEl>
                                          <p:spTgt spid="125"/>
                                        </p:tgtEl>
                                        <p:attrNameLst>
                                          <p:attrName>style.rotation</p:attrName>
                                        </p:attrNameLst>
                                      </p:cBhvr>
                                      <p:tavLst>
                                        <p:tav tm="0">
                                          <p:val>
                                            <p:fltVal val="90"/>
                                          </p:val>
                                        </p:tav>
                                        <p:tav tm="100000">
                                          <p:val>
                                            <p:fltVal val="0"/>
                                          </p:val>
                                        </p:tav>
                                      </p:tavLst>
                                    </p:anim>
                                    <p:animEffect transition="in" filter="fade">
                                      <p:cBhvr>
                                        <p:cTn id="54" dur="1000"/>
                                        <p:tgtEl>
                                          <p:spTgt spid="125"/>
                                        </p:tgtEl>
                                      </p:cBhvr>
                                    </p:animEffect>
                                  </p:childTnLst>
                                </p:cTn>
                              </p:par>
                            </p:childTnLst>
                          </p:cTn>
                        </p:par>
                        <p:par>
                          <p:cTn id="55" fill="hold">
                            <p:stCondLst>
                              <p:cond delay="10500"/>
                            </p:stCondLst>
                            <p:childTnLst>
                              <p:par>
                                <p:cTn id="56" presetID="21" presetClass="entr" presetSubtype="1" fill="hold" grpId="0" nodeType="afterEffect">
                                  <p:stCondLst>
                                    <p:cond delay="0"/>
                                  </p:stCondLst>
                                  <p:childTnLst>
                                    <p:set>
                                      <p:cBhvr>
                                        <p:cTn id="57" dur="1" fill="hold">
                                          <p:stCondLst>
                                            <p:cond delay="0"/>
                                          </p:stCondLst>
                                        </p:cTn>
                                        <p:tgtEl>
                                          <p:spTgt spid="142"/>
                                        </p:tgtEl>
                                        <p:attrNameLst>
                                          <p:attrName>style.visibility</p:attrName>
                                        </p:attrNameLst>
                                      </p:cBhvr>
                                      <p:to>
                                        <p:strVal val="visible"/>
                                      </p:to>
                                    </p:set>
                                    <p:animEffect transition="in" filter="wheel(1)">
                                      <p:cBhvr>
                                        <p:cTn id="58" dur="2000"/>
                                        <p:tgtEl>
                                          <p:spTgt spid="142"/>
                                        </p:tgtEl>
                                      </p:cBhvr>
                                    </p:animEffect>
                                  </p:childTnLst>
                                </p:cTn>
                              </p:par>
                            </p:childTnLst>
                          </p:cTn>
                        </p:par>
                        <p:par>
                          <p:cTn id="59" fill="hold">
                            <p:stCondLst>
                              <p:cond delay="12500"/>
                            </p:stCondLst>
                            <p:childTnLst>
                              <p:par>
                                <p:cTn id="60" presetID="42" presetClass="entr" presetSubtype="0" fill="hold" grpId="0" nodeType="afterEffect">
                                  <p:stCondLst>
                                    <p:cond delay="0"/>
                                  </p:stCondLst>
                                  <p:childTnLst>
                                    <p:set>
                                      <p:cBhvr>
                                        <p:cTn id="61" dur="1" fill="hold">
                                          <p:stCondLst>
                                            <p:cond delay="0"/>
                                          </p:stCondLst>
                                        </p:cTn>
                                        <p:tgtEl>
                                          <p:spTgt spid="95"/>
                                        </p:tgtEl>
                                        <p:attrNameLst>
                                          <p:attrName>style.visibility</p:attrName>
                                        </p:attrNameLst>
                                      </p:cBhvr>
                                      <p:to>
                                        <p:strVal val="visible"/>
                                      </p:to>
                                    </p:set>
                                    <p:animEffect transition="in" filter="fade">
                                      <p:cBhvr>
                                        <p:cTn id="62" dur="1000"/>
                                        <p:tgtEl>
                                          <p:spTgt spid="95"/>
                                        </p:tgtEl>
                                      </p:cBhvr>
                                    </p:animEffect>
                                    <p:anim calcmode="lin" valueType="num">
                                      <p:cBhvr>
                                        <p:cTn id="63" dur="1000" fill="hold"/>
                                        <p:tgtEl>
                                          <p:spTgt spid="95"/>
                                        </p:tgtEl>
                                        <p:attrNameLst>
                                          <p:attrName>ppt_x</p:attrName>
                                        </p:attrNameLst>
                                      </p:cBhvr>
                                      <p:tavLst>
                                        <p:tav tm="0">
                                          <p:val>
                                            <p:strVal val="#ppt_x"/>
                                          </p:val>
                                        </p:tav>
                                        <p:tav tm="100000">
                                          <p:val>
                                            <p:strVal val="#ppt_x"/>
                                          </p:val>
                                        </p:tav>
                                      </p:tavLst>
                                    </p:anim>
                                    <p:anim calcmode="lin" valueType="num">
                                      <p:cBhvr>
                                        <p:cTn id="64"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93" grpId="0"/>
      <p:bldP spid="94" grpId="0"/>
      <p:bldP spid="95" grpId="0"/>
      <p:bldGraphic spid="118" grpId="0">
        <p:bldAsOne/>
      </p:bldGraphic>
      <p:bldGraphic spid="119" grpId="0">
        <p:bldAsOne/>
      </p:bldGraphic>
      <p:bldGraphic spid="14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2019-10-03T16:29:12Z</dcterms:modified>
</cp:coreProperties>
</file>