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FFF2-4477-9CE3-C7BC8B755F5F}"/>
              </c:ext>
            </c:extLst>
          </c:dPt>
          <c:dPt>
            <c:idx val="1"/>
            <c:bubble3D val="0"/>
            <c:extLst>
              <c:ext xmlns:c16="http://schemas.microsoft.com/office/drawing/2014/chart" uri="{C3380CC4-5D6E-409C-BE32-E72D297353CC}">
                <c16:uniqueId val="{00000001-FFF2-4477-9CE3-C7BC8B755F5F}"/>
              </c:ext>
            </c:extLst>
          </c:dPt>
          <c:dPt>
            <c:idx val="2"/>
            <c:bubble3D val="0"/>
            <c:extLst>
              <c:ext xmlns:c16="http://schemas.microsoft.com/office/drawing/2014/chart" uri="{C3380CC4-5D6E-409C-BE32-E72D297353CC}">
                <c16:uniqueId val="{00000002-FFF2-4477-9CE3-C7BC8B755F5F}"/>
              </c:ext>
            </c:extLst>
          </c:dPt>
          <c:dPt>
            <c:idx val="3"/>
            <c:bubble3D val="0"/>
            <c:extLst>
              <c:ext xmlns:c16="http://schemas.microsoft.com/office/drawing/2014/chart" uri="{C3380CC4-5D6E-409C-BE32-E72D297353CC}">
                <c16:uniqueId val="{00000003-FFF2-4477-9CE3-C7BC8B755F5F}"/>
              </c:ext>
            </c:extLst>
          </c:dPt>
          <c:dPt>
            <c:idx val="4"/>
            <c:bubble3D val="0"/>
            <c:extLst>
              <c:ext xmlns:c16="http://schemas.microsoft.com/office/drawing/2014/chart" uri="{C3380CC4-5D6E-409C-BE32-E72D297353CC}">
                <c16:uniqueId val="{00000004-FFF2-4477-9CE3-C7BC8B755F5F}"/>
              </c:ext>
            </c:extLst>
          </c:dPt>
          <c:dPt>
            <c:idx val="5"/>
            <c:bubble3D val="0"/>
            <c:spPr>
              <a:solidFill>
                <a:srgbClr val="85C401"/>
              </a:solidFill>
              <a:ln>
                <a:solidFill>
                  <a:schemeClr val="bg1"/>
                </a:solidFill>
              </a:ln>
              <a:effectLst/>
            </c:spPr>
            <c:extLst>
              <c:ext xmlns:c16="http://schemas.microsoft.com/office/drawing/2014/chart" uri="{C3380CC4-5D6E-409C-BE32-E72D297353CC}">
                <c16:uniqueId val="{00000006-FFF2-4477-9CE3-C7BC8B755F5F}"/>
              </c:ext>
            </c:extLst>
          </c:dPt>
          <c:dPt>
            <c:idx val="6"/>
            <c:bubble3D val="0"/>
            <c:spPr>
              <a:solidFill>
                <a:srgbClr val="85C401"/>
              </a:solidFill>
              <a:ln>
                <a:solidFill>
                  <a:schemeClr val="bg1"/>
                </a:solidFill>
              </a:ln>
              <a:effectLst/>
            </c:spPr>
            <c:extLst>
              <c:ext xmlns:c16="http://schemas.microsoft.com/office/drawing/2014/chart" uri="{C3380CC4-5D6E-409C-BE32-E72D297353CC}">
                <c16:uniqueId val="{00000008-FFF2-4477-9CE3-C7BC8B755F5F}"/>
              </c:ext>
            </c:extLst>
          </c:dPt>
          <c:dPt>
            <c:idx val="7"/>
            <c:bubble3D val="0"/>
            <c:spPr>
              <a:solidFill>
                <a:srgbClr val="85C401"/>
              </a:solidFill>
              <a:ln>
                <a:solidFill>
                  <a:schemeClr val="bg1"/>
                </a:solidFill>
              </a:ln>
              <a:effectLst/>
            </c:spPr>
            <c:extLst>
              <c:ext xmlns:c16="http://schemas.microsoft.com/office/drawing/2014/chart" uri="{C3380CC4-5D6E-409C-BE32-E72D297353CC}">
                <c16:uniqueId val="{0000000A-FFF2-4477-9CE3-C7BC8B755F5F}"/>
              </c:ext>
            </c:extLst>
          </c:dPt>
          <c:dPt>
            <c:idx val="8"/>
            <c:bubble3D val="0"/>
            <c:spPr>
              <a:solidFill>
                <a:srgbClr val="85C401"/>
              </a:solidFill>
              <a:ln>
                <a:solidFill>
                  <a:schemeClr val="bg1"/>
                </a:solidFill>
              </a:ln>
              <a:effectLst/>
            </c:spPr>
            <c:extLst>
              <c:ext xmlns:c16="http://schemas.microsoft.com/office/drawing/2014/chart" uri="{C3380CC4-5D6E-409C-BE32-E72D297353CC}">
                <c16:uniqueId val="{0000000C-FFF2-4477-9CE3-C7BC8B755F5F}"/>
              </c:ext>
            </c:extLst>
          </c:dPt>
          <c:dPt>
            <c:idx val="9"/>
            <c:bubble3D val="0"/>
            <c:spPr>
              <a:solidFill>
                <a:srgbClr val="85C401"/>
              </a:solidFill>
              <a:ln>
                <a:solidFill>
                  <a:schemeClr val="bg1"/>
                </a:solidFill>
              </a:ln>
              <a:effectLst/>
            </c:spPr>
            <c:extLst>
              <c:ext xmlns:c16="http://schemas.microsoft.com/office/drawing/2014/chart" uri="{C3380CC4-5D6E-409C-BE32-E72D297353CC}">
                <c16:uniqueId val="{0000000E-FFF2-4477-9CE3-C7BC8B755F5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FFF2-4477-9CE3-C7BC8B755F5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c:spPr>
          <c:dPt>
            <c:idx val="0"/>
            <c:bubble3D val="0"/>
            <c:extLst>
              <c:ext xmlns:c16="http://schemas.microsoft.com/office/drawing/2014/chart" uri="{C3380CC4-5D6E-409C-BE32-E72D297353CC}">
                <c16:uniqueId val="{00000000-4D03-4C18-8696-A2FB27F64BC0}"/>
              </c:ext>
            </c:extLst>
          </c:dPt>
          <c:dPt>
            <c:idx val="1"/>
            <c:bubble3D val="0"/>
            <c:extLst>
              <c:ext xmlns:c16="http://schemas.microsoft.com/office/drawing/2014/chart" uri="{C3380CC4-5D6E-409C-BE32-E72D297353CC}">
                <c16:uniqueId val="{00000001-4D03-4C18-8696-A2FB27F64BC0}"/>
              </c:ext>
            </c:extLst>
          </c:dPt>
          <c:dPt>
            <c:idx val="2"/>
            <c:bubble3D val="0"/>
            <c:extLst>
              <c:ext xmlns:c16="http://schemas.microsoft.com/office/drawing/2014/chart" uri="{C3380CC4-5D6E-409C-BE32-E72D297353CC}">
                <c16:uniqueId val="{00000002-4D03-4C18-8696-A2FB27F64BC0}"/>
              </c:ext>
            </c:extLst>
          </c:dPt>
          <c:dPt>
            <c:idx val="3"/>
            <c:bubble3D val="0"/>
            <c:extLst>
              <c:ext xmlns:c16="http://schemas.microsoft.com/office/drawing/2014/chart" uri="{C3380CC4-5D6E-409C-BE32-E72D297353CC}">
                <c16:uniqueId val="{00000003-4D03-4C18-8696-A2FB27F64BC0}"/>
              </c:ext>
            </c:extLst>
          </c:dPt>
          <c:dPt>
            <c:idx val="4"/>
            <c:bubble3D val="0"/>
            <c:spPr>
              <a:solidFill>
                <a:srgbClr val="FF2B2A"/>
              </a:solidFill>
              <a:ln>
                <a:solidFill>
                  <a:schemeClr val="bg1"/>
                </a:solidFill>
              </a:ln>
              <a:effectLst/>
            </c:spPr>
            <c:extLst>
              <c:ext xmlns:c16="http://schemas.microsoft.com/office/drawing/2014/chart" uri="{C3380CC4-5D6E-409C-BE32-E72D297353CC}">
                <c16:uniqueId val="{00000005-4D03-4C18-8696-A2FB27F64BC0}"/>
              </c:ext>
            </c:extLst>
          </c:dPt>
          <c:dPt>
            <c:idx val="5"/>
            <c:bubble3D val="0"/>
            <c:spPr>
              <a:solidFill>
                <a:srgbClr val="FF2B2A"/>
              </a:solidFill>
              <a:ln>
                <a:solidFill>
                  <a:schemeClr val="bg1"/>
                </a:solidFill>
              </a:ln>
              <a:effectLst/>
            </c:spPr>
            <c:extLst>
              <c:ext xmlns:c16="http://schemas.microsoft.com/office/drawing/2014/chart" uri="{C3380CC4-5D6E-409C-BE32-E72D297353CC}">
                <c16:uniqueId val="{00000007-4D03-4C18-8696-A2FB27F64BC0}"/>
              </c:ext>
            </c:extLst>
          </c:dPt>
          <c:dPt>
            <c:idx val="6"/>
            <c:bubble3D val="0"/>
            <c:spPr>
              <a:solidFill>
                <a:srgbClr val="FF2B2A"/>
              </a:solidFill>
              <a:ln>
                <a:solidFill>
                  <a:schemeClr val="bg1"/>
                </a:solidFill>
              </a:ln>
              <a:effectLst/>
            </c:spPr>
            <c:extLst>
              <c:ext xmlns:c16="http://schemas.microsoft.com/office/drawing/2014/chart" uri="{C3380CC4-5D6E-409C-BE32-E72D297353CC}">
                <c16:uniqueId val="{00000009-4D03-4C18-8696-A2FB27F64BC0}"/>
              </c:ext>
            </c:extLst>
          </c:dPt>
          <c:dPt>
            <c:idx val="7"/>
            <c:bubble3D val="0"/>
            <c:spPr>
              <a:solidFill>
                <a:srgbClr val="FF2B2A"/>
              </a:solidFill>
              <a:ln>
                <a:solidFill>
                  <a:schemeClr val="bg1"/>
                </a:solidFill>
              </a:ln>
              <a:effectLst/>
            </c:spPr>
            <c:extLst>
              <c:ext xmlns:c16="http://schemas.microsoft.com/office/drawing/2014/chart" uri="{C3380CC4-5D6E-409C-BE32-E72D297353CC}">
                <c16:uniqueId val="{0000000B-4D03-4C18-8696-A2FB27F64BC0}"/>
              </c:ext>
            </c:extLst>
          </c:dPt>
          <c:dPt>
            <c:idx val="8"/>
            <c:bubble3D val="0"/>
            <c:spPr>
              <a:solidFill>
                <a:srgbClr val="FF2B2A"/>
              </a:solidFill>
              <a:ln>
                <a:solidFill>
                  <a:schemeClr val="bg1"/>
                </a:solidFill>
              </a:ln>
              <a:effectLst/>
            </c:spPr>
            <c:extLst>
              <c:ext xmlns:c16="http://schemas.microsoft.com/office/drawing/2014/chart" uri="{C3380CC4-5D6E-409C-BE32-E72D297353CC}">
                <c16:uniqueId val="{0000000D-4D03-4C18-8696-A2FB27F64BC0}"/>
              </c:ext>
            </c:extLst>
          </c:dPt>
          <c:dPt>
            <c:idx val="9"/>
            <c:bubble3D val="0"/>
            <c:spPr>
              <a:solidFill>
                <a:srgbClr val="FF2B2A"/>
              </a:solidFill>
              <a:ln>
                <a:solidFill>
                  <a:schemeClr val="bg1"/>
                </a:solidFill>
              </a:ln>
              <a:effectLst/>
            </c:spPr>
            <c:extLst>
              <c:ext xmlns:c16="http://schemas.microsoft.com/office/drawing/2014/chart" uri="{C3380CC4-5D6E-409C-BE32-E72D297353CC}">
                <c16:uniqueId val="{0000000F-4D03-4C18-8696-A2FB27F64BC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0-4D03-4C18-8696-A2FB27F64BC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3EB8CD"/>
            </a:solidFill>
            <a:ln>
              <a:solidFill>
                <a:schemeClr val="bg1"/>
              </a:solidFill>
            </a:ln>
            <a:effectLst/>
          </c:spPr>
          <c:dPt>
            <c:idx val="0"/>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1-8F08-4043-9ECB-B30B1A223AB0}"/>
              </c:ext>
            </c:extLst>
          </c:dPt>
          <c:dPt>
            <c:idx val="1"/>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3-8F08-4043-9ECB-B30B1A223AB0}"/>
              </c:ext>
            </c:extLst>
          </c:dPt>
          <c:dPt>
            <c:idx val="2"/>
            <c:bubble3D val="0"/>
            <c:spPr>
              <a:solidFill>
                <a:schemeClr val="bg1">
                  <a:lumMod val="85000"/>
                </a:schemeClr>
              </a:solidFill>
              <a:ln>
                <a:solidFill>
                  <a:schemeClr val="bg1"/>
                </a:solidFill>
              </a:ln>
              <a:effectLst/>
            </c:spPr>
            <c:extLst>
              <c:ext xmlns:c16="http://schemas.microsoft.com/office/drawing/2014/chart" uri="{C3380CC4-5D6E-409C-BE32-E72D297353CC}">
                <c16:uniqueId val="{00000005-8F08-4043-9ECB-B30B1A223AB0}"/>
              </c:ext>
            </c:extLst>
          </c:dPt>
          <c:dPt>
            <c:idx val="3"/>
            <c:bubble3D val="0"/>
            <c:extLst>
              <c:ext xmlns:c16="http://schemas.microsoft.com/office/drawing/2014/chart" uri="{C3380CC4-5D6E-409C-BE32-E72D297353CC}">
                <c16:uniqueId val="{00000006-8F08-4043-9ECB-B30B1A223AB0}"/>
              </c:ext>
            </c:extLst>
          </c:dPt>
          <c:dPt>
            <c:idx val="4"/>
            <c:bubble3D val="0"/>
            <c:extLst>
              <c:ext xmlns:c16="http://schemas.microsoft.com/office/drawing/2014/chart" uri="{C3380CC4-5D6E-409C-BE32-E72D297353CC}">
                <c16:uniqueId val="{00000007-8F08-4043-9ECB-B30B1A223AB0}"/>
              </c:ext>
            </c:extLst>
          </c:dPt>
          <c:dPt>
            <c:idx val="5"/>
            <c:bubble3D val="0"/>
            <c:extLst>
              <c:ext xmlns:c16="http://schemas.microsoft.com/office/drawing/2014/chart" uri="{C3380CC4-5D6E-409C-BE32-E72D297353CC}">
                <c16:uniqueId val="{00000008-8F08-4043-9ECB-B30B1A223AB0}"/>
              </c:ext>
            </c:extLst>
          </c:dPt>
          <c:dPt>
            <c:idx val="6"/>
            <c:bubble3D val="0"/>
            <c:extLst>
              <c:ext xmlns:c16="http://schemas.microsoft.com/office/drawing/2014/chart" uri="{C3380CC4-5D6E-409C-BE32-E72D297353CC}">
                <c16:uniqueId val="{00000009-8F08-4043-9ECB-B30B1A223AB0}"/>
              </c:ext>
            </c:extLst>
          </c:dPt>
          <c:dPt>
            <c:idx val="7"/>
            <c:bubble3D val="0"/>
            <c:extLst>
              <c:ext xmlns:c16="http://schemas.microsoft.com/office/drawing/2014/chart" uri="{C3380CC4-5D6E-409C-BE32-E72D297353CC}">
                <c16:uniqueId val="{0000000A-8F08-4043-9ECB-B30B1A223AB0}"/>
              </c:ext>
            </c:extLst>
          </c:dPt>
          <c:dPt>
            <c:idx val="8"/>
            <c:bubble3D val="0"/>
            <c:extLst>
              <c:ext xmlns:c16="http://schemas.microsoft.com/office/drawing/2014/chart" uri="{C3380CC4-5D6E-409C-BE32-E72D297353CC}">
                <c16:uniqueId val="{0000000B-8F08-4043-9ECB-B30B1A223AB0}"/>
              </c:ext>
            </c:extLst>
          </c:dPt>
          <c:dPt>
            <c:idx val="9"/>
            <c:bubble3D val="0"/>
            <c:extLst>
              <c:ext xmlns:c16="http://schemas.microsoft.com/office/drawing/2014/chart" uri="{C3380CC4-5D6E-409C-BE32-E72D297353CC}">
                <c16:uniqueId val="{0000000C-8F08-4043-9ECB-B30B1A223AB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8F08-4043-9ECB-B30B1A223AB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AFRICA MAP</a:t>
            </a:r>
          </a:p>
          <a:p>
            <a:r>
              <a:rPr lang="en-US" dirty="0">
                <a:solidFill>
                  <a:srgbClr val="464646"/>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BDF5F439-E533-4E42-B4A5-C73181DC6B8E}"/>
              </a:ext>
            </a:extLst>
          </p:cNvPr>
          <p:cNvGrpSpPr>
            <a:grpSpLocks noChangeAspect="1"/>
          </p:cNvGrpSpPr>
          <p:nvPr/>
        </p:nvGrpSpPr>
        <p:grpSpPr>
          <a:xfrm>
            <a:off x="3341846" y="827676"/>
            <a:ext cx="5120640" cy="5761962"/>
            <a:chOff x="5836792" y="483466"/>
            <a:chExt cx="5444587" cy="6126480"/>
          </a:xfrm>
          <a:solidFill>
            <a:schemeClr val="bg1">
              <a:lumMod val="65000"/>
            </a:schemeClr>
          </a:solidFill>
          <a:effectLst>
            <a:outerShdw blurRad="50800" dist="38100" dir="18900000" algn="bl" rotWithShape="0">
              <a:prstClr val="black">
                <a:alpha val="40000"/>
              </a:prstClr>
            </a:outerShdw>
          </a:effectLst>
        </p:grpSpPr>
        <p:sp>
          <p:nvSpPr>
            <p:cNvPr id="23" name="Freeform 1"/>
            <p:cNvSpPr>
              <a:spLocks noChangeArrowheads="1"/>
            </p:cNvSpPr>
            <p:nvPr/>
          </p:nvSpPr>
          <p:spPr bwMode="auto">
            <a:xfrm>
              <a:off x="7785821" y="483466"/>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7931530" y="860148"/>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6546579" y="519547"/>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5849776" y="629232"/>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5836792" y="1297443"/>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5842563" y="2268733"/>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5927679" y="2602117"/>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6146963" y="2808498"/>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5995484" y="2607890"/>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6237851" y="1583202"/>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6286901" y="2954263"/>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6517726" y="2783963"/>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6765863" y="2408725"/>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7239055" y="2736337"/>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7282334" y="2620879"/>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6941867" y="2717574"/>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7220300" y="1691444"/>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8283538" y="1710205"/>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7415059" y="2516967"/>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7961825" y="3434856"/>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7882480" y="2433260"/>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7888250" y="3457948"/>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8077238" y="3325172"/>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8155141" y="3190951"/>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8124846" y="4101625"/>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8124846" y="5012298"/>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8446558" y="5443822"/>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9587700" y="5759887"/>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9253004" y="5996576"/>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8732204" y="5072914"/>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9557404" y="4489852"/>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9211166" y="4891068"/>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8931291" y="4313779"/>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9818525" y="4398929"/>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9532879" y="3823083"/>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9527109" y="3707625"/>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9538650" y="3701852"/>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9551633" y="3283318"/>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9920953" y="3209714"/>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8367212" y="2717574"/>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9114509" y="945297"/>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8974570" y="1698659"/>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10467721" y="2602117"/>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9843050" y="2414498"/>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10091187" y="2122967"/>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10363850" y="2312029"/>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10509557" y="2541501"/>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10588904" y="4605309"/>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5874301" y="2499648"/>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5849776" y="1346513"/>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9902199" y="4387383"/>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9514124" y="3919779"/>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10042137" y="3209714"/>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9714654" y="3556087"/>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9581929" y="4891068"/>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9496812" y="956843"/>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9405925" y="1017458"/>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8228717" y="2439033"/>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pFill/>
            <a:ln w="6350" cap="flat">
              <a:solidFill>
                <a:schemeClr val="bg1"/>
              </a:solidFill>
              <a:bevel/>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grpFill/>
            <a:ln w="6350" cap="flat">
              <a:solidFill>
                <a:schemeClr val="bg1"/>
              </a:solidFill>
              <a:round/>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grpSp>
      <p:sp>
        <p:nvSpPr>
          <p:cNvPr id="93" name="TextBox 92">
            <a:extLst>
              <a:ext uri="{FF2B5EF4-FFF2-40B4-BE49-F238E27FC236}">
                <a16:creationId xmlns:a16="http://schemas.microsoft.com/office/drawing/2014/main" id="{2C66EDFB-7033-4D71-852C-1F49302207E5}"/>
              </a:ext>
            </a:extLst>
          </p:cNvPr>
          <p:cNvSpPr txBox="1"/>
          <p:nvPr/>
        </p:nvSpPr>
        <p:spPr>
          <a:xfrm>
            <a:off x="8753424" y="1534134"/>
            <a:ext cx="3093400"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C9F62FA5-B056-448E-BB90-87948BF1BB33}"/>
              </a:ext>
            </a:extLst>
          </p:cNvPr>
          <p:cNvSpPr txBox="1"/>
          <p:nvPr/>
        </p:nvSpPr>
        <p:spPr>
          <a:xfrm>
            <a:off x="258015" y="2972889"/>
            <a:ext cx="313129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671EA4C3-731E-47CD-8014-C385C259F6CC}"/>
              </a:ext>
            </a:extLst>
          </p:cNvPr>
          <p:cNvSpPr txBox="1"/>
          <p:nvPr/>
        </p:nvSpPr>
        <p:spPr>
          <a:xfrm>
            <a:off x="8360973" y="5161703"/>
            <a:ext cx="3336922" cy="1523494"/>
          </a:xfrm>
          <a:prstGeom prst="rect">
            <a:avLst/>
          </a:prstGeom>
          <a:noFill/>
        </p:spPr>
        <p:txBody>
          <a:bodyPr wrap="square" rtlCol="0">
            <a:spAutoFit/>
          </a:bodyPr>
          <a:lstStyle/>
          <a:p>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96" name="Group 95">
            <a:extLst>
              <a:ext uri="{FF2B5EF4-FFF2-40B4-BE49-F238E27FC236}">
                <a16:creationId xmlns:a16="http://schemas.microsoft.com/office/drawing/2014/main" id="{E899DE8F-BC92-4A82-A70F-99576F6EB6C3}"/>
              </a:ext>
            </a:extLst>
          </p:cNvPr>
          <p:cNvGrpSpPr/>
          <p:nvPr/>
        </p:nvGrpSpPr>
        <p:grpSpPr>
          <a:xfrm>
            <a:off x="970843" y="2048597"/>
            <a:ext cx="3594912" cy="1375905"/>
            <a:chOff x="1068351" y="3041919"/>
            <a:chExt cx="3594912" cy="1375905"/>
          </a:xfrm>
        </p:grpSpPr>
        <p:sp>
          <p:nvSpPr>
            <p:cNvPr id="97" name="Freeform: Shape 96">
              <a:extLst>
                <a:ext uri="{FF2B5EF4-FFF2-40B4-BE49-F238E27FC236}">
                  <a16:creationId xmlns:a16="http://schemas.microsoft.com/office/drawing/2014/main" id="{8EA9D0AD-96E8-4766-B86B-53E18D466C4D}"/>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Oval 98">
              <a:extLst>
                <a:ext uri="{FF2B5EF4-FFF2-40B4-BE49-F238E27FC236}">
                  <a16:creationId xmlns:a16="http://schemas.microsoft.com/office/drawing/2014/main" id="{21151AAB-6D9E-4B69-A718-E29AEE8E97B5}"/>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C66E4DD6-5F4D-4057-A180-10978F2137FE}"/>
                </a:ext>
              </a:extLst>
            </p:cNvPr>
            <p:cNvGrpSpPr>
              <a:grpSpLocks noChangeAspect="1"/>
            </p:cNvGrpSpPr>
            <p:nvPr/>
          </p:nvGrpSpPr>
          <p:grpSpPr>
            <a:xfrm>
              <a:off x="3815650" y="3311749"/>
              <a:ext cx="548640" cy="548640"/>
              <a:chOff x="5638800" y="2971800"/>
              <a:chExt cx="914400" cy="914400"/>
            </a:xfrm>
            <a:solidFill>
              <a:srgbClr val="4D4D4D"/>
            </a:solidFill>
          </p:grpSpPr>
          <p:sp>
            <p:nvSpPr>
              <p:cNvPr id="104" name="Freeform: Shape 103">
                <a:extLst>
                  <a:ext uri="{FF2B5EF4-FFF2-40B4-BE49-F238E27FC236}">
                    <a16:creationId xmlns:a16="http://schemas.microsoft.com/office/drawing/2014/main" id="{C650EF3C-CDC7-4D81-ABB0-2AA649B90E26}"/>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83F4C97B-4290-445A-9E95-9A0B3C1F3D5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8F284F6B-598C-40A1-8CE4-33F49F11289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101" name="Text Box 10">
              <a:extLst>
                <a:ext uri="{FF2B5EF4-FFF2-40B4-BE49-F238E27FC236}">
                  <a16:creationId xmlns:a16="http://schemas.microsoft.com/office/drawing/2014/main" id="{F545D0A9-A270-42DF-973F-CA8023F947CA}"/>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108" name="Group 107">
            <a:extLst>
              <a:ext uri="{FF2B5EF4-FFF2-40B4-BE49-F238E27FC236}">
                <a16:creationId xmlns:a16="http://schemas.microsoft.com/office/drawing/2014/main" id="{2C1AF11E-4FCB-4CE3-9523-C73EBC6EB25C}"/>
              </a:ext>
            </a:extLst>
          </p:cNvPr>
          <p:cNvGrpSpPr/>
          <p:nvPr/>
        </p:nvGrpSpPr>
        <p:grpSpPr>
          <a:xfrm>
            <a:off x="6313646" y="656512"/>
            <a:ext cx="3509383" cy="1375905"/>
            <a:chOff x="5365323" y="1470099"/>
            <a:chExt cx="3509383" cy="1375905"/>
          </a:xfrm>
        </p:grpSpPr>
        <p:sp>
          <p:nvSpPr>
            <p:cNvPr id="109" name="Freeform: Shape 108">
              <a:extLst>
                <a:ext uri="{FF2B5EF4-FFF2-40B4-BE49-F238E27FC236}">
                  <a16:creationId xmlns:a16="http://schemas.microsoft.com/office/drawing/2014/main" id="{90D7B26E-05C7-4567-B5AA-23F20198CA45}"/>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1" name="Oval 110">
              <a:extLst>
                <a:ext uri="{FF2B5EF4-FFF2-40B4-BE49-F238E27FC236}">
                  <a16:creationId xmlns:a16="http://schemas.microsoft.com/office/drawing/2014/main" id="{F06225C9-6D47-4BBC-89EE-B3B57D6E8C7D}"/>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2" name="Graphic 111" descr="Tent">
              <a:extLst>
                <a:ext uri="{FF2B5EF4-FFF2-40B4-BE49-F238E27FC236}">
                  <a16:creationId xmlns:a16="http://schemas.microsoft.com/office/drawing/2014/main" id="{939D4A7A-B496-49AD-BF8A-8541AB3F5BB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25312" y="1689553"/>
              <a:ext cx="548640" cy="548640"/>
            </a:xfrm>
            <a:prstGeom prst="rect">
              <a:avLst/>
            </a:prstGeom>
          </p:spPr>
        </p:pic>
        <p:sp>
          <p:nvSpPr>
            <p:cNvPr id="115" name="Text Box 10">
              <a:extLst>
                <a:ext uri="{FF2B5EF4-FFF2-40B4-BE49-F238E27FC236}">
                  <a16:creationId xmlns:a16="http://schemas.microsoft.com/office/drawing/2014/main" id="{236399D5-4A11-44F1-BA82-854688AE4D9F}"/>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118" name="Chart 117">
            <a:extLst>
              <a:ext uri="{FF2B5EF4-FFF2-40B4-BE49-F238E27FC236}">
                <a16:creationId xmlns:a16="http://schemas.microsoft.com/office/drawing/2014/main" id="{0BB6DACE-464B-4D2D-9067-F8912E3FC405}"/>
              </a:ext>
            </a:extLst>
          </p:cNvPr>
          <p:cNvGraphicFramePr>
            <a:graphicFrameLocks noChangeAspect="1"/>
          </p:cNvGraphicFramePr>
          <p:nvPr>
            <p:extLst/>
          </p:nvPr>
        </p:nvGraphicFramePr>
        <p:xfrm>
          <a:off x="6128895" y="411709"/>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9" name="Chart 118">
            <a:extLst>
              <a:ext uri="{FF2B5EF4-FFF2-40B4-BE49-F238E27FC236}">
                <a16:creationId xmlns:a16="http://schemas.microsoft.com/office/drawing/2014/main" id="{9F519943-F03A-48B6-8068-FEC0201B0B64}"/>
              </a:ext>
            </a:extLst>
          </p:cNvPr>
          <p:cNvGraphicFramePr>
            <a:graphicFrameLocks noChangeAspect="1"/>
          </p:cNvGraphicFramePr>
          <p:nvPr>
            <p:extLst/>
          </p:nvPr>
        </p:nvGraphicFramePr>
        <p:xfrm>
          <a:off x="3284975" y="1825437"/>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25" name="Group 124">
            <a:extLst>
              <a:ext uri="{FF2B5EF4-FFF2-40B4-BE49-F238E27FC236}">
                <a16:creationId xmlns:a16="http://schemas.microsoft.com/office/drawing/2014/main" id="{14AC865F-6BA0-4101-B7CD-04E3609FB877}"/>
              </a:ext>
            </a:extLst>
          </p:cNvPr>
          <p:cNvGrpSpPr/>
          <p:nvPr/>
        </p:nvGrpSpPr>
        <p:grpSpPr>
          <a:xfrm>
            <a:off x="6330626" y="4172417"/>
            <a:ext cx="3509383" cy="1375905"/>
            <a:chOff x="5011839" y="4261539"/>
            <a:chExt cx="3509383" cy="1375905"/>
          </a:xfrm>
        </p:grpSpPr>
        <p:grpSp>
          <p:nvGrpSpPr>
            <p:cNvPr id="126" name="Group 125">
              <a:extLst>
                <a:ext uri="{FF2B5EF4-FFF2-40B4-BE49-F238E27FC236}">
                  <a16:creationId xmlns:a16="http://schemas.microsoft.com/office/drawing/2014/main" id="{901E6425-A59F-4D23-A2D4-AD2415F0C308}"/>
                </a:ext>
              </a:extLst>
            </p:cNvPr>
            <p:cNvGrpSpPr/>
            <p:nvPr/>
          </p:nvGrpSpPr>
          <p:grpSpPr>
            <a:xfrm>
              <a:off x="5011839" y="4261539"/>
              <a:ext cx="3509383" cy="1375905"/>
              <a:chOff x="6611704" y="3606840"/>
              <a:chExt cx="3509383" cy="1375905"/>
            </a:xfrm>
          </p:grpSpPr>
          <p:sp>
            <p:nvSpPr>
              <p:cNvPr id="135" name="Freeform: Shape 134">
                <a:extLst>
                  <a:ext uri="{FF2B5EF4-FFF2-40B4-BE49-F238E27FC236}">
                    <a16:creationId xmlns:a16="http://schemas.microsoft.com/office/drawing/2014/main" id="{14ECFB7D-9950-4841-9629-2438A6884034}"/>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7" name="Text Box 10">
                <a:extLst>
                  <a:ext uri="{FF2B5EF4-FFF2-40B4-BE49-F238E27FC236}">
                    <a16:creationId xmlns:a16="http://schemas.microsoft.com/office/drawing/2014/main" id="{E58C27F5-C730-4A97-92B7-0B44AFAD4697}"/>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141" name="Oval 140">
                <a:extLst>
                  <a:ext uri="{FF2B5EF4-FFF2-40B4-BE49-F238E27FC236}">
                    <a16:creationId xmlns:a16="http://schemas.microsoft.com/office/drawing/2014/main" id="{17C05062-4354-491F-B163-77C675F5A25C}"/>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7" name="Freeform 3">
              <a:extLst>
                <a:ext uri="{FF2B5EF4-FFF2-40B4-BE49-F238E27FC236}">
                  <a16:creationId xmlns:a16="http://schemas.microsoft.com/office/drawing/2014/main" id="{C239C902-56E2-4D8C-93C0-A3F0CDCD4EC8}"/>
                </a:ext>
              </a:extLst>
            </p:cNvPr>
            <p:cNvSpPr>
              <a:spLocks noChangeAspect="1" noChangeArrowheads="1"/>
            </p:cNvSpPr>
            <p:nvPr/>
          </p:nvSpPr>
          <p:spPr bwMode="auto">
            <a:xfrm>
              <a:off x="5334426" y="4611706"/>
              <a:ext cx="424618" cy="365760"/>
            </a:xfrm>
            <a:custGeom>
              <a:avLst/>
              <a:gdLst>
                <a:gd name="T0" fmla="*/ 592 w 889"/>
                <a:gd name="T1" fmla="*/ 134 h 769"/>
                <a:gd name="T2" fmla="*/ 655 w 889"/>
                <a:gd name="T3" fmla="*/ 64 h 769"/>
                <a:gd name="T4" fmla="*/ 592 w 889"/>
                <a:gd name="T5" fmla="*/ 0 h 769"/>
                <a:gd name="T6" fmla="*/ 528 w 889"/>
                <a:gd name="T7" fmla="*/ 64 h 769"/>
                <a:gd name="T8" fmla="*/ 592 w 889"/>
                <a:gd name="T9" fmla="*/ 134 h 769"/>
                <a:gd name="T10" fmla="*/ 705 w 889"/>
                <a:gd name="T11" fmla="*/ 395 h 769"/>
                <a:gd name="T12" fmla="*/ 521 w 889"/>
                <a:gd name="T13" fmla="*/ 578 h 769"/>
                <a:gd name="T14" fmla="*/ 705 w 889"/>
                <a:gd name="T15" fmla="*/ 768 h 769"/>
                <a:gd name="T16" fmla="*/ 888 w 889"/>
                <a:gd name="T17" fmla="*/ 578 h 769"/>
                <a:gd name="T18" fmla="*/ 705 w 889"/>
                <a:gd name="T19" fmla="*/ 395 h 769"/>
                <a:gd name="T20" fmla="*/ 705 w 889"/>
                <a:gd name="T21" fmla="*/ 712 h 769"/>
                <a:gd name="T22" fmla="*/ 571 w 889"/>
                <a:gd name="T23" fmla="*/ 578 h 769"/>
                <a:gd name="T24" fmla="*/ 705 w 889"/>
                <a:gd name="T25" fmla="*/ 451 h 769"/>
                <a:gd name="T26" fmla="*/ 831 w 889"/>
                <a:gd name="T27" fmla="*/ 578 h 769"/>
                <a:gd name="T28" fmla="*/ 705 w 889"/>
                <a:gd name="T29" fmla="*/ 712 h 769"/>
                <a:gd name="T30" fmla="*/ 549 w 889"/>
                <a:gd name="T31" fmla="*/ 324 h 769"/>
                <a:gd name="T32" fmla="*/ 705 w 889"/>
                <a:gd name="T33" fmla="*/ 324 h 769"/>
                <a:gd name="T34" fmla="*/ 705 w 889"/>
                <a:gd name="T35" fmla="*/ 254 h 769"/>
                <a:gd name="T36" fmla="*/ 585 w 889"/>
                <a:gd name="T37" fmla="*/ 254 h 769"/>
                <a:gd name="T38" fmla="*/ 514 w 889"/>
                <a:gd name="T39" fmla="*/ 134 h 769"/>
                <a:gd name="T40" fmla="*/ 458 w 889"/>
                <a:gd name="T41" fmla="*/ 106 h 769"/>
                <a:gd name="T42" fmla="*/ 416 w 889"/>
                <a:gd name="T43" fmla="*/ 127 h 769"/>
                <a:gd name="T44" fmla="*/ 282 w 889"/>
                <a:gd name="T45" fmla="*/ 261 h 769"/>
                <a:gd name="T46" fmla="*/ 261 w 889"/>
                <a:gd name="T47" fmla="*/ 303 h 769"/>
                <a:gd name="T48" fmla="*/ 289 w 889"/>
                <a:gd name="T49" fmla="*/ 360 h 769"/>
                <a:gd name="T50" fmla="*/ 416 w 889"/>
                <a:gd name="T51" fmla="*/ 437 h 769"/>
                <a:gd name="T52" fmla="*/ 416 w 889"/>
                <a:gd name="T53" fmla="*/ 620 h 769"/>
                <a:gd name="T54" fmla="*/ 479 w 889"/>
                <a:gd name="T55" fmla="*/ 620 h 769"/>
                <a:gd name="T56" fmla="*/ 479 w 889"/>
                <a:gd name="T57" fmla="*/ 381 h 769"/>
                <a:gd name="T58" fmla="*/ 401 w 889"/>
                <a:gd name="T59" fmla="*/ 317 h 769"/>
                <a:gd name="T60" fmla="*/ 486 w 889"/>
                <a:gd name="T61" fmla="*/ 233 h 769"/>
                <a:gd name="T62" fmla="*/ 549 w 889"/>
                <a:gd name="T63" fmla="*/ 324 h 769"/>
                <a:gd name="T64" fmla="*/ 190 w 889"/>
                <a:gd name="T65" fmla="*/ 395 h 769"/>
                <a:gd name="T66" fmla="*/ 0 w 889"/>
                <a:gd name="T67" fmla="*/ 578 h 769"/>
                <a:gd name="T68" fmla="*/ 190 w 889"/>
                <a:gd name="T69" fmla="*/ 768 h 769"/>
                <a:gd name="T70" fmla="*/ 373 w 889"/>
                <a:gd name="T71" fmla="*/ 578 h 769"/>
                <a:gd name="T72" fmla="*/ 190 w 889"/>
                <a:gd name="T73" fmla="*/ 395 h 769"/>
                <a:gd name="T74" fmla="*/ 190 w 889"/>
                <a:gd name="T75" fmla="*/ 712 h 769"/>
                <a:gd name="T76" fmla="*/ 56 w 889"/>
                <a:gd name="T77" fmla="*/ 578 h 769"/>
                <a:gd name="T78" fmla="*/ 190 w 889"/>
                <a:gd name="T79" fmla="*/ 451 h 769"/>
                <a:gd name="T80" fmla="*/ 317 w 889"/>
                <a:gd name="T81" fmla="*/ 578 h 769"/>
                <a:gd name="T82" fmla="*/ 190 w 889"/>
                <a:gd name="T83" fmla="*/ 712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9" h="769">
                  <a:moveTo>
                    <a:pt x="592" y="134"/>
                  </a:moveTo>
                  <a:cubicBezTo>
                    <a:pt x="627" y="134"/>
                    <a:pt x="655" y="99"/>
                    <a:pt x="655" y="64"/>
                  </a:cubicBezTo>
                  <a:cubicBezTo>
                    <a:pt x="655" y="28"/>
                    <a:pt x="627" y="0"/>
                    <a:pt x="592" y="0"/>
                  </a:cubicBezTo>
                  <a:cubicBezTo>
                    <a:pt x="557" y="0"/>
                    <a:pt x="528" y="28"/>
                    <a:pt x="528" y="64"/>
                  </a:cubicBezTo>
                  <a:cubicBezTo>
                    <a:pt x="528" y="99"/>
                    <a:pt x="557" y="134"/>
                    <a:pt x="592" y="134"/>
                  </a:cubicBezTo>
                  <a:close/>
                  <a:moveTo>
                    <a:pt x="705" y="395"/>
                  </a:moveTo>
                  <a:cubicBezTo>
                    <a:pt x="599" y="395"/>
                    <a:pt x="521" y="476"/>
                    <a:pt x="521" y="578"/>
                  </a:cubicBezTo>
                  <a:cubicBezTo>
                    <a:pt x="521" y="680"/>
                    <a:pt x="602" y="768"/>
                    <a:pt x="705" y="768"/>
                  </a:cubicBezTo>
                  <a:cubicBezTo>
                    <a:pt x="807" y="768"/>
                    <a:pt x="888" y="680"/>
                    <a:pt x="888" y="578"/>
                  </a:cubicBezTo>
                  <a:cubicBezTo>
                    <a:pt x="888" y="476"/>
                    <a:pt x="803" y="395"/>
                    <a:pt x="705" y="395"/>
                  </a:cubicBezTo>
                  <a:close/>
                  <a:moveTo>
                    <a:pt x="705" y="712"/>
                  </a:moveTo>
                  <a:cubicBezTo>
                    <a:pt x="634" y="712"/>
                    <a:pt x="571" y="645"/>
                    <a:pt x="571" y="578"/>
                  </a:cubicBezTo>
                  <a:cubicBezTo>
                    <a:pt x="571" y="511"/>
                    <a:pt x="634" y="451"/>
                    <a:pt x="705" y="451"/>
                  </a:cubicBezTo>
                  <a:cubicBezTo>
                    <a:pt x="775" y="451"/>
                    <a:pt x="831" y="511"/>
                    <a:pt x="831" y="578"/>
                  </a:cubicBezTo>
                  <a:cubicBezTo>
                    <a:pt x="831" y="645"/>
                    <a:pt x="775" y="712"/>
                    <a:pt x="705" y="712"/>
                  </a:cubicBezTo>
                  <a:close/>
                  <a:moveTo>
                    <a:pt x="549" y="324"/>
                  </a:moveTo>
                  <a:lnTo>
                    <a:pt x="705" y="324"/>
                  </a:lnTo>
                  <a:lnTo>
                    <a:pt x="705" y="254"/>
                  </a:lnTo>
                  <a:lnTo>
                    <a:pt x="585" y="254"/>
                  </a:lnTo>
                  <a:lnTo>
                    <a:pt x="514" y="134"/>
                  </a:lnTo>
                  <a:cubicBezTo>
                    <a:pt x="507" y="120"/>
                    <a:pt x="486" y="106"/>
                    <a:pt x="458" y="106"/>
                  </a:cubicBezTo>
                  <a:cubicBezTo>
                    <a:pt x="444" y="106"/>
                    <a:pt x="430" y="113"/>
                    <a:pt x="416" y="127"/>
                  </a:cubicBezTo>
                  <a:lnTo>
                    <a:pt x="282" y="261"/>
                  </a:lnTo>
                  <a:cubicBezTo>
                    <a:pt x="268" y="275"/>
                    <a:pt x="261" y="289"/>
                    <a:pt x="261" y="303"/>
                  </a:cubicBezTo>
                  <a:cubicBezTo>
                    <a:pt x="261" y="324"/>
                    <a:pt x="275" y="346"/>
                    <a:pt x="289" y="360"/>
                  </a:cubicBezTo>
                  <a:lnTo>
                    <a:pt x="416" y="437"/>
                  </a:lnTo>
                  <a:lnTo>
                    <a:pt x="416" y="620"/>
                  </a:lnTo>
                  <a:lnTo>
                    <a:pt x="479" y="620"/>
                  </a:lnTo>
                  <a:lnTo>
                    <a:pt x="479" y="381"/>
                  </a:lnTo>
                  <a:lnTo>
                    <a:pt x="401" y="317"/>
                  </a:lnTo>
                  <a:lnTo>
                    <a:pt x="486" y="233"/>
                  </a:lnTo>
                  <a:lnTo>
                    <a:pt x="549" y="324"/>
                  </a:lnTo>
                  <a:close/>
                  <a:moveTo>
                    <a:pt x="190" y="395"/>
                  </a:moveTo>
                  <a:cubicBezTo>
                    <a:pt x="84" y="395"/>
                    <a:pt x="0" y="476"/>
                    <a:pt x="0" y="578"/>
                  </a:cubicBezTo>
                  <a:cubicBezTo>
                    <a:pt x="0" y="680"/>
                    <a:pt x="88" y="768"/>
                    <a:pt x="190" y="768"/>
                  </a:cubicBezTo>
                  <a:cubicBezTo>
                    <a:pt x="292" y="768"/>
                    <a:pt x="373" y="680"/>
                    <a:pt x="373" y="578"/>
                  </a:cubicBezTo>
                  <a:cubicBezTo>
                    <a:pt x="373" y="476"/>
                    <a:pt x="289" y="395"/>
                    <a:pt x="190" y="395"/>
                  </a:cubicBezTo>
                  <a:close/>
                  <a:moveTo>
                    <a:pt x="190" y="712"/>
                  </a:moveTo>
                  <a:cubicBezTo>
                    <a:pt x="120" y="712"/>
                    <a:pt x="56" y="645"/>
                    <a:pt x="56" y="578"/>
                  </a:cubicBezTo>
                  <a:cubicBezTo>
                    <a:pt x="56" y="511"/>
                    <a:pt x="123" y="451"/>
                    <a:pt x="190" y="451"/>
                  </a:cubicBezTo>
                  <a:cubicBezTo>
                    <a:pt x="257" y="451"/>
                    <a:pt x="317" y="511"/>
                    <a:pt x="317" y="578"/>
                  </a:cubicBezTo>
                  <a:cubicBezTo>
                    <a:pt x="317" y="645"/>
                    <a:pt x="253" y="712"/>
                    <a:pt x="190" y="712"/>
                  </a:cubicBezTo>
                  <a:close/>
                </a:path>
              </a:pathLst>
            </a:custGeom>
            <a:solidFill>
              <a:srgbClr val="464646"/>
            </a:solidFill>
            <a:ln>
              <a:noFill/>
            </a:ln>
            <a:effectLst/>
          </p:spPr>
          <p:txBody>
            <a:bodyPr wrap="none" anchor="ctr"/>
            <a:lstStyle/>
            <a:p>
              <a:endParaRPr lang="en-US">
                <a:solidFill>
                  <a:srgbClr val="464646"/>
                </a:solidFill>
              </a:endParaRPr>
            </a:p>
          </p:txBody>
        </p:sp>
      </p:grpSp>
      <p:graphicFrame>
        <p:nvGraphicFramePr>
          <p:cNvPr id="142" name="Chart 141">
            <a:extLst>
              <a:ext uri="{FF2B5EF4-FFF2-40B4-BE49-F238E27FC236}">
                <a16:creationId xmlns:a16="http://schemas.microsoft.com/office/drawing/2014/main" id="{308027EF-2F8E-4D5F-8D8B-A15E4687CE1A}"/>
              </a:ext>
            </a:extLst>
          </p:cNvPr>
          <p:cNvGraphicFramePr>
            <a:graphicFrameLocks noChangeAspect="1"/>
          </p:cNvGraphicFramePr>
          <p:nvPr>
            <p:extLst/>
          </p:nvPr>
        </p:nvGraphicFramePr>
        <p:xfrm>
          <a:off x="6139470" y="395252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91" name="Picture 90">
            <a:hlinkClick r:id="rId7"/>
            <a:extLst>
              <a:ext uri="{FF2B5EF4-FFF2-40B4-BE49-F238E27FC236}">
                <a16:creationId xmlns:a16="http://schemas.microsoft.com/office/drawing/2014/main" id="{81F4A9CB-2A8A-4E67-B584-3B019C71E35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4564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31" presetClass="entr" presetSubtype="0" fill="hold" nodeType="afterEffect">
                                  <p:stCondLst>
                                    <p:cond delay="0"/>
                                  </p:stCondLst>
                                  <p:childTnLst>
                                    <p:set>
                                      <p:cBhvr>
                                        <p:cTn id="16" dur="1" fill="hold">
                                          <p:stCondLst>
                                            <p:cond delay="0"/>
                                          </p:stCondLst>
                                        </p:cTn>
                                        <p:tgtEl>
                                          <p:spTgt spid="96"/>
                                        </p:tgtEl>
                                        <p:attrNameLst>
                                          <p:attrName>style.visibility</p:attrName>
                                        </p:attrNameLst>
                                      </p:cBhvr>
                                      <p:to>
                                        <p:strVal val="visible"/>
                                      </p:to>
                                    </p:set>
                                    <p:anim calcmode="lin" valueType="num">
                                      <p:cBhvr>
                                        <p:cTn id="17" dur="1000" fill="hold"/>
                                        <p:tgtEl>
                                          <p:spTgt spid="96"/>
                                        </p:tgtEl>
                                        <p:attrNameLst>
                                          <p:attrName>ppt_w</p:attrName>
                                        </p:attrNameLst>
                                      </p:cBhvr>
                                      <p:tavLst>
                                        <p:tav tm="0">
                                          <p:val>
                                            <p:fltVal val="0"/>
                                          </p:val>
                                        </p:tav>
                                        <p:tav tm="100000">
                                          <p:val>
                                            <p:strVal val="#ppt_w"/>
                                          </p:val>
                                        </p:tav>
                                      </p:tavLst>
                                    </p:anim>
                                    <p:anim calcmode="lin" valueType="num">
                                      <p:cBhvr>
                                        <p:cTn id="18" dur="1000" fill="hold"/>
                                        <p:tgtEl>
                                          <p:spTgt spid="96"/>
                                        </p:tgtEl>
                                        <p:attrNameLst>
                                          <p:attrName>ppt_h</p:attrName>
                                        </p:attrNameLst>
                                      </p:cBhvr>
                                      <p:tavLst>
                                        <p:tav tm="0">
                                          <p:val>
                                            <p:fltVal val="0"/>
                                          </p:val>
                                        </p:tav>
                                        <p:tav tm="100000">
                                          <p:val>
                                            <p:strVal val="#ppt_h"/>
                                          </p:val>
                                        </p:tav>
                                      </p:tavLst>
                                    </p:anim>
                                    <p:anim calcmode="lin" valueType="num">
                                      <p:cBhvr>
                                        <p:cTn id="19" dur="1000" fill="hold"/>
                                        <p:tgtEl>
                                          <p:spTgt spid="96"/>
                                        </p:tgtEl>
                                        <p:attrNameLst>
                                          <p:attrName>style.rotation</p:attrName>
                                        </p:attrNameLst>
                                      </p:cBhvr>
                                      <p:tavLst>
                                        <p:tav tm="0">
                                          <p:val>
                                            <p:fltVal val="90"/>
                                          </p:val>
                                        </p:tav>
                                        <p:tav tm="100000">
                                          <p:val>
                                            <p:fltVal val="0"/>
                                          </p:val>
                                        </p:tav>
                                      </p:tavLst>
                                    </p:anim>
                                    <p:animEffect transition="in" filter="fade">
                                      <p:cBhvr>
                                        <p:cTn id="20" dur="1000"/>
                                        <p:tgtEl>
                                          <p:spTgt spid="96"/>
                                        </p:tgtEl>
                                      </p:cBhvr>
                                    </p:animEffect>
                                  </p:childTnLst>
                                </p:cTn>
                              </p:par>
                            </p:childTnLst>
                          </p:cTn>
                        </p:par>
                        <p:par>
                          <p:cTn id="21" fill="hold">
                            <p:stCondLst>
                              <p:cond delay="2500"/>
                            </p:stCondLst>
                            <p:childTnLst>
                              <p:par>
                                <p:cTn id="22" presetID="21" presetClass="entr" presetSubtype="1" fill="hold" grpId="0" nodeType="afterEffect">
                                  <p:stCondLst>
                                    <p:cond delay="0"/>
                                  </p:stCondLst>
                                  <p:childTnLst>
                                    <p:set>
                                      <p:cBhvr>
                                        <p:cTn id="23" dur="1" fill="hold">
                                          <p:stCondLst>
                                            <p:cond delay="0"/>
                                          </p:stCondLst>
                                        </p:cTn>
                                        <p:tgtEl>
                                          <p:spTgt spid="119"/>
                                        </p:tgtEl>
                                        <p:attrNameLst>
                                          <p:attrName>style.visibility</p:attrName>
                                        </p:attrNameLst>
                                      </p:cBhvr>
                                      <p:to>
                                        <p:strVal val="visible"/>
                                      </p:to>
                                    </p:set>
                                    <p:animEffect transition="in" filter="wheel(1)">
                                      <p:cBhvr>
                                        <p:cTn id="24" dur="2000"/>
                                        <p:tgtEl>
                                          <p:spTgt spid="119"/>
                                        </p:tgtEl>
                                      </p:cBhvr>
                                    </p:animEffect>
                                  </p:childTnLst>
                                </p:cTn>
                              </p:par>
                            </p:childTnLst>
                          </p:cTn>
                        </p:par>
                        <p:par>
                          <p:cTn id="25" fill="hold">
                            <p:stCondLst>
                              <p:cond delay="4500"/>
                            </p:stCondLst>
                            <p:childTnLst>
                              <p:par>
                                <p:cTn id="26" presetID="42" presetClass="entr" presetSubtype="0" fill="hold" grpId="0" nodeType="afterEffect">
                                  <p:stCondLst>
                                    <p:cond delay="0"/>
                                  </p:stCondLst>
                                  <p:childTnLst>
                                    <p:set>
                                      <p:cBhvr>
                                        <p:cTn id="27" dur="1" fill="hold">
                                          <p:stCondLst>
                                            <p:cond delay="0"/>
                                          </p:stCondLst>
                                        </p:cTn>
                                        <p:tgtEl>
                                          <p:spTgt spid="94"/>
                                        </p:tgtEl>
                                        <p:attrNameLst>
                                          <p:attrName>style.visibility</p:attrName>
                                        </p:attrNameLst>
                                      </p:cBhvr>
                                      <p:to>
                                        <p:strVal val="visible"/>
                                      </p:to>
                                    </p:set>
                                    <p:animEffect transition="in" filter="fade">
                                      <p:cBhvr>
                                        <p:cTn id="28" dur="1000"/>
                                        <p:tgtEl>
                                          <p:spTgt spid="94"/>
                                        </p:tgtEl>
                                      </p:cBhvr>
                                    </p:animEffect>
                                    <p:anim calcmode="lin" valueType="num">
                                      <p:cBhvr>
                                        <p:cTn id="29" dur="1000" fill="hold"/>
                                        <p:tgtEl>
                                          <p:spTgt spid="94"/>
                                        </p:tgtEl>
                                        <p:attrNameLst>
                                          <p:attrName>ppt_x</p:attrName>
                                        </p:attrNameLst>
                                      </p:cBhvr>
                                      <p:tavLst>
                                        <p:tav tm="0">
                                          <p:val>
                                            <p:strVal val="#ppt_x"/>
                                          </p:val>
                                        </p:tav>
                                        <p:tav tm="100000">
                                          <p:val>
                                            <p:strVal val="#ppt_x"/>
                                          </p:val>
                                        </p:tav>
                                      </p:tavLst>
                                    </p:anim>
                                    <p:anim calcmode="lin" valueType="num">
                                      <p:cBhvr>
                                        <p:cTn id="30" dur="1000" fill="hold"/>
                                        <p:tgtEl>
                                          <p:spTgt spid="94"/>
                                        </p:tgtEl>
                                        <p:attrNameLst>
                                          <p:attrName>ppt_y</p:attrName>
                                        </p:attrNameLst>
                                      </p:cBhvr>
                                      <p:tavLst>
                                        <p:tav tm="0">
                                          <p:val>
                                            <p:strVal val="#ppt_y+.1"/>
                                          </p:val>
                                        </p:tav>
                                        <p:tav tm="100000">
                                          <p:val>
                                            <p:strVal val="#ppt_y"/>
                                          </p:val>
                                        </p:tav>
                                      </p:tavLst>
                                    </p:anim>
                                  </p:childTnLst>
                                </p:cTn>
                              </p:par>
                            </p:childTnLst>
                          </p:cTn>
                        </p:par>
                        <p:par>
                          <p:cTn id="31" fill="hold">
                            <p:stCondLst>
                              <p:cond delay="5500"/>
                            </p:stCondLst>
                            <p:childTnLst>
                              <p:par>
                                <p:cTn id="32" presetID="31" presetClass="entr" presetSubtype="0" fill="hold" nodeType="after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p:cTn id="34" dur="1000" fill="hold"/>
                                        <p:tgtEl>
                                          <p:spTgt spid="108"/>
                                        </p:tgtEl>
                                        <p:attrNameLst>
                                          <p:attrName>ppt_w</p:attrName>
                                        </p:attrNameLst>
                                      </p:cBhvr>
                                      <p:tavLst>
                                        <p:tav tm="0">
                                          <p:val>
                                            <p:fltVal val="0"/>
                                          </p:val>
                                        </p:tav>
                                        <p:tav tm="100000">
                                          <p:val>
                                            <p:strVal val="#ppt_w"/>
                                          </p:val>
                                        </p:tav>
                                      </p:tavLst>
                                    </p:anim>
                                    <p:anim calcmode="lin" valueType="num">
                                      <p:cBhvr>
                                        <p:cTn id="35" dur="1000" fill="hold"/>
                                        <p:tgtEl>
                                          <p:spTgt spid="108"/>
                                        </p:tgtEl>
                                        <p:attrNameLst>
                                          <p:attrName>ppt_h</p:attrName>
                                        </p:attrNameLst>
                                      </p:cBhvr>
                                      <p:tavLst>
                                        <p:tav tm="0">
                                          <p:val>
                                            <p:fltVal val="0"/>
                                          </p:val>
                                        </p:tav>
                                        <p:tav tm="100000">
                                          <p:val>
                                            <p:strVal val="#ppt_h"/>
                                          </p:val>
                                        </p:tav>
                                      </p:tavLst>
                                    </p:anim>
                                    <p:anim calcmode="lin" valueType="num">
                                      <p:cBhvr>
                                        <p:cTn id="36" dur="1000" fill="hold"/>
                                        <p:tgtEl>
                                          <p:spTgt spid="108"/>
                                        </p:tgtEl>
                                        <p:attrNameLst>
                                          <p:attrName>style.rotation</p:attrName>
                                        </p:attrNameLst>
                                      </p:cBhvr>
                                      <p:tavLst>
                                        <p:tav tm="0">
                                          <p:val>
                                            <p:fltVal val="90"/>
                                          </p:val>
                                        </p:tav>
                                        <p:tav tm="100000">
                                          <p:val>
                                            <p:fltVal val="0"/>
                                          </p:val>
                                        </p:tav>
                                      </p:tavLst>
                                    </p:anim>
                                    <p:animEffect transition="in" filter="fade">
                                      <p:cBhvr>
                                        <p:cTn id="37" dur="1000"/>
                                        <p:tgtEl>
                                          <p:spTgt spid="108"/>
                                        </p:tgtEl>
                                      </p:cBhvr>
                                    </p:animEffect>
                                  </p:childTnLst>
                                </p:cTn>
                              </p:par>
                            </p:childTnLst>
                          </p:cTn>
                        </p:par>
                        <p:par>
                          <p:cTn id="38" fill="hold">
                            <p:stCondLst>
                              <p:cond delay="6500"/>
                            </p:stCondLst>
                            <p:childTnLst>
                              <p:par>
                                <p:cTn id="39" presetID="21" presetClass="entr" presetSubtype="1" fill="hold" grpId="0" nodeType="afterEffect">
                                  <p:stCondLst>
                                    <p:cond delay="0"/>
                                  </p:stCondLst>
                                  <p:childTnLst>
                                    <p:set>
                                      <p:cBhvr>
                                        <p:cTn id="40" dur="1" fill="hold">
                                          <p:stCondLst>
                                            <p:cond delay="0"/>
                                          </p:stCondLst>
                                        </p:cTn>
                                        <p:tgtEl>
                                          <p:spTgt spid="118"/>
                                        </p:tgtEl>
                                        <p:attrNameLst>
                                          <p:attrName>style.visibility</p:attrName>
                                        </p:attrNameLst>
                                      </p:cBhvr>
                                      <p:to>
                                        <p:strVal val="visible"/>
                                      </p:to>
                                    </p:set>
                                    <p:animEffect transition="in" filter="wheel(1)">
                                      <p:cBhvr>
                                        <p:cTn id="41" dur="2000"/>
                                        <p:tgtEl>
                                          <p:spTgt spid="118"/>
                                        </p:tgtEl>
                                      </p:cBhvr>
                                    </p:animEffect>
                                  </p:childTnLst>
                                </p:cTn>
                              </p:par>
                            </p:childTnLst>
                          </p:cTn>
                        </p:par>
                        <p:par>
                          <p:cTn id="42" fill="hold">
                            <p:stCondLst>
                              <p:cond delay="8500"/>
                            </p:stCondLst>
                            <p:childTnLst>
                              <p:par>
                                <p:cTn id="43" presetID="42" presetClass="entr" presetSubtype="0"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fade">
                                      <p:cBhvr>
                                        <p:cTn id="45" dur="1000"/>
                                        <p:tgtEl>
                                          <p:spTgt spid="93"/>
                                        </p:tgtEl>
                                      </p:cBhvr>
                                    </p:animEffect>
                                    <p:anim calcmode="lin" valueType="num">
                                      <p:cBhvr>
                                        <p:cTn id="46" dur="1000" fill="hold"/>
                                        <p:tgtEl>
                                          <p:spTgt spid="93"/>
                                        </p:tgtEl>
                                        <p:attrNameLst>
                                          <p:attrName>ppt_x</p:attrName>
                                        </p:attrNameLst>
                                      </p:cBhvr>
                                      <p:tavLst>
                                        <p:tav tm="0">
                                          <p:val>
                                            <p:strVal val="#ppt_x"/>
                                          </p:val>
                                        </p:tav>
                                        <p:tav tm="100000">
                                          <p:val>
                                            <p:strVal val="#ppt_x"/>
                                          </p:val>
                                        </p:tav>
                                      </p:tavLst>
                                    </p:anim>
                                    <p:anim calcmode="lin" valueType="num">
                                      <p:cBhvr>
                                        <p:cTn id="47" dur="1000" fill="hold"/>
                                        <p:tgtEl>
                                          <p:spTgt spid="93"/>
                                        </p:tgtEl>
                                        <p:attrNameLst>
                                          <p:attrName>ppt_y</p:attrName>
                                        </p:attrNameLst>
                                      </p:cBhvr>
                                      <p:tavLst>
                                        <p:tav tm="0">
                                          <p:val>
                                            <p:strVal val="#ppt_y+.1"/>
                                          </p:val>
                                        </p:tav>
                                        <p:tav tm="100000">
                                          <p:val>
                                            <p:strVal val="#ppt_y"/>
                                          </p:val>
                                        </p:tav>
                                      </p:tavLst>
                                    </p:anim>
                                  </p:childTnLst>
                                </p:cTn>
                              </p:par>
                            </p:childTnLst>
                          </p:cTn>
                        </p:par>
                        <p:par>
                          <p:cTn id="48" fill="hold">
                            <p:stCondLst>
                              <p:cond delay="9500"/>
                            </p:stCondLst>
                            <p:childTnLst>
                              <p:par>
                                <p:cTn id="49" presetID="31" presetClass="entr" presetSubtype="0" fill="hold" nodeType="afterEffect">
                                  <p:stCondLst>
                                    <p:cond delay="0"/>
                                  </p:stCondLst>
                                  <p:childTnLst>
                                    <p:set>
                                      <p:cBhvr>
                                        <p:cTn id="50" dur="1" fill="hold">
                                          <p:stCondLst>
                                            <p:cond delay="0"/>
                                          </p:stCondLst>
                                        </p:cTn>
                                        <p:tgtEl>
                                          <p:spTgt spid="125"/>
                                        </p:tgtEl>
                                        <p:attrNameLst>
                                          <p:attrName>style.visibility</p:attrName>
                                        </p:attrNameLst>
                                      </p:cBhvr>
                                      <p:to>
                                        <p:strVal val="visible"/>
                                      </p:to>
                                    </p:set>
                                    <p:anim calcmode="lin" valueType="num">
                                      <p:cBhvr>
                                        <p:cTn id="51" dur="1000" fill="hold"/>
                                        <p:tgtEl>
                                          <p:spTgt spid="125"/>
                                        </p:tgtEl>
                                        <p:attrNameLst>
                                          <p:attrName>ppt_w</p:attrName>
                                        </p:attrNameLst>
                                      </p:cBhvr>
                                      <p:tavLst>
                                        <p:tav tm="0">
                                          <p:val>
                                            <p:fltVal val="0"/>
                                          </p:val>
                                        </p:tav>
                                        <p:tav tm="100000">
                                          <p:val>
                                            <p:strVal val="#ppt_w"/>
                                          </p:val>
                                        </p:tav>
                                      </p:tavLst>
                                    </p:anim>
                                    <p:anim calcmode="lin" valueType="num">
                                      <p:cBhvr>
                                        <p:cTn id="52" dur="1000" fill="hold"/>
                                        <p:tgtEl>
                                          <p:spTgt spid="125"/>
                                        </p:tgtEl>
                                        <p:attrNameLst>
                                          <p:attrName>ppt_h</p:attrName>
                                        </p:attrNameLst>
                                      </p:cBhvr>
                                      <p:tavLst>
                                        <p:tav tm="0">
                                          <p:val>
                                            <p:fltVal val="0"/>
                                          </p:val>
                                        </p:tav>
                                        <p:tav tm="100000">
                                          <p:val>
                                            <p:strVal val="#ppt_h"/>
                                          </p:val>
                                        </p:tav>
                                      </p:tavLst>
                                    </p:anim>
                                    <p:anim calcmode="lin" valueType="num">
                                      <p:cBhvr>
                                        <p:cTn id="53" dur="1000" fill="hold"/>
                                        <p:tgtEl>
                                          <p:spTgt spid="125"/>
                                        </p:tgtEl>
                                        <p:attrNameLst>
                                          <p:attrName>style.rotation</p:attrName>
                                        </p:attrNameLst>
                                      </p:cBhvr>
                                      <p:tavLst>
                                        <p:tav tm="0">
                                          <p:val>
                                            <p:fltVal val="90"/>
                                          </p:val>
                                        </p:tav>
                                        <p:tav tm="100000">
                                          <p:val>
                                            <p:fltVal val="0"/>
                                          </p:val>
                                        </p:tav>
                                      </p:tavLst>
                                    </p:anim>
                                    <p:animEffect transition="in" filter="fade">
                                      <p:cBhvr>
                                        <p:cTn id="54" dur="1000"/>
                                        <p:tgtEl>
                                          <p:spTgt spid="125"/>
                                        </p:tgtEl>
                                      </p:cBhvr>
                                    </p:animEffect>
                                  </p:childTnLst>
                                </p:cTn>
                              </p:par>
                            </p:childTnLst>
                          </p:cTn>
                        </p:par>
                        <p:par>
                          <p:cTn id="55" fill="hold">
                            <p:stCondLst>
                              <p:cond delay="10500"/>
                            </p:stCondLst>
                            <p:childTnLst>
                              <p:par>
                                <p:cTn id="56" presetID="21" presetClass="entr" presetSubtype="1" fill="hold" grpId="0" nodeType="afterEffect">
                                  <p:stCondLst>
                                    <p:cond delay="0"/>
                                  </p:stCondLst>
                                  <p:childTnLst>
                                    <p:set>
                                      <p:cBhvr>
                                        <p:cTn id="57" dur="1" fill="hold">
                                          <p:stCondLst>
                                            <p:cond delay="0"/>
                                          </p:stCondLst>
                                        </p:cTn>
                                        <p:tgtEl>
                                          <p:spTgt spid="142"/>
                                        </p:tgtEl>
                                        <p:attrNameLst>
                                          <p:attrName>style.visibility</p:attrName>
                                        </p:attrNameLst>
                                      </p:cBhvr>
                                      <p:to>
                                        <p:strVal val="visible"/>
                                      </p:to>
                                    </p:set>
                                    <p:animEffect transition="in" filter="wheel(1)">
                                      <p:cBhvr>
                                        <p:cTn id="58" dur="2000"/>
                                        <p:tgtEl>
                                          <p:spTgt spid="142"/>
                                        </p:tgtEl>
                                      </p:cBhvr>
                                    </p:animEffect>
                                  </p:childTnLst>
                                </p:cTn>
                              </p:par>
                            </p:childTnLst>
                          </p:cTn>
                        </p:par>
                        <p:par>
                          <p:cTn id="59" fill="hold">
                            <p:stCondLst>
                              <p:cond delay="12500"/>
                            </p:stCondLst>
                            <p:childTnLst>
                              <p:par>
                                <p:cTn id="60" presetID="42" presetClass="entr" presetSubtype="0" fill="hold" grpId="0" nodeType="afterEffect">
                                  <p:stCondLst>
                                    <p:cond delay="0"/>
                                  </p:stCondLst>
                                  <p:childTnLst>
                                    <p:set>
                                      <p:cBhvr>
                                        <p:cTn id="61" dur="1" fill="hold">
                                          <p:stCondLst>
                                            <p:cond delay="0"/>
                                          </p:stCondLst>
                                        </p:cTn>
                                        <p:tgtEl>
                                          <p:spTgt spid="95"/>
                                        </p:tgtEl>
                                        <p:attrNameLst>
                                          <p:attrName>style.visibility</p:attrName>
                                        </p:attrNameLst>
                                      </p:cBhvr>
                                      <p:to>
                                        <p:strVal val="visible"/>
                                      </p:to>
                                    </p:set>
                                    <p:animEffect transition="in" filter="fade">
                                      <p:cBhvr>
                                        <p:cTn id="62" dur="1000"/>
                                        <p:tgtEl>
                                          <p:spTgt spid="95"/>
                                        </p:tgtEl>
                                      </p:cBhvr>
                                    </p:animEffect>
                                    <p:anim calcmode="lin" valueType="num">
                                      <p:cBhvr>
                                        <p:cTn id="63" dur="1000" fill="hold"/>
                                        <p:tgtEl>
                                          <p:spTgt spid="95"/>
                                        </p:tgtEl>
                                        <p:attrNameLst>
                                          <p:attrName>ppt_x</p:attrName>
                                        </p:attrNameLst>
                                      </p:cBhvr>
                                      <p:tavLst>
                                        <p:tav tm="0">
                                          <p:val>
                                            <p:strVal val="#ppt_x"/>
                                          </p:val>
                                        </p:tav>
                                        <p:tav tm="100000">
                                          <p:val>
                                            <p:strVal val="#ppt_x"/>
                                          </p:val>
                                        </p:tav>
                                      </p:tavLst>
                                    </p:anim>
                                    <p:anim calcmode="lin" valueType="num">
                                      <p:cBhvr>
                                        <p:cTn id="64"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93" grpId="0"/>
      <p:bldP spid="94" grpId="0"/>
      <p:bldP spid="95" grpId="0"/>
      <p:bldGraphic spid="118" grpId="0">
        <p:bldAsOne/>
      </p:bldGraphic>
      <p:bldGraphic spid="119" grpId="0">
        <p:bldAsOne/>
      </p:bldGraphic>
      <p:bldGraphic spid="142"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2019-10-03T16:29:12Z</dcterms:modified>
</cp:coreProperties>
</file>