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084-4869-A824-3E6EB28E8AD9}"/>
              </c:ext>
            </c:extLst>
          </c:dPt>
          <c:dPt>
            <c:idx val="1"/>
            <c:bubble3D val="0"/>
            <c:extLst>
              <c:ext xmlns:c16="http://schemas.microsoft.com/office/drawing/2014/chart" uri="{C3380CC4-5D6E-409C-BE32-E72D297353CC}">
                <c16:uniqueId val="{00000001-5084-4869-A824-3E6EB28E8AD9}"/>
              </c:ext>
            </c:extLst>
          </c:dPt>
          <c:dPt>
            <c:idx val="2"/>
            <c:bubble3D val="0"/>
            <c:extLst>
              <c:ext xmlns:c16="http://schemas.microsoft.com/office/drawing/2014/chart" uri="{C3380CC4-5D6E-409C-BE32-E72D297353CC}">
                <c16:uniqueId val="{00000002-5084-4869-A824-3E6EB28E8AD9}"/>
              </c:ext>
            </c:extLst>
          </c:dPt>
          <c:dPt>
            <c:idx val="3"/>
            <c:bubble3D val="0"/>
            <c:extLst>
              <c:ext xmlns:c16="http://schemas.microsoft.com/office/drawing/2014/chart" uri="{C3380CC4-5D6E-409C-BE32-E72D297353CC}">
                <c16:uniqueId val="{00000003-5084-4869-A824-3E6EB28E8AD9}"/>
              </c:ext>
            </c:extLst>
          </c:dPt>
          <c:dPt>
            <c:idx val="4"/>
            <c:bubble3D val="0"/>
            <c:extLst>
              <c:ext xmlns:c16="http://schemas.microsoft.com/office/drawing/2014/chart" uri="{C3380CC4-5D6E-409C-BE32-E72D297353CC}">
                <c16:uniqueId val="{00000004-5084-4869-A824-3E6EB28E8AD9}"/>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5084-4869-A824-3E6EB28E8AD9}"/>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5084-4869-A824-3E6EB28E8AD9}"/>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5084-4869-A824-3E6EB28E8AD9}"/>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5084-4869-A824-3E6EB28E8AD9}"/>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5084-4869-A824-3E6EB28E8AD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5084-4869-A824-3E6EB28E8AD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38A-4BEE-886C-6E74A337D5A2}"/>
              </c:ext>
            </c:extLst>
          </c:dPt>
          <c:dPt>
            <c:idx val="1"/>
            <c:bubble3D val="0"/>
            <c:extLst>
              <c:ext xmlns:c16="http://schemas.microsoft.com/office/drawing/2014/chart" uri="{C3380CC4-5D6E-409C-BE32-E72D297353CC}">
                <c16:uniqueId val="{00000001-D38A-4BEE-886C-6E74A337D5A2}"/>
              </c:ext>
            </c:extLst>
          </c:dPt>
          <c:dPt>
            <c:idx val="2"/>
            <c:bubble3D val="0"/>
            <c:extLst>
              <c:ext xmlns:c16="http://schemas.microsoft.com/office/drawing/2014/chart" uri="{C3380CC4-5D6E-409C-BE32-E72D297353CC}">
                <c16:uniqueId val="{00000002-D38A-4BEE-886C-6E74A337D5A2}"/>
              </c:ext>
            </c:extLst>
          </c:dPt>
          <c:dPt>
            <c:idx val="3"/>
            <c:bubble3D val="0"/>
            <c:extLst>
              <c:ext xmlns:c16="http://schemas.microsoft.com/office/drawing/2014/chart" uri="{C3380CC4-5D6E-409C-BE32-E72D297353CC}">
                <c16:uniqueId val="{00000003-D38A-4BEE-886C-6E74A337D5A2}"/>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D38A-4BEE-886C-6E74A337D5A2}"/>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D38A-4BEE-886C-6E74A337D5A2}"/>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D38A-4BEE-886C-6E74A337D5A2}"/>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D38A-4BEE-886C-6E74A337D5A2}"/>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D38A-4BEE-886C-6E74A337D5A2}"/>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D38A-4BEE-886C-6E74A337D5A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D38A-4BEE-886C-6E74A337D5A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3541-4945-BBAC-320F784C1F46}"/>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3541-4945-BBAC-320F784C1F46}"/>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3541-4945-BBAC-320F784C1F46}"/>
              </c:ext>
            </c:extLst>
          </c:dPt>
          <c:dPt>
            <c:idx val="3"/>
            <c:bubble3D val="0"/>
            <c:extLst>
              <c:ext xmlns:c16="http://schemas.microsoft.com/office/drawing/2014/chart" uri="{C3380CC4-5D6E-409C-BE32-E72D297353CC}">
                <c16:uniqueId val="{00000006-3541-4945-BBAC-320F784C1F46}"/>
              </c:ext>
            </c:extLst>
          </c:dPt>
          <c:dPt>
            <c:idx val="4"/>
            <c:bubble3D val="0"/>
            <c:extLst>
              <c:ext xmlns:c16="http://schemas.microsoft.com/office/drawing/2014/chart" uri="{C3380CC4-5D6E-409C-BE32-E72D297353CC}">
                <c16:uniqueId val="{00000007-3541-4945-BBAC-320F784C1F46}"/>
              </c:ext>
            </c:extLst>
          </c:dPt>
          <c:dPt>
            <c:idx val="5"/>
            <c:bubble3D val="0"/>
            <c:extLst>
              <c:ext xmlns:c16="http://schemas.microsoft.com/office/drawing/2014/chart" uri="{C3380CC4-5D6E-409C-BE32-E72D297353CC}">
                <c16:uniqueId val="{00000008-3541-4945-BBAC-320F784C1F46}"/>
              </c:ext>
            </c:extLst>
          </c:dPt>
          <c:dPt>
            <c:idx val="6"/>
            <c:bubble3D val="0"/>
            <c:extLst>
              <c:ext xmlns:c16="http://schemas.microsoft.com/office/drawing/2014/chart" uri="{C3380CC4-5D6E-409C-BE32-E72D297353CC}">
                <c16:uniqueId val="{00000009-3541-4945-BBAC-320F784C1F46}"/>
              </c:ext>
            </c:extLst>
          </c:dPt>
          <c:dPt>
            <c:idx val="7"/>
            <c:bubble3D val="0"/>
            <c:extLst>
              <c:ext xmlns:c16="http://schemas.microsoft.com/office/drawing/2014/chart" uri="{C3380CC4-5D6E-409C-BE32-E72D297353CC}">
                <c16:uniqueId val="{0000000A-3541-4945-BBAC-320F784C1F46}"/>
              </c:ext>
            </c:extLst>
          </c:dPt>
          <c:dPt>
            <c:idx val="8"/>
            <c:bubble3D val="0"/>
            <c:extLst>
              <c:ext xmlns:c16="http://schemas.microsoft.com/office/drawing/2014/chart" uri="{C3380CC4-5D6E-409C-BE32-E72D297353CC}">
                <c16:uniqueId val="{0000000B-3541-4945-BBAC-320F784C1F46}"/>
              </c:ext>
            </c:extLst>
          </c:dPt>
          <c:dPt>
            <c:idx val="9"/>
            <c:bubble3D val="0"/>
            <c:extLst>
              <c:ext xmlns:c16="http://schemas.microsoft.com/office/drawing/2014/chart" uri="{C3380CC4-5D6E-409C-BE32-E72D297353CC}">
                <c16:uniqueId val="{0000000C-3541-4945-BBAC-320F784C1F4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541-4945-BBAC-320F784C1F4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EF7CC71-CEAF-4B7E-9D42-346638ACE213}"/>
              </a:ext>
            </a:extLst>
          </p:cNvPr>
          <p:cNvGrpSpPr>
            <a:grpSpLocks noChangeAspect="1"/>
          </p:cNvGrpSpPr>
          <p:nvPr/>
        </p:nvGrpSpPr>
        <p:grpSpPr>
          <a:xfrm>
            <a:off x="2438400" y="1404783"/>
            <a:ext cx="7315200" cy="4568108"/>
            <a:chOff x="3548917" y="1159450"/>
            <a:chExt cx="8470230" cy="5289383"/>
          </a:xfrm>
          <a:solidFill>
            <a:schemeClr val="bg1">
              <a:lumMod val="65000"/>
            </a:schemeClr>
          </a:solidFill>
          <a:effectLst>
            <a:outerShdw blurRad="50800" dist="38100" dir="18900000" algn="bl" rotWithShape="0">
              <a:prstClr val="black">
                <a:alpha val="40000"/>
              </a:prstClr>
            </a:outerShdw>
          </a:effectLst>
        </p:grpSpPr>
        <p:sp>
          <p:nvSpPr>
            <p:cNvPr id="12" name="Shape 4482"/>
            <p:cNvSpPr/>
            <p:nvPr/>
          </p:nvSpPr>
          <p:spPr>
            <a:xfrm>
              <a:off x="4173359" y="1159450"/>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3" name="Shape 4483"/>
            <p:cNvSpPr/>
            <p:nvPr/>
          </p:nvSpPr>
          <p:spPr>
            <a:xfrm>
              <a:off x="3822799" y="1601667"/>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4" name="Shape 4484"/>
            <p:cNvSpPr/>
            <p:nvPr/>
          </p:nvSpPr>
          <p:spPr>
            <a:xfrm>
              <a:off x="4921611" y="1348680"/>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5" name="Shape 4485"/>
            <p:cNvSpPr/>
            <p:nvPr/>
          </p:nvSpPr>
          <p:spPr>
            <a:xfrm>
              <a:off x="5365496" y="1377552"/>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6" name="Shape 4486"/>
            <p:cNvSpPr/>
            <p:nvPr/>
          </p:nvSpPr>
          <p:spPr>
            <a:xfrm>
              <a:off x="6861519" y="1643730"/>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7" name="Shape 4487"/>
            <p:cNvSpPr/>
            <p:nvPr/>
          </p:nvSpPr>
          <p:spPr>
            <a:xfrm>
              <a:off x="7817597" y="1699152"/>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8" name="Shape 4488"/>
            <p:cNvSpPr/>
            <p:nvPr/>
          </p:nvSpPr>
          <p:spPr>
            <a:xfrm>
              <a:off x="5726384" y="2278395"/>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19" name="Shape 4489"/>
            <p:cNvSpPr/>
            <p:nvPr/>
          </p:nvSpPr>
          <p:spPr>
            <a:xfrm>
              <a:off x="6799292" y="2241937"/>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0" name="Shape 4490"/>
            <p:cNvSpPr/>
            <p:nvPr/>
          </p:nvSpPr>
          <p:spPr>
            <a:xfrm>
              <a:off x="6764293" y="2812305"/>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1" name="Shape 4491"/>
            <p:cNvSpPr/>
            <p:nvPr/>
          </p:nvSpPr>
          <p:spPr>
            <a:xfrm>
              <a:off x="7874353" y="2776924"/>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2" name="Shape 4492"/>
            <p:cNvSpPr/>
            <p:nvPr/>
          </p:nvSpPr>
          <p:spPr>
            <a:xfrm>
              <a:off x="8411422" y="2113640"/>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3" name="Shape 4493"/>
            <p:cNvSpPr/>
            <p:nvPr/>
          </p:nvSpPr>
          <p:spPr>
            <a:xfrm>
              <a:off x="8744951" y="1960907"/>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4" name="Shape 4494"/>
            <p:cNvSpPr/>
            <p:nvPr/>
          </p:nvSpPr>
          <p:spPr>
            <a:xfrm>
              <a:off x="8655772" y="2967619"/>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5" name="Shape 4495"/>
            <p:cNvSpPr/>
            <p:nvPr/>
          </p:nvSpPr>
          <p:spPr>
            <a:xfrm>
              <a:off x="9209116" y="3054547"/>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6" name="Shape 4496"/>
            <p:cNvSpPr/>
            <p:nvPr/>
          </p:nvSpPr>
          <p:spPr>
            <a:xfrm>
              <a:off x="9625148" y="2952077"/>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7" name="Shape 4497"/>
            <p:cNvSpPr/>
            <p:nvPr/>
          </p:nvSpPr>
          <p:spPr>
            <a:xfrm>
              <a:off x="10244481" y="2806152"/>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8" name="Shape 4498"/>
            <p:cNvSpPr/>
            <p:nvPr/>
          </p:nvSpPr>
          <p:spPr>
            <a:xfrm>
              <a:off x="3665498" y="2368575"/>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29" name="Shape 4499"/>
            <p:cNvSpPr/>
            <p:nvPr/>
          </p:nvSpPr>
          <p:spPr>
            <a:xfrm>
              <a:off x="4282587" y="2544769"/>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0" name="Shape 4500"/>
            <p:cNvSpPr/>
            <p:nvPr/>
          </p:nvSpPr>
          <p:spPr>
            <a:xfrm>
              <a:off x="5107184" y="2776458"/>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1" name="Shape 4501"/>
            <p:cNvSpPr/>
            <p:nvPr/>
          </p:nvSpPr>
          <p:spPr>
            <a:xfrm>
              <a:off x="5900441" y="3101951"/>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2" name="Shape 4502"/>
            <p:cNvSpPr/>
            <p:nvPr/>
          </p:nvSpPr>
          <p:spPr>
            <a:xfrm>
              <a:off x="6981354" y="3418402"/>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3" name="Shape 4503"/>
            <p:cNvSpPr/>
            <p:nvPr/>
          </p:nvSpPr>
          <p:spPr>
            <a:xfrm>
              <a:off x="8012126" y="3353460"/>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4" name="Shape 4504"/>
            <p:cNvSpPr/>
            <p:nvPr/>
          </p:nvSpPr>
          <p:spPr>
            <a:xfrm>
              <a:off x="8975570" y="3570500"/>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5" name="Shape 4505"/>
            <p:cNvSpPr/>
            <p:nvPr/>
          </p:nvSpPr>
          <p:spPr>
            <a:xfrm>
              <a:off x="4802880" y="3739598"/>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6" name="Shape 4506"/>
            <p:cNvSpPr/>
            <p:nvPr/>
          </p:nvSpPr>
          <p:spPr>
            <a:xfrm>
              <a:off x="5743357" y="3885821"/>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7" name="Shape 4507"/>
            <p:cNvSpPr/>
            <p:nvPr/>
          </p:nvSpPr>
          <p:spPr>
            <a:xfrm>
              <a:off x="6824563" y="3997338"/>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8" name="Shape 4508"/>
            <p:cNvSpPr/>
            <p:nvPr/>
          </p:nvSpPr>
          <p:spPr>
            <a:xfrm>
              <a:off x="10354317" y="2155109"/>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39" name="Shape 4509"/>
            <p:cNvSpPr/>
            <p:nvPr/>
          </p:nvSpPr>
          <p:spPr>
            <a:xfrm>
              <a:off x="11135555" y="2079365"/>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0" name="Shape 4510"/>
            <p:cNvSpPr/>
            <p:nvPr/>
          </p:nvSpPr>
          <p:spPr>
            <a:xfrm>
              <a:off x="11332893" y="2016373"/>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1" name="Shape 4511"/>
            <p:cNvSpPr/>
            <p:nvPr/>
          </p:nvSpPr>
          <p:spPr>
            <a:xfrm>
              <a:off x="11422072" y="1541978"/>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2" name="Shape 4512"/>
            <p:cNvSpPr/>
            <p:nvPr/>
          </p:nvSpPr>
          <p:spPr>
            <a:xfrm>
              <a:off x="11228018" y="2466758"/>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3" name="Shape 4513"/>
            <p:cNvSpPr/>
            <p:nvPr/>
          </p:nvSpPr>
          <p:spPr>
            <a:xfrm>
              <a:off x="11241521" y="2665496"/>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4" name="Shape 4514"/>
            <p:cNvSpPr/>
            <p:nvPr/>
          </p:nvSpPr>
          <p:spPr>
            <a:xfrm>
              <a:off x="11504071" y="2648790"/>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5" name="Shape 4515"/>
            <p:cNvSpPr/>
            <p:nvPr/>
          </p:nvSpPr>
          <p:spPr>
            <a:xfrm>
              <a:off x="11083942" y="2922541"/>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6" name="Shape 4516"/>
            <p:cNvSpPr/>
            <p:nvPr/>
          </p:nvSpPr>
          <p:spPr>
            <a:xfrm>
              <a:off x="10066941" y="3342583"/>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7" name="Shape 4517"/>
            <p:cNvSpPr/>
            <p:nvPr/>
          </p:nvSpPr>
          <p:spPr>
            <a:xfrm>
              <a:off x="10465594" y="3255963"/>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8" name="Shape 4518"/>
            <p:cNvSpPr/>
            <p:nvPr/>
          </p:nvSpPr>
          <p:spPr>
            <a:xfrm>
              <a:off x="11067320" y="3237448"/>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49" name="Shape 4519"/>
            <p:cNvSpPr/>
            <p:nvPr/>
          </p:nvSpPr>
          <p:spPr>
            <a:xfrm>
              <a:off x="9909400" y="3391230"/>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0" name="Shape 4520"/>
            <p:cNvSpPr/>
            <p:nvPr/>
          </p:nvSpPr>
          <p:spPr>
            <a:xfrm>
              <a:off x="6165789" y="4096953"/>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1" name="Shape 4521"/>
            <p:cNvSpPr/>
            <p:nvPr/>
          </p:nvSpPr>
          <p:spPr>
            <a:xfrm>
              <a:off x="8166605" y="4136400"/>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2" name="Shape 4522"/>
            <p:cNvSpPr/>
            <p:nvPr/>
          </p:nvSpPr>
          <p:spPr>
            <a:xfrm>
              <a:off x="8245580" y="4837277"/>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3" name="Shape 4523"/>
            <p:cNvSpPr/>
            <p:nvPr/>
          </p:nvSpPr>
          <p:spPr>
            <a:xfrm>
              <a:off x="8895915" y="4003905"/>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4" name="Shape 4524"/>
            <p:cNvSpPr/>
            <p:nvPr/>
          </p:nvSpPr>
          <p:spPr>
            <a:xfrm>
              <a:off x="9801703" y="3878650"/>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5" name="Shape 4525"/>
            <p:cNvSpPr/>
            <p:nvPr/>
          </p:nvSpPr>
          <p:spPr>
            <a:xfrm>
              <a:off x="10018424" y="4290244"/>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6" name="Shape 4526"/>
            <p:cNvSpPr/>
            <p:nvPr/>
          </p:nvSpPr>
          <p:spPr>
            <a:xfrm>
              <a:off x="9648037" y="4364750"/>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7" name="Shape 4527"/>
            <p:cNvSpPr/>
            <p:nvPr/>
          </p:nvSpPr>
          <p:spPr>
            <a:xfrm>
              <a:off x="9358776" y="5164411"/>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8" name="Shape 4528"/>
            <p:cNvSpPr/>
            <p:nvPr/>
          </p:nvSpPr>
          <p:spPr>
            <a:xfrm>
              <a:off x="8669333" y="4422175"/>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59" name="Shape 4529"/>
            <p:cNvSpPr/>
            <p:nvPr/>
          </p:nvSpPr>
          <p:spPr>
            <a:xfrm>
              <a:off x="9199794" y="4404303"/>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0" name="Shape 4530"/>
            <p:cNvSpPr/>
            <p:nvPr/>
          </p:nvSpPr>
          <p:spPr>
            <a:xfrm>
              <a:off x="4207374" y="4962136"/>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1" name="Shape 4531"/>
            <p:cNvSpPr/>
            <p:nvPr/>
          </p:nvSpPr>
          <p:spPr>
            <a:xfrm>
              <a:off x="5941183" y="5592067"/>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2" name="Shape 4532"/>
            <p:cNvSpPr/>
            <p:nvPr/>
          </p:nvSpPr>
          <p:spPr>
            <a:xfrm>
              <a:off x="6049645" y="5541528"/>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3" name="Shape 4533"/>
            <p:cNvSpPr/>
            <p:nvPr/>
          </p:nvSpPr>
          <p:spPr>
            <a:xfrm>
              <a:off x="6357330" y="5658138"/>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4" name="Shape 4534"/>
            <p:cNvSpPr/>
            <p:nvPr/>
          </p:nvSpPr>
          <p:spPr>
            <a:xfrm>
              <a:off x="6540873" y="5779962"/>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5" name="Shape 4535"/>
            <p:cNvSpPr/>
            <p:nvPr/>
          </p:nvSpPr>
          <p:spPr>
            <a:xfrm>
              <a:off x="6703789" y="5831555"/>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6" name="Shape 4536"/>
            <p:cNvSpPr/>
            <p:nvPr/>
          </p:nvSpPr>
          <p:spPr>
            <a:xfrm>
              <a:off x="6629526" y="5846288"/>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7" name="Shape 4537"/>
            <p:cNvSpPr/>
            <p:nvPr/>
          </p:nvSpPr>
          <p:spPr>
            <a:xfrm>
              <a:off x="6699576" y="5926252"/>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8" name="Shape 4538"/>
            <p:cNvSpPr/>
            <p:nvPr/>
          </p:nvSpPr>
          <p:spPr>
            <a:xfrm>
              <a:off x="6830649" y="6005660"/>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69" name="Shape 4539"/>
            <p:cNvSpPr/>
            <p:nvPr/>
          </p:nvSpPr>
          <p:spPr>
            <a:xfrm>
              <a:off x="4965344" y="6036531"/>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0" name="Shape 4540"/>
            <p:cNvSpPr/>
            <p:nvPr/>
          </p:nvSpPr>
          <p:spPr>
            <a:xfrm>
              <a:off x="4299903" y="5816176"/>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1" name="Shape 4541"/>
            <p:cNvSpPr/>
            <p:nvPr/>
          </p:nvSpPr>
          <p:spPr>
            <a:xfrm>
              <a:off x="4538518" y="5324680"/>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2" name="Shape 4542"/>
            <p:cNvSpPr/>
            <p:nvPr/>
          </p:nvSpPr>
          <p:spPr>
            <a:xfrm>
              <a:off x="4352010" y="5491564"/>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3" name="Shape 4543"/>
            <p:cNvSpPr/>
            <p:nvPr/>
          </p:nvSpPr>
          <p:spPr>
            <a:xfrm>
              <a:off x="4310501" y="5909374"/>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4" name="Shape 4544"/>
            <p:cNvSpPr/>
            <p:nvPr/>
          </p:nvSpPr>
          <p:spPr>
            <a:xfrm>
              <a:off x="3882717" y="6153271"/>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5" name="Shape 4545"/>
            <p:cNvSpPr/>
            <p:nvPr/>
          </p:nvSpPr>
          <p:spPr>
            <a:xfrm>
              <a:off x="4080402" y="6222482"/>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6" name="Shape 4546"/>
            <p:cNvSpPr/>
            <p:nvPr/>
          </p:nvSpPr>
          <p:spPr>
            <a:xfrm>
              <a:off x="4005414" y="6203098"/>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7" name="Shape 4547"/>
            <p:cNvSpPr/>
            <p:nvPr/>
          </p:nvSpPr>
          <p:spPr>
            <a:xfrm>
              <a:off x="3736196" y="6065298"/>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8" name="Shape 4548"/>
            <p:cNvSpPr/>
            <p:nvPr/>
          </p:nvSpPr>
          <p:spPr>
            <a:xfrm>
              <a:off x="3607823" y="5979759"/>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79" name="Shape 4549"/>
            <p:cNvSpPr/>
            <p:nvPr/>
          </p:nvSpPr>
          <p:spPr>
            <a:xfrm>
              <a:off x="3548917" y="5911342"/>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0" name="Shape 4550"/>
            <p:cNvSpPr/>
            <p:nvPr/>
          </p:nvSpPr>
          <p:spPr>
            <a:xfrm>
              <a:off x="3656688" y="5990629"/>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sp>
          <p:nvSpPr>
            <p:cNvPr id="81" name="Shape 4551"/>
            <p:cNvSpPr/>
            <p:nvPr/>
          </p:nvSpPr>
          <p:spPr>
            <a:xfrm>
              <a:off x="4901523" y="6202447"/>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grpFill/>
            <a:ln w="6350" cap="flat">
              <a:solidFill>
                <a:schemeClr val="bg1"/>
              </a:solidFill>
              <a:prstDash val="solid"/>
              <a:miter lim="400000"/>
            </a:ln>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64646"/>
                </a:solidFill>
              </a:endParaRPr>
            </a:p>
          </p:txBody>
        </p:sp>
      </p:gr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dirty="0">
                <a:solidFill>
                  <a:srgbClr val="464646"/>
                </a:solidFill>
                <a:latin typeface="Candara" panose="020E0502030303020204" pitchFamily="34" charset="0"/>
              </a:rPr>
              <a:t>Your Subtitle</a:t>
            </a:r>
          </a:p>
        </p:txBody>
      </p:sp>
      <p:sp>
        <p:nvSpPr>
          <p:cNvPr id="107" name="TextBox 106">
            <a:extLst>
              <a:ext uri="{FF2B5EF4-FFF2-40B4-BE49-F238E27FC236}">
                <a16:creationId xmlns:a16="http://schemas.microsoft.com/office/drawing/2014/main" id="{F08598A2-D1A8-492F-9BA0-49CCF8C887A1}"/>
              </a:ext>
            </a:extLst>
          </p:cNvPr>
          <p:cNvSpPr txBox="1"/>
          <p:nvPr/>
        </p:nvSpPr>
        <p:spPr>
          <a:xfrm>
            <a:off x="9541357" y="2969881"/>
            <a:ext cx="2377478" cy="192360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B6EE6636-A781-4965-98D9-3CE2034BFD49}"/>
              </a:ext>
            </a:extLst>
          </p:cNvPr>
          <p:cNvSpPr txBox="1"/>
          <p:nvPr/>
        </p:nvSpPr>
        <p:spPr>
          <a:xfrm>
            <a:off x="123606" y="3328102"/>
            <a:ext cx="2496037"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09" name="TextBox 108">
            <a:extLst>
              <a:ext uri="{FF2B5EF4-FFF2-40B4-BE49-F238E27FC236}">
                <a16:creationId xmlns:a16="http://schemas.microsoft.com/office/drawing/2014/main" id="{4A14643B-CEE5-4A0F-9F47-2F6F4BE6D360}"/>
              </a:ext>
            </a:extLst>
          </p:cNvPr>
          <p:cNvSpPr txBox="1"/>
          <p:nvPr/>
        </p:nvSpPr>
        <p:spPr>
          <a:xfrm>
            <a:off x="6124988" y="560215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10" name="Group 109">
            <a:extLst>
              <a:ext uri="{FF2B5EF4-FFF2-40B4-BE49-F238E27FC236}">
                <a16:creationId xmlns:a16="http://schemas.microsoft.com/office/drawing/2014/main" id="{64C80DAB-0ECA-4CA3-8B2B-789013ED6C5B}"/>
              </a:ext>
            </a:extLst>
          </p:cNvPr>
          <p:cNvGrpSpPr/>
          <p:nvPr/>
        </p:nvGrpSpPr>
        <p:grpSpPr>
          <a:xfrm>
            <a:off x="512627" y="2250321"/>
            <a:ext cx="3594912" cy="1375905"/>
            <a:chOff x="1068351" y="3041919"/>
            <a:chExt cx="3594912" cy="1375905"/>
          </a:xfrm>
        </p:grpSpPr>
        <p:sp>
          <p:nvSpPr>
            <p:cNvPr id="111" name="Freeform: Shape 110">
              <a:extLst>
                <a:ext uri="{FF2B5EF4-FFF2-40B4-BE49-F238E27FC236}">
                  <a16:creationId xmlns:a16="http://schemas.microsoft.com/office/drawing/2014/main" id="{181BAB24-A802-40E9-9BCB-010CA435F428}"/>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2" name="Oval 111">
              <a:extLst>
                <a:ext uri="{FF2B5EF4-FFF2-40B4-BE49-F238E27FC236}">
                  <a16:creationId xmlns:a16="http://schemas.microsoft.com/office/drawing/2014/main" id="{0DC89D11-FEAA-4C2F-9651-AED94B349D59}"/>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3" name="Graphic 26" descr="Hike">
              <a:extLst>
                <a:ext uri="{FF2B5EF4-FFF2-40B4-BE49-F238E27FC236}">
                  <a16:creationId xmlns:a16="http://schemas.microsoft.com/office/drawing/2014/main" id="{0D9AADAC-14E4-44B2-A6E0-8ECD9F829E52}"/>
                </a:ext>
              </a:extLst>
            </p:cNvPr>
            <p:cNvGrpSpPr>
              <a:grpSpLocks noChangeAspect="1"/>
            </p:cNvGrpSpPr>
            <p:nvPr/>
          </p:nvGrpSpPr>
          <p:grpSpPr>
            <a:xfrm>
              <a:off x="3815650" y="3311749"/>
              <a:ext cx="548640" cy="548640"/>
              <a:chOff x="5638800" y="2971800"/>
              <a:chExt cx="914400" cy="914400"/>
            </a:xfrm>
            <a:solidFill>
              <a:srgbClr val="4D4D4D"/>
            </a:solidFill>
          </p:grpSpPr>
          <p:sp>
            <p:nvSpPr>
              <p:cNvPr id="115" name="Freeform: Shape 114">
                <a:extLst>
                  <a:ext uri="{FF2B5EF4-FFF2-40B4-BE49-F238E27FC236}">
                    <a16:creationId xmlns:a16="http://schemas.microsoft.com/office/drawing/2014/main" id="{6D4FB86A-C457-401C-BD9A-B2C8D71B955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F89EE278-6747-4D90-B48D-6A6A35473FF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04002224-0359-4ED0-968E-EA54E3CD9AF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14" name="Text Box 10">
              <a:extLst>
                <a:ext uri="{FF2B5EF4-FFF2-40B4-BE49-F238E27FC236}">
                  <a16:creationId xmlns:a16="http://schemas.microsoft.com/office/drawing/2014/main" id="{F889F162-3CF2-4BF6-9BE4-F3B94607B52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18" name="Group 117">
            <a:extLst>
              <a:ext uri="{FF2B5EF4-FFF2-40B4-BE49-F238E27FC236}">
                <a16:creationId xmlns:a16="http://schemas.microsoft.com/office/drawing/2014/main" id="{17023BC8-F717-4571-AF04-E46C80A4D187}"/>
              </a:ext>
            </a:extLst>
          </p:cNvPr>
          <p:cNvGrpSpPr/>
          <p:nvPr/>
        </p:nvGrpSpPr>
        <p:grpSpPr>
          <a:xfrm>
            <a:off x="7871179" y="2151891"/>
            <a:ext cx="3509383" cy="1375905"/>
            <a:chOff x="5365323" y="1470099"/>
            <a:chExt cx="3509383" cy="1375905"/>
          </a:xfrm>
        </p:grpSpPr>
        <p:sp>
          <p:nvSpPr>
            <p:cNvPr id="119" name="Freeform: Shape 118">
              <a:extLst>
                <a:ext uri="{FF2B5EF4-FFF2-40B4-BE49-F238E27FC236}">
                  <a16:creationId xmlns:a16="http://schemas.microsoft.com/office/drawing/2014/main" id="{0C4A2ABB-5109-4472-A9FD-053BE2952D36}"/>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0" name="Oval 119">
              <a:extLst>
                <a:ext uri="{FF2B5EF4-FFF2-40B4-BE49-F238E27FC236}">
                  <a16:creationId xmlns:a16="http://schemas.microsoft.com/office/drawing/2014/main" id="{4D1FD689-38EB-4D2C-9AB9-E09E032C6E1D}"/>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1" name="Graphic 120" descr="Tent">
              <a:extLst>
                <a:ext uri="{FF2B5EF4-FFF2-40B4-BE49-F238E27FC236}">
                  <a16:creationId xmlns:a16="http://schemas.microsoft.com/office/drawing/2014/main" id="{D049AAB8-8490-41FA-8B13-C913189772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22" name="Text Box 10">
              <a:extLst>
                <a:ext uri="{FF2B5EF4-FFF2-40B4-BE49-F238E27FC236}">
                  <a16:creationId xmlns:a16="http://schemas.microsoft.com/office/drawing/2014/main" id="{E526AD27-7CE5-4519-B815-6FB0773B151E}"/>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23" name="Chart 122">
            <a:extLst>
              <a:ext uri="{FF2B5EF4-FFF2-40B4-BE49-F238E27FC236}">
                <a16:creationId xmlns:a16="http://schemas.microsoft.com/office/drawing/2014/main" id="{B2714218-B295-4E1B-B881-6142289CE3CC}"/>
              </a:ext>
            </a:extLst>
          </p:cNvPr>
          <p:cNvGraphicFramePr>
            <a:graphicFrameLocks noChangeAspect="1"/>
          </p:cNvGraphicFramePr>
          <p:nvPr>
            <p:extLst/>
          </p:nvPr>
        </p:nvGraphicFramePr>
        <p:xfrm>
          <a:off x="7686428" y="190708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4" name="Chart 123">
            <a:extLst>
              <a:ext uri="{FF2B5EF4-FFF2-40B4-BE49-F238E27FC236}">
                <a16:creationId xmlns:a16="http://schemas.microsoft.com/office/drawing/2014/main" id="{DDDFF24D-70B0-4319-A2AF-10FEA20C3D5C}"/>
              </a:ext>
            </a:extLst>
          </p:cNvPr>
          <p:cNvGraphicFramePr>
            <a:graphicFrameLocks noChangeAspect="1"/>
          </p:cNvGraphicFramePr>
          <p:nvPr>
            <p:extLst/>
          </p:nvPr>
        </p:nvGraphicFramePr>
        <p:xfrm>
          <a:off x="2826759" y="202716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25" name="Group 124">
            <a:extLst>
              <a:ext uri="{FF2B5EF4-FFF2-40B4-BE49-F238E27FC236}">
                <a16:creationId xmlns:a16="http://schemas.microsoft.com/office/drawing/2014/main" id="{6222DE8E-AFB8-47B5-B8D3-85003D8832C2}"/>
              </a:ext>
            </a:extLst>
          </p:cNvPr>
          <p:cNvGrpSpPr/>
          <p:nvPr/>
        </p:nvGrpSpPr>
        <p:grpSpPr>
          <a:xfrm>
            <a:off x="5282009" y="4317042"/>
            <a:ext cx="3509383" cy="1375905"/>
            <a:chOff x="5011839" y="4261539"/>
            <a:chExt cx="3509383" cy="1375905"/>
          </a:xfrm>
        </p:grpSpPr>
        <p:grpSp>
          <p:nvGrpSpPr>
            <p:cNvPr id="126" name="Group 125">
              <a:extLst>
                <a:ext uri="{FF2B5EF4-FFF2-40B4-BE49-F238E27FC236}">
                  <a16:creationId xmlns:a16="http://schemas.microsoft.com/office/drawing/2014/main" id="{F6CA6A46-2403-4570-A824-CA189821964D}"/>
                </a:ext>
              </a:extLst>
            </p:cNvPr>
            <p:cNvGrpSpPr/>
            <p:nvPr/>
          </p:nvGrpSpPr>
          <p:grpSpPr>
            <a:xfrm>
              <a:off x="5011839" y="4261539"/>
              <a:ext cx="3509383" cy="1375905"/>
              <a:chOff x="6611704" y="3606840"/>
              <a:chExt cx="3509383" cy="1375905"/>
            </a:xfrm>
          </p:grpSpPr>
          <p:sp>
            <p:nvSpPr>
              <p:cNvPr id="128" name="Freeform: Shape 127">
                <a:extLst>
                  <a:ext uri="{FF2B5EF4-FFF2-40B4-BE49-F238E27FC236}">
                    <a16:creationId xmlns:a16="http://schemas.microsoft.com/office/drawing/2014/main" id="{06A92FAB-5946-40A7-8880-418D4FFFCF51}"/>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9" name="Text Box 10">
                <a:extLst>
                  <a:ext uri="{FF2B5EF4-FFF2-40B4-BE49-F238E27FC236}">
                    <a16:creationId xmlns:a16="http://schemas.microsoft.com/office/drawing/2014/main" id="{51E5197E-7C3A-497C-BB19-9A5372662AEF}"/>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30" name="Oval 129">
                <a:extLst>
                  <a:ext uri="{FF2B5EF4-FFF2-40B4-BE49-F238E27FC236}">
                    <a16:creationId xmlns:a16="http://schemas.microsoft.com/office/drawing/2014/main" id="{ED8FEE84-7B0B-4402-901A-E05618479287}"/>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7" name="Freeform 3">
              <a:extLst>
                <a:ext uri="{FF2B5EF4-FFF2-40B4-BE49-F238E27FC236}">
                  <a16:creationId xmlns:a16="http://schemas.microsoft.com/office/drawing/2014/main" id="{04863E74-FACA-4042-A8AF-B6B7840C4724}"/>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31" name="Chart 130">
            <a:extLst>
              <a:ext uri="{FF2B5EF4-FFF2-40B4-BE49-F238E27FC236}">
                <a16:creationId xmlns:a16="http://schemas.microsoft.com/office/drawing/2014/main" id="{35D90A65-087E-4EC1-BD77-16AFE6880998}"/>
              </a:ext>
            </a:extLst>
          </p:cNvPr>
          <p:cNvGraphicFramePr>
            <a:graphicFrameLocks noChangeAspect="1"/>
          </p:cNvGraphicFramePr>
          <p:nvPr>
            <p:extLst/>
          </p:nvPr>
        </p:nvGraphicFramePr>
        <p:xfrm>
          <a:off x="5090853" y="409715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9" name="Picture 98">
            <a:hlinkClick r:id="rId7"/>
            <a:extLst>
              <a:ext uri="{FF2B5EF4-FFF2-40B4-BE49-F238E27FC236}">
                <a16:creationId xmlns:a16="http://schemas.microsoft.com/office/drawing/2014/main" id="{CAA9A93E-502E-4AF6-80AF-4417CD306D2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90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p:cTn id="17" dur="1000" fill="hold"/>
                                        <p:tgtEl>
                                          <p:spTgt spid="110"/>
                                        </p:tgtEl>
                                        <p:attrNameLst>
                                          <p:attrName>ppt_w</p:attrName>
                                        </p:attrNameLst>
                                      </p:cBhvr>
                                      <p:tavLst>
                                        <p:tav tm="0">
                                          <p:val>
                                            <p:fltVal val="0"/>
                                          </p:val>
                                        </p:tav>
                                        <p:tav tm="100000">
                                          <p:val>
                                            <p:strVal val="#ppt_w"/>
                                          </p:val>
                                        </p:tav>
                                      </p:tavLst>
                                    </p:anim>
                                    <p:anim calcmode="lin" valueType="num">
                                      <p:cBhvr>
                                        <p:cTn id="18" dur="1000" fill="hold"/>
                                        <p:tgtEl>
                                          <p:spTgt spid="110"/>
                                        </p:tgtEl>
                                        <p:attrNameLst>
                                          <p:attrName>ppt_h</p:attrName>
                                        </p:attrNameLst>
                                      </p:cBhvr>
                                      <p:tavLst>
                                        <p:tav tm="0">
                                          <p:val>
                                            <p:fltVal val="0"/>
                                          </p:val>
                                        </p:tav>
                                        <p:tav tm="100000">
                                          <p:val>
                                            <p:strVal val="#ppt_h"/>
                                          </p:val>
                                        </p:tav>
                                      </p:tavLst>
                                    </p:anim>
                                    <p:anim calcmode="lin" valueType="num">
                                      <p:cBhvr>
                                        <p:cTn id="19" dur="1000" fill="hold"/>
                                        <p:tgtEl>
                                          <p:spTgt spid="110"/>
                                        </p:tgtEl>
                                        <p:attrNameLst>
                                          <p:attrName>style.rotation</p:attrName>
                                        </p:attrNameLst>
                                      </p:cBhvr>
                                      <p:tavLst>
                                        <p:tav tm="0">
                                          <p:val>
                                            <p:fltVal val="90"/>
                                          </p:val>
                                        </p:tav>
                                        <p:tav tm="100000">
                                          <p:val>
                                            <p:fltVal val="0"/>
                                          </p:val>
                                        </p:tav>
                                      </p:tavLst>
                                    </p:anim>
                                    <p:animEffect transition="in" filter="fade">
                                      <p:cBhvr>
                                        <p:cTn id="20" dur="1000"/>
                                        <p:tgtEl>
                                          <p:spTgt spid="110"/>
                                        </p:tgtEl>
                                      </p:cBhvr>
                                    </p:animEffect>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124"/>
                                        </p:tgtEl>
                                        <p:attrNameLst>
                                          <p:attrName>style.visibility</p:attrName>
                                        </p:attrNameLst>
                                      </p:cBhvr>
                                      <p:to>
                                        <p:strVal val="visible"/>
                                      </p:to>
                                    </p:set>
                                    <p:animEffect transition="in" filter="wheel(1)">
                                      <p:cBhvr>
                                        <p:cTn id="24" dur="2000"/>
                                        <p:tgtEl>
                                          <p:spTgt spid="124"/>
                                        </p:tgtEl>
                                      </p:cBhvr>
                                    </p:animEffect>
                                  </p:childTnLst>
                                </p:cTn>
                              </p:par>
                            </p:childTnLst>
                          </p:cTn>
                        </p:par>
                        <p:par>
                          <p:cTn id="25" fill="hold">
                            <p:stCondLst>
                              <p:cond delay="4500"/>
                            </p:stCondLst>
                            <p:childTnLst>
                              <p:par>
                                <p:cTn id="26" presetID="42" presetClass="entr" presetSubtype="0" fill="hold" grpId="0" nodeType="afterEffect">
                                  <p:stCondLst>
                                    <p:cond delay="0"/>
                                  </p:stCondLst>
                                  <p:childTnLst>
                                    <p:set>
                                      <p:cBhvr>
                                        <p:cTn id="27" dur="1" fill="hold">
                                          <p:stCondLst>
                                            <p:cond delay="0"/>
                                          </p:stCondLst>
                                        </p:cTn>
                                        <p:tgtEl>
                                          <p:spTgt spid="108"/>
                                        </p:tgtEl>
                                        <p:attrNameLst>
                                          <p:attrName>style.visibility</p:attrName>
                                        </p:attrNameLst>
                                      </p:cBhvr>
                                      <p:to>
                                        <p:strVal val="visible"/>
                                      </p:to>
                                    </p:set>
                                    <p:animEffect transition="in" filter="fade">
                                      <p:cBhvr>
                                        <p:cTn id="28" dur="1000"/>
                                        <p:tgtEl>
                                          <p:spTgt spid="108"/>
                                        </p:tgtEl>
                                      </p:cBhvr>
                                    </p:animEffect>
                                    <p:anim calcmode="lin" valueType="num">
                                      <p:cBhvr>
                                        <p:cTn id="29" dur="1000" fill="hold"/>
                                        <p:tgtEl>
                                          <p:spTgt spid="108"/>
                                        </p:tgtEl>
                                        <p:attrNameLst>
                                          <p:attrName>ppt_x</p:attrName>
                                        </p:attrNameLst>
                                      </p:cBhvr>
                                      <p:tavLst>
                                        <p:tav tm="0">
                                          <p:val>
                                            <p:strVal val="#ppt_x"/>
                                          </p:val>
                                        </p:tav>
                                        <p:tav tm="100000">
                                          <p:val>
                                            <p:strVal val="#ppt_x"/>
                                          </p:val>
                                        </p:tav>
                                      </p:tavLst>
                                    </p:anim>
                                    <p:anim calcmode="lin" valueType="num">
                                      <p:cBhvr>
                                        <p:cTn id="30" dur="1000" fill="hold"/>
                                        <p:tgtEl>
                                          <p:spTgt spid="108"/>
                                        </p:tgtEl>
                                        <p:attrNameLst>
                                          <p:attrName>ppt_y</p:attrName>
                                        </p:attrNameLst>
                                      </p:cBhvr>
                                      <p:tavLst>
                                        <p:tav tm="0">
                                          <p:val>
                                            <p:strVal val="#ppt_y+.1"/>
                                          </p:val>
                                        </p:tav>
                                        <p:tav tm="100000">
                                          <p:val>
                                            <p:strVal val="#ppt_y"/>
                                          </p:val>
                                        </p:tav>
                                      </p:tavLst>
                                    </p:anim>
                                  </p:childTnLst>
                                </p:cTn>
                              </p:par>
                            </p:childTnLst>
                          </p:cTn>
                        </p:par>
                        <p:par>
                          <p:cTn id="31" fill="hold">
                            <p:stCondLst>
                              <p:cond delay="5500"/>
                            </p:stCondLst>
                            <p:childTnLst>
                              <p:par>
                                <p:cTn id="32" presetID="31" presetClass="entr" presetSubtype="0" fill="hold" nodeType="afterEffect">
                                  <p:stCondLst>
                                    <p:cond delay="0"/>
                                  </p:stCondLst>
                                  <p:childTnLst>
                                    <p:set>
                                      <p:cBhvr>
                                        <p:cTn id="33" dur="1" fill="hold">
                                          <p:stCondLst>
                                            <p:cond delay="0"/>
                                          </p:stCondLst>
                                        </p:cTn>
                                        <p:tgtEl>
                                          <p:spTgt spid="118"/>
                                        </p:tgtEl>
                                        <p:attrNameLst>
                                          <p:attrName>style.visibility</p:attrName>
                                        </p:attrNameLst>
                                      </p:cBhvr>
                                      <p:to>
                                        <p:strVal val="visible"/>
                                      </p:to>
                                    </p:set>
                                    <p:anim calcmode="lin" valueType="num">
                                      <p:cBhvr>
                                        <p:cTn id="34" dur="1000" fill="hold"/>
                                        <p:tgtEl>
                                          <p:spTgt spid="118"/>
                                        </p:tgtEl>
                                        <p:attrNameLst>
                                          <p:attrName>ppt_w</p:attrName>
                                        </p:attrNameLst>
                                      </p:cBhvr>
                                      <p:tavLst>
                                        <p:tav tm="0">
                                          <p:val>
                                            <p:fltVal val="0"/>
                                          </p:val>
                                        </p:tav>
                                        <p:tav tm="100000">
                                          <p:val>
                                            <p:strVal val="#ppt_w"/>
                                          </p:val>
                                        </p:tav>
                                      </p:tavLst>
                                    </p:anim>
                                    <p:anim calcmode="lin" valueType="num">
                                      <p:cBhvr>
                                        <p:cTn id="35" dur="1000" fill="hold"/>
                                        <p:tgtEl>
                                          <p:spTgt spid="118"/>
                                        </p:tgtEl>
                                        <p:attrNameLst>
                                          <p:attrName>ppt_h</p:attrName>
                                        </p:attrNameLst>
                                      </p:cBhvr>
                                      <p:tavLst>
                                        <p:tav tm="0">
                                          <p:val>
                                            <p:fltVal val="0"/>
                                          </p:val>
                                        </p:tav>
                                        <p:tav tm="100000">
                                          <p:val>
                                            <p:strVal val="#ppt_h"/>
                                          </p:val>
                                        </p:tav>
                                      </p:tavLst>
                                    </p:anim>
                                    <p:anim calcmode="lin" valueType="num">
                                      <p:cBhvr>
                                        <p:cTn id="36" dur="1000" fill="hold"/>
                                        <p:tgtEl>
                                          <p:spTgt spid="118"/>
                                        </p:tgtEl>
                                        <p:attrNameLst>
                                          <p:attrName>style.rotation</p:attrName>
                                        </p:attrNameLst>
                                      </p:cBhvr>
                                      <p:tavLst>
                                        <p:tav tm="0">
                                          <p:val>
                                            <p:fltVal val="90"/>
                                          </p:val>
                                        </p:tav>
                                        <p:tav tm="100000">
                                          <p:val>
                                            <p:fltVal val="0"/>
                                          </p:val>
                                        </p:tav>
                                      </p:tavLst>
                                    </p:anim>
                                    <p:animEffect transition="in" filter="fade">
                                      <p:cBhvr>
                                        <p:cTn id="37" dur="1000"/>
                                        <p:tgtEl>
                                          <p:spTgt spid="118"/>
                                        </p:tgtEl>
                                      </p:cBhvr>
                                    </p:animEffect>
                                  </p:childTnLst>
                                </p:cTn>
                              </p:par>
                            </p:childTnLst>
                          </p:cTn>
                        </p:par>
                        <p:par>
                          <p:cTn id="38" fill="hold">
                            <p:stCondLst>
                              <p:cond delay="6500"/>
                            </p:stCondLst>
                            <p:childTnLst>
                              <p:par>
                                <p:cTn id="39" presetID="21" presetClass="entr" presetSubtype="1" fill="hold" grpId="0" nodeType="afterEffect">
                                  <p:stCondLst>
                                    <p:cond delay="0"/>
                                  </p:stCondLst>
                                  <p:childTnLst>
                                    <p:set>
                                      <p:cBhvr>
                                        <p:cTn id="40" dur="1" fill="hold">
                                          <p:stCondLst>
                                            <p:cond delay="0"/>
                                          </p:stCondLst>
                                        </p:cTn>
                                        <p:tgtEl>
                                          <p:spTgt spid="123"/>
                                        </p:tgtEl>
                                        <p:attrNameLst>
                                          <p:attrName>style.visibility</p:attrName>
                                        </p:attrNameLst>
                                      </p:cBhvr>
                                      <p:to>
                                        <p:strVal val="visible"/>
                                      </p:to>
                                    </p:set>
                                    <p:animEffect transition="in" filter="wheel(1)">
                                      <p:cBhvr>
                                        <p:cTn id="41" dur="2000"/>
                                        <p:tgtEl>
                                          <p:spTgt spid="123"/>
                                        </p:tgtEl>
                                      </p:cBhvr>
                                    </p:animEffect>
                                  </p:childTnLst>
                                </p:cTn>
                              </p:par>
                            </p:childTnLst>
                          </p:cTn>
                        </p:par>
                        <p:par>
                          <p:cTn id="42" fill="hold">
                            <p:stCondLst>
                              <p:cond delay="8500"/>
                            </p:stCondLst>
                            <p:childTnLst>
                              <p:par>
                                <p:cTn id="43" presetID="42" presetClass="entr" presetSubtype="0" fill="hold" grpId="0" nodeType="afterEffect">
                                  <p:stCondLst>
                                    <p:cond delay="0"/>
                                  </p:stCondLst>
                                  <p:childTnLst>
                                    <p:set>
                                      <p:cBhvr>
                                        <p:cTn id="44" dur="1" fill="hold">
                                          <p:stCondLst>
                                            <p:cond delay="0"/>
                                          </p:stCondLst>
                                        </p:cTn>
                                        <p:tgtEl>
                                          <p:spTgt spid="107"/>
                                        </p:tgtEl>
                                        <p:attrNameLst>
                                          <p:attrName>style.visibility</p:attrName>
                                        </p:attrNameLst>
                                      </p:cBhvr>
                                      <p:to>
                                        <p:strVal val="visible"/>
                                      </p:to>
                                    </p:set>
                                    <p:animEffect transition="in" filter="fade">
                                      <p:cBhvr>
                                        <p:cTn id="45" dur="1000"/>
                                        <p:tgtEl>
                                          <p:spTgt spid="107"/>
                                        </p:tgtEl>
                                      </p:cBhvr>
                                    </p:animEffect>
                                    <p:anim calcmode="lin" valueType="num">
                                      <p:cBhvr>
                                        <p:cTn id="46" dur="1000" fill="hold"/>
                                        <p:tgtEl>
                                          <p:spTgt spid="107"/>
                                        </p:tgtEl>
                                        <p:attrNameLst>
                                          <p:attrName>ppt_x</p:attrName>
                                        </p:attrNameLst>
                                      </p:cBhvr>
                                      <p:tavLst>
                                        <p:tav tm="0">
                                          <p:val>
                                            <p:strVal val="#ppt_x"/>
                                          </p:val>
                                        </p:tav>
                                        <p:tav tm="100000">
                                          <p:val>
                                            <p:strVal val="#ppt_x"/>
                                          </p:val>
                                        </p:tav>
                                      </p:tavLst>
                                    </p:anim>
                                    <p:anim calcmode="lin" valueType="num">
                                      <p:cBhvr>
                                        <p:cTn id="47" dur="1000" fill="hold"/>
                                        <p:tgtEl>
                                          <p:spTgt spid="107"/>
                                        </p:tgtEl>
                                        <p:attrNameLst>
                                          <p:attrName>ppt_y</p:attrName>
                                        </p:attrNameLst>
                                      </p:cBhvr>
                                      <p:tavLst>
                                        <p:tav tm="0">
                                          <p:val>
                                            <p:strVal val="#ppt_y+.1"/>
                                          </p:val>
                                        </p:tav>
                                        <p:tav tm="100000">
                                          <p:val>
                                            <p:strVal val="#ppt_y"/>
                                          </p:val>
                                        </p:tav>
                                      </p:tavLst>
                                    </p:anim>
                                  </p:childTnLst>
                                </p:cTn>
                              </p:par>
                            </p:childTnLst>
                          </p:cTn>
                        </p:par>
                        <p:par>
                          <p:cTn id="48" fill="hold">
                            <p:stCondLst>
                              <p:cond delay="9500"/>
                            </p:stCondLst>
                            <p:childTnLst>
                              <p:par>
                                <p:cTn id="49" presetID="31" presetClass="entr" presetSubtype="0" fill="hold" nodeType="afterEffect">
                                  <p:stCondLst>
                                    <p:cond delay="0"/>
                                  </p:stCondLst>
                                  <p:childTnLst>
                                    <p:set>
                                      <p:cBhvr>
                                        <p:cTn id="50" dur="1" fill="hold">
                                          <p:stCondLst>
                                            <p:cond delay="0"/>
                                          </p:stCondLst>
                                        </p:cTn>
                                        <p:tgtEl>
                                          <p:spTgt spid="125"/>
                                        </p:tgtEl>
                                        <p:attrNameLst>
                                          <p:attrName>style.visibility</p:attrName>
                                        </p:attrNameLst>
                                      </p:cBhvr>
                                      <p:to>
                                        <p:strVal val="visible"/>
                                      </p:to>
                                    </p:set>
                                    <p:anim calcmode="lin" valueType="num">
                                      <p:cBhvr>
                                        <p:cTn id="51" dur="1000" fill="hold"/>
                                        <p:tgtEl>
                                          <p:spTgt spid="125"/>
                                        </p:tgtEl>
                                        <p:attrNameLst>
                                          <p:attrName>ppt_w</p:attrName>
                                        </p:attrNameLst>
                                      </p:cBhvr>
                                      <p:tavLst>
                                        <p:tav tm="0">
                                          <p:val>
                                            <p:fltVal val="0"/>
                                          </p:val>
                                        </p:tav>
                                        <p:tav tm="100000">
                                          <p:val>
                                            <p:strVal val="#ppt_w"/>
                                          </p:val>
                                        </p:tav>
                                      </p:tavLst>
                                    </p:anim>
                                    <p:anim calcmode="lin" valueType="num">
                                      <p:cBhvr>
                                        <p:cTn id="52" dur="1000" fill="hold"/>
                                        <p:tgtEl>
                                          <p:spTgt spid="125"/>
                                        </p:tgtEl>
                                        <p:attrNameLst>
                                          <p:attrName>ppt_h</p:attrName>
                                        </p:attrNameLst>
                                      </p:cBhvr>
                                      <p:tavLst>
                                        <p:tav tm="0">
                                          <p:val>
                                            <p:fltVal val="0"/>
                                          </p:val>
                                        </p:tav>
                                        <p:tav tm="100000">
                                          <p:val>
                                            <p:strVal val="#ppt_h"/>
                                          </p:val>
                                        </p:tav>
                                      </p:tavLst>
                                    </p:anim>
                                    <p:anim calcmode="lin" valueType="num">
                                      <p:cBhvr>
                                        <p:cTn id="53" dur="1000" fill="hold"/>
                                        <p:tgtEl>
                                          <p:spTgt spid="125"/>
                                        </p:tgtEl>
                                        <p:attrNameLst>
                                          <p:attrName>style.rotation</p:attrName>
                                        </p:attrNameLst>
                                      </p:cBhvr>
                                      <p:tavLst>
                                        <p:tav tm="0">
                                          <p:val>
                                            <p:fltVal val="90"/>
                                          </p:val>
                                        </p:tav>
                                        <p:tav tm="100000">
                                          <p:val>
                                            <p:fltVal val="0"/>
                                          </p:val>
                                        </p:tav>
                                      </p:tavLst>
                                    </p:anim>
                                    <p:animEffect transition="in" filter="fade">
                                      <p:cBhvr>
                                        <p:cTn id="54" dur="1000"/>
                                        <p:tgtEl>
                                          <p:spTgt spid="125"/>
                                        </p:tgtEl>
                                      </p:cBhvr>
                                    </p:animEffect>
                                  </p:childTnLst>
                                </p:cTn>
                              </p:par>
                            </p:childTnLst>
                          </p:cTn>
                        </p:par>
                        <p:par>
                          <p:cTn id="55" fill="hold">
                            <p:stCondLst>
                              <p:cond delay="10500"/>
                            </p:stCondLst>
                            <p:childTnLst>
                              <p:par>
                                <p:cTn id="56" presetID="21" presetClass="entr" presetSubtype="1" fill="hold" grpId="0" nodeType="afterEffect">
                                  <p:stCondLst>
                                    <p:cond delay="0"/>
                                  </p:stCondLst>
                                  <p:childTnLst>
                                    <p:set>
                                      <p:cBhvr>
                                        <p:cTn id="57" dur="1" fill="hold">
                                          <p:stCondLst>
                                            <p:cond delay="0"/>
                                          </p:stCondLst>
                                        </p:cTn>
                                        <p:tgtEl>
                                          <p:spTgt spid="131"/>
                                        </p:tgtEl>
                                        <p:attrNameLst>
                                          <p:attrName>style.visibility</p:attrName>
                                        </p:attrNameLst>
                                      </p:cBhvr>
                                      <p:to>
                                        <p:strVal val="visible"/>
                                      </p:to>
                                    </p:set>
                                    <p:animEffect transition="in" filter="wheel(1)">
                                      <p:cBhvr>
                                        <p:cTn id="58" dur="2000"/>
                                        <p:tgtEl>
                                          <p:spTgt spid="131"/>
                                        </p:tgtEl>
                                      </p:cBhvr>
                                    </p:animEffect>
                                  </p:childTnLst>
                                </p:cTn>
                              </p:par>
                            </p:childTnLst>
                          </p:cTn>
                        </p:par>
                        <p:par>
                          <p:cTn id="59" fill="hold">
                            <p:stCondLst>
                              <p:cond delay="12500"/>
                            </p:stCondLst>
                            <p:childTnLst>
                              <p:par>
                                <p:cTn id="60" presetID="42" presetClass="entr" presetSubtype="0" fill="hold" grpId="0" nodeType="afterEffect">
                                  <p:stCondLst>
                                    <p:cond delay="0"/>
                                  </p:stCondLst>
                                  <p:childTnLst>
                                    <p:set>
                                      <p:cBhvr>
                                        <p:cTn id="61" dur="1" fill="hold">
                                          <p:stCondLst>
                                            <p:cond delay="0"/>
                                          </p:stCondLst>
                                        </p:cTn>
                                        <p:tgtEl>
                                          <p:spTgt spid="109"/>
                                        </p:tgtEl>
                                        <p:attrNameLst>
                                          <p:attrName>style.visibility</p:attrName>
                                        </p:attrNameLst>
                                      </p:cBhvr>
                                      <p:to>
                                        <p:strVal val="visible"/>
                                      </p:to>
                                    </p:set>
                                    <p:animEffect transition="in" filter="fade">
                                      <p:cBhvr>
                                        <p:cTn id="62" dur="1000"/>
                                        <p:tgtEl>
                                          <p:spTgt spid="109"/>
                                        </p:tgtEl>
                                      </p:cBhvr>
                                    </p:animEffect>
                                    <p:anim calcmode="lin" valueType="num">
                                      <p:cBhvr>
                                        <p:cTn id="63" dur="1000" fill="hold"/>
                                        <p:tgtEl>
                                          <p:spTgt spid="109"/>
                                        </p:tgtEl>
                                        <p:attrNameLst>
                                          <p:attrName>ppt_x</p:attrName>
                                        </p:attrNameLst>
                                      </p:cBhvr>
                                      <p:tavLst>
                                        <p:tav tm="0">
                                          <p:val>
                                            <p:strVal val="#ppt_x"/>
                                          </p:val>
                                        </p:tav>
                                        <p:tav tm="100000">
                                          <p:val>
                                            <p:strVal val="#ppt_x"/>
                                          </p:val>
                                        </p:tav>
                                      </p:tavLst>
                                    </p:anim>
                                    <p:anim calcmode="lin" valueType="num">
                                      <p:cBhvr>
                                        <p:cTn id="64"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 grpId="0"/>
      <p:bldP spid="107" grpId="0"/>
      <p:bldP spid="108" grpId="0"/>
      <p:bldP spid="109" grpId="0"/>
      <p:bldGraphic spid="123" grpId="0">
        <p:bldAsOne/>
      </p:bldGraphic>
      <p:bldGraphic spid="124" grpId="0">
        <p:bldAsOne/>
      </p:bldGraphic>
      <p:bldGraphic spid="1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2019-10-03T16:27:48Z</dcterms:modified>
</cp:coreProperties>
</file>