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2C08-48A5-A194-6DAC7451D91E}"/>
              </c:ext>
            </c:extLst>
          </c:dPt>
          <c:dPt>
            <c:idx val="1"/>
            <c:bubble3D val="0"/>
            <c:extLst>
              <c:ext xmlns:c16="http://schemas.microsoft.com/office/drawing/2014/chart" uri="{C3380CC4-5D6E-409C-BE32-E72D297353CC}">
                <c16:uniqueId val="{00000001-2C08-48A5-A194-6DAC7451D91E}"/>
              </c:ext>
            </c:extLst>
          </c:dPt>
          <c:dPt>
            <c:idx val="2"/>
            <c:bubble3D val="0"/>
            <c:extLst>
              <c:ext xmlns:c16="http://schemas.microsoft.com/office/drawing/2014/chart" uri="{C3380CC4-5D6E-409C-BE32-E72D297353CC}">
                <c16:uniqueId val="{00000002-2C08-48A5-A194-6DAC7451D91E}"/>
              </c:ext>
            </c:extLst>
          </c:dPt>
          <c:dPt>
            <c:idx val="3"/>
            <c:bubble3D val="0"/>
            <c:extLst>
              <c:ext xmlns:c16="http://schemas.microsoft.com/office/drawing/2014/chart" uri="{C3380CC4-5D6E-409C-BE32-E72D297353CC}">
                <c16:uniqueId val="{00000003-2C08-48A5-A194-6DAC7451D91E}"/>
              </c:ext>
            </c:extLst>
          </c:dPt>
          <c:dPt>
            <c:idx val="4"/>
            <c:bubble3D val="0"/>
            <c:extLst>
              <c:ext xmlns:c16="http://schemas.microsoft.com/office/drawing/2014/chart" uri="{C3380CC4-5D6E-409C-BE32-E72D297353CC}">
                <c16:uniqueId val="{00000004-2C08-48A5-A194-6DAC7451D91E}"/>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2C08-48A5-A194-6DAC7451D91E}"/>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2C08-48A5-A194-6DAC7451D91E}"/>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2C08-48A5-A194-6DAC7451D91E}"/>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2C08-48A5-A194-6DAC7451D91E}"/>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2C08-48A5-A194-6DAC7451D91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C08-48A5-A194-6DAC7451D91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762C-4C14-9E1A-4262D05C63D6}"/>
              </c:ext>
            </c:extLst>
          </c:dPt>
          <c:dPt>
            <c:idx val="1"/>
            <c:bubble3D val="0"/>
            <c:extLst>
              <c:ext xmlns:c16="http://schemas.microsoft.com/office/drawing/2014/chart" uri="{C3380CC4-5D6E-409C-BE32-E72D297353CC}">
                <c16:uniqueId val="{00000001-762C-4C14-9E1A-4262D05C63D6}"/>
              </c:ext>
            </c:extLst>
          </c:dPt>
          <c:dPt>
            <c:idx val="2"/>
            <c:bubble3D val="0"/>
            <c:extLst>
              <c:ext xmlns:c16="http://schemas.microsoft.com/office/drawing/2014/chart" uri="{C3380CC4-5D6E-409C-BE32-E72D297353CC}">
                <c16:uniqueId val="{00000002-762C-4C14-9E1A-4262D05C63D6}"/>
              </c:ext>
            </c:extLst>
          </c:dPt>
          <c:dPt>
            <c:idx val="3"/>
            <c:bubble3D val="0"/>
            <c:extLst>
              <c:ext xmlns:c16="http://schemas.microsoft.com/office/drawing/2014/chart" uri="{C3380CC4-5D6E-409C-BE32-E72D297353CC}">
                <c16:uniqueId val="{00000003-762C-4C14-9E1A-4262D05C63D6}"/>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762C-4C14-9E1A-4262D05C63D6}"/>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762C-4C14-9E1A-4262D05C63D6}"/>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762C-4C14-9E1A-4262D05C63D6}"/>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762C-4C14-9E1A-4262D05C63D6}"/>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762C-4C14-9E1A-4262D05C63D6}"/>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762C-4C14-9E1A-4262D05C63D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762C-4C14-9E1A-4262D05C63D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5403-4C82-AABE-25C247513D83}"/>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5403-4C82-AABE-25C247513D83}"/>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5403-4C82-AABE-25C247513D83}"/>
              </c:ext>
            </c:extLst>
          </c:dPt>
          <c:dPt>
            <c:idx val="3"/>
            <c:bubble3D val="0"/>
            <c:extLst>
              <c:ext xmlns:c16="http://schemas.microsoft.com/office/drawing/2014/chart" uri="{C3380CC4-5D6E-409C-BE32-E72D297353CC}">
                <c16:uniqueId val="{00000006-5403-4C82-AABE-25C247513D83}"/>
              </c:ext>
            </c:extLst>
          </c:dPt>
          <c:dPt>
            <c:idx val="4"/>
            <c:bubble3D val="0"/>
            <c:extLst>
              <c:ext xmlns:c16="http://schemas.microsoft.com/office/drawing/2014/chart" uri="{C3380CC4-5D6E-409C-BE32-E72D297353CC}">
                <c16:uniqueId val="{00000007-5403-4C82-AABE-25C247513D83}"/>
              </c:ext>
            </c:extLst>
          </c:dPt>
          <c:dPt>
            <c:idx val="5"/>
            <c:bubble3D val="0"/>
            <c:extLst>
              <c:ext xmlns:c16="http://schemas.microsoft.com/office/drawing/2014/chart" uri="{C3380CC4-5D6E-409C-BE32-E72D297353CC}">
                <c16:uniqueId val="{00000008-5403-4C82-AABE-25C247513D83}"/>
              </c:ext>
            </c:extLst>
          </c:dPt>
          <c:dPt>
            <c:idx val="6"/>
            <c:bubble3D val="0"/>
            <c:extLst>
              <c:ext xmlns:c16="http://schemas.microsoft.com/office/drawing/2014/chart" uri="{C3380CC4-5D6E-409C-BE32-E72D297353CC}">
                <c16:uniqueId val="{00000009-5403-4C82-AABE-25C247513D83}"/>
              </c:ext>
            </c:extLst>
          </c:dPt>
          <c:dPt>
            <c:idx val="7"/>
            <c:bubble3D val="0"/>
            <c:extLst>
              <c:ext xmlns:c16="http://schemas.microsoft.com/office/drawing/2014/chart" uri="{C3380CC4-5D6E-409C-BE32-E72D297353CC}">
                <c16:uniqueId val="{0000000A-5403-4C82-AABE-25C247513D83}"/>
              </c:ext>
            </c:extLst>
          </c:dPt>
          <c:dPt>
            <c:idx val="8"/>
            <c:bubble3D val="0"/>
            <c:extLst>
              <c:ext xmlns:c16="http://schemas.microsoft.com/office/drawing/2014/chart" uri="{C3380CC4-5D6E-409C-BE32-E72D297353CC}">
                <c16:uniqueId val="{0000000B-5403-4C82-AABE-25C247513D83}"/>
              </c:ext>
            </c:extLst>
          </c:dPt>
          <c:dPt>
            <c:idx val="9"/>
            <c:bubble3D val="0"/>
            <c:extLst>
              <c:ext xmlns:c16="http://schemas.microsoft.com/office/drawing/2014/chart" uri="{C3380CC4-5D6E-409C-BE32-E72D297353CC}">
                <c16:uniqueId val="{0000000C-5403-4C82-AABE-25C247513D8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403-4C82-AABE-25C247513D8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5F4352B-55A3-4F68-9B9E-4B45B0E62B70}"/>
              </a:ext>
            </a:extLst>
          </p:cNvPr>
          <p:cNvGrpSpPr>
            <a:grpSpLocks noChangeAspect="1"/>
          </p:cNvGrpSpPr>
          <p:nvPr/>
        </p:nvGrpSpPr>
        <p:grpSpPr>
          <a:xfrm>
            <a:off x="2392679" y="914400"/>
            <a:ext cx="7132320" cy="5029200"/>
            <a:chOff x="4953000" y="685800"/>
            <a:chExt cx="7132320" cy="5617958"/>
          </a:xfrm>
          <a:solidFill>
            <a:schemeClr val="bg1">
              <a:lumMod val="65000"/>
            </a:schemeClr>
          </a:solidFill>
          <a:effectLst>
            <a:outerShdw blurRad="50800" dist="38100" dir="18900000" algn="bl" rotWithShape="0">
              <a:prstClr val="black">
                <a:alpha val="40000"/>
              </a:prstClr>
            </a:outerShdw>
          </a:effectLst>
        </p:grpSpPr>
        <p:sp>
          <p:nvSpPr>
            <p:cNvPr id="161" name="Shape 4677"/>
            <p:cNvSpPr/>
            <p:nvPr/>
          </p:nvSpPr>
          <p:spPr>
            <a:xfrm>
              <a:off x="8762715" y="4404869"/>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9865429" y="685800"/>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8373593" y="850776"/>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5114289" y="5104433"/>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5146006" y="4843742"/>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5830427" y="3692052"/>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7015467" y="3625621"/>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7143225" y="3316945"/>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7897310" y="2637470"/>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7540758" y="3083152"/>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7521898" y="3832449"/>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7664963" y="4314564"/>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8730358" y="4353232"/>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9162503" y="4086504"/>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8120735" y="4015543"/>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8533517" y="3691349"/>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8841542" y="3102969"/>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9275035" y="3921902"/>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9920661" y="2843729"/>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9931152" y="2585597"/>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10267939" y="2335960"/>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4953000" y="3012762"/>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5322044" y="3033417"/>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5406366" y="2517386"/>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5537510" y="2493983"/>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6072445" y="2407414"/>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6122520" y="2376158"/>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6338498" y="2145079"/>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11715272" y="6121883"/>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10332261" y="6121514"/>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9715496" y="5166197"/>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8854778" y="6061163"/>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7904696" y="4966523"/>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8330344" y="2895617"/>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9208622" y="2703547"/>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8934397" y="3027276"/>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9472630" y="2587692"/>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9697842" y="2213446"/>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10073609" y="2423092"/>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6977777" y="5454538"/>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7216055" y="5431297"/>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6798531" y="5586608"/>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10571411" y="5434487"/>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10696127" y="5537308"/>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10698087" y="5663194"/>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10515865" y="5753082"/>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10568948" y="5881983"/>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10454481" y="5938627"/>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10441713" y="5808252"/>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10467380" y="5846908"/>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10788411" y="5788264"/>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10725614" y="5803913"/>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10835646" y="5851405"/>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10973703" y="6006411"/>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10751001" y="5972107"/>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10892562" y="6092428"/>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10233649" y="6014187"/>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9829581" y="5685596"/>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9868961" y="5768028"/>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5766353" y="2957136"/>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5857864" y="3166107"/>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9963522" y="3995524"/>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10235407" y="4745431"/>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grpFill/>
            <a:ln w="6350" cap="flat">
              <a:solidFill>
                <a:schemeClr val="bg1"/>
              </a:solidFill>
              <a:prstDash val="solid"/>
              <a:miter lim="400000"/>
            </a:ln>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gr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EUROPE MAP</a:t>
            </a:r>
          </a:p>
          <a:p>
            <a:r>
              <a:rPr lang="en-US" dirty="0">
                <a:solidFill>
                  <a:srgbClr val="464646"/>
                </a:solidFill>
                <a:latin typeface="Candara" panose="020E0502030303020204" pitchFamily="34" charset="0"/>
              </a:rPr>
              <a:t>Your Subtitle</a:t>
            </a:r>
          </a:p>
        </p:txBody>
      </p:sp>
      <p:sp>
        <p:nvSpPr>
          <p:cNvPr id="94" name="TextBox 93">
            <a:extLst>
              <a:ext uri="{FF2B5EF4-FFF2-40B4-BE49-F238E27FC236}">
                <a16:creationId xmlns:a16="http://schemas.microsoft.com/office/drawing/2014/main" id="{600BEAD1-69EE-47D5-8FC1-C99F87C36A46}"/>
              </a:ext>
            </a:extLst>
          </p:cNvPr>
          <p:cNvSpPr txBox="1"/>
          <p:nvPr/>
        </p:nvSpPr>
        <p:spPr>
          <a:xfrm>
            <a:off x="9178906" y="1534134"/>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2A38A51E-5BB1-4E0D-B2DC-8691E93082AD}"/>
              </a:ext>
            </a:extLst>
          </p:cNvPr>
          <p:cNvSpPr txBox="1"/>
          <p:nvPr/>
        </p:nvSpPr>
        <p:spPr>
          <a:xfrm>
            <a:off x="181418" y="3048978"/>
            <a:ext cx="2183625" cy="192360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BB8203AC-2480-48D1-BFDC-44133BBD7A60}"/>
              </a:ext>
            </a:extLst>
          </p:cNvPr>
          <p:cNvSpPr txBox="1"/>
          <p:nvPr/>
        </p:nvSpPr>
        <p:spPr>
          <a:xfrm>
            <a:off x="9668720" y="5012644"/>
            <a:ext cx="2858746"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DCEA1EB4-C59A-485F-B916-556F4AFFBA40}"/>
              </a:ext>
            </a:extLst>
          </p:cNvPr>
          <p:cNvGrpSpPr/>
          <p:nvPr/>
        </p:nvGrpSpPr>
        <p:grpSpPr>
          <a:xfrm>
            <a:off x="913365" y="2204526"/>
            <a:ext cx="3594912" cy="1375905"/>
            <a:chOff x="1068351" y="3041919"/>
            <a:chExt cx="3594912" cy="1375905"/>
          </a:xfrm>
        </p:grpSpPr>
        <p:sp>
          <p:nvSpPr>
            <p:cNvPr id="98" name="Freeform: Shape 97">
              <a:extLst>
                <a:ext uri="{FF2B5EF4-FFF2-40B4-BE49-F238E27FC236}">
                  <a16:creationId xmlns:a16="http://schemas.microsoft.com/office/drawing/2014/main" id="{15CDC91C-96E8-4008-9234-FCD4DEA7B52D}"/>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Oval 98">
              <a:extLst>
                <a:ext uri="{FF2B5EF4-FFF2-40B4-BE49-F238E27FC236}">
                  <a16:creationId xmlns:a16="http://schemas.microsoft.com/office/drawing/2014/main" id="{55B766E4-EC5C-4CAB-95F6-4BE0DB4CAF36}"/>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EFBD9B97-1302-4B87-ACBF-4E7C1C4DDB5F}"/>
                </a:ext>
              </a:extLst>
            </p:cNvPr>
            <p:cNvGrpSpPr>
              <a:grpSpLocks noChangeAspect="1"/>
            </p:cNvGrpSpPr>
            <p:nvPr/>
          </p:nvGrpSpPr>
          <p:grpSpPr>
            <a:xfrm>
              <a:off x="3815650" y="3311749"/>
              <a:ext cx="548640" cy="548640"/>
              <a:chOff x="5638800" y="2971800"/>
              <a:chExt cx="914400" cy="914400"/>
            </a:xfrm>
            <a:solidFill>
              <a:srgbClr val="4D4D4D"/>
            </a:solidFill>
          </p:grpSpPr>
          <p:sp>
            <p:nvSpPr>
              <p:cNvPr id="102" name="Freeform: Shape 101">
                <a:extLst>
                  <a:ext uri="{FF2B5EF4-FFF2-40B4-BE49-F238E27FC236}">
                    <a16:creationId xmlns:a16="http://schemas.microsoft.com/office/drawing/2014/main" id="{27CD7E5E-A52A-45BD-B572-D0E47B57ABC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2982A8A7-2487-49BD-AADE-8C6CE7E5193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13526F7C-B2C0-4886-9D11-EF477F5A2F0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1" name="Text Box 10">
              <a:extLst>
                <a:ext uri="{FF2B5EF4-FFF2-40B4-BE49-F238E27FC236}">
                  <a16:creationId xmlns:a16="http://schemas.microsoft.com/office/drawing/2014/main" id="{AFB5FA25-B242-4CEF-BEF9-E9FEA853278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05" name="Group 104">
            <a:extLst>
              <a:ext uri="{FF2B5EF4-FFF2-40B4-BE49-F238E27FC236}">
                <a16:creationId xmlns:a16="http://schemas.microsoft.com/office/drawing/2014/main" id="{CDF8F50C-9ECB-4B7E-996A-7FDBD078F4A9}"/>
              </a:ext>
            </a:extLst>
          </p:cNvPr>
          <p:cNvGrpSpPr/>
          <p:nvPr/>
        </p:nvGrpSpPr>
        <p:grpSpPr>
          <a:xfrm>
            <a:off x="6313646" y="656512"/>
            <a:ext cx="3509383" cy="1375905"/>
            <a:chOff x="5365323" y="1470099"/>
            <a:chExt cx="3509383" cy="1375905"/>
          </a:xfrm>
        </p:grpSpPr>
        <p:sp>
          <p:nvSpPr>
            <p:cNvPr id="106" name="Freeform: Shape 105">
              <a:extLst>
                <a:ext uri="{FF2B5EF4-FFF2-40B4-BE49-F238E27FC236}">
                  <a16:creationId xmlns:a16="http://schemas.microsoft.com/office/drawing/2014/main" id="{4EB1D2B8-CF19-4240-A948-45E35ABE5F02}"/>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7" name="Oval 106">
              <a:extLst>
                <a:ext uri="{FF2B5EF4-FFF2-40B4-BE49-F238E27FC236}">
                  <a16:creationId xmlns:a16="http://schemas.microsoft.com/office/drawing/2014/main" id="{BA6A884E-BAA1-4477-8C4F-D87C8D519B2B}"/>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8" name="Graphic 107" descr="Tent">
              <a:extLst>
                <a:ext uri="{FF2B5EF4-FFF2-40B4-BE49-F238E27FC236}">
                  <a16:creationId xmlns:a16="http://schemas.microsoft.com/office/drawing/2014/main" id="{4CF65670-9D6F-4809-872F-85D7C9CA46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09" name="Text Box 10">
              <a:extLst>
                <a:ext uri="{FF2B5EF4-FFF2-40B4-BE49-F238E27FC236}">
                  <a16:creationId xmlns:a16="http://schemas.microsoft.com/office/drawing/2014/main" id="{96516C18-2B53-40F5-AAFD-6F4A22302259}"/>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10" name="Chart 109">
            <a:extLst>
              <a:ext uri="{FF2B5EF4-FFF2-40B4-BE49-F238E27FC236}">
                <a16:creationId xmlns:a16="http://schemas.microsoft.com/office/drawing/2014/main" id="{8472E12A-1335-4F19-B4F0-ED1DC5051148}"/>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1" name="Chart 110">
            <a:extLst>
              <a:ext uri="{FF2B5EF4-FFF2-40B4-BE49-F238E27FC236}">
                <a16:creationId xmlns:a16="http://schemas.microsoft.com/office/drawing/2014/main" id="{D2E91AB5-16E4-4F23-B9E9-7CD7E8960DDE}"/>
              </a:ext>
            </a:extLst>
          </p:cNvPr>
          <p:cNvGraphicFramePr>
            <a:graphicFrameLocks noChangeAspect="1"/>
          </p:cNvGraphicFramePr>
          <p:nvPr>
            <p:extLst/>
          </p:nvPr>
        </p:nvGraphicFramePr>
        <p:xfrm>
          <a:off x="3227497" y="198136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2" name="Group 111">
            <a:extLst>
              <a:ext uri="{FF2B5EF4-FFF2-40B4-BE49-F238E27FC236}">
                <a16:creationId xmlns:a16="http://schemas.microsoft.com/office/drawing/2014/main" id="{0F787E39-A524-44FE-BB82-6ED3E039980D}"/>
              </a:ext>
            </a:extLst>
          </p:cNvPr>
          <p:cNvGrpSpPr/>
          <p:nvPr/>
        </p:nvGrpSpPr>
        <p:grpSpPr>
          <a:xfrm>
            <a:off x="7043060" y="4137631"/>
            <a:ext cx="3509383" cy="1375905"/>
            <a:chOff x="5011839" y="4261539"/>
            <a:chExt cx="3509383" cy="1375905"/>
          </a:xfrm>
        </p:grpSpPr>
        <p:grpSp>
          <p:nvGrpSpPr>
            <p:cNvPr id="113" name="Group 112">
              <a:extLst>
                <a:ext uri="{FF2B5EF4-FFF2-40B4-BE49-F238E27FC236}">
                  <a16:creationId xmlns:a16="http://schemas.microsoft.com/office/drawing/2014/main" id="{1065251F-38E2-4D45-A5F3-FD05B9036EBA}"/>
                </a:ext>
              </a:extLst>
            </p:cNvPr>
            <p:cNvGrpSpPr/>
            <p:nvPr/>
          </p:nvGrpSpPr>
          <p:grpSpPr>
            <a:xfrm>
              <a:off x="5011839" y="4261539"/>
              <a:ext cx="3509383" cy="1375905"/>
              <a:chOff x="6611704" y="3606840"/>
              <a:chExt cx="3509383" cy="1375905"/>
            </a:xfrm>
          </p:grpSpPr>
          <p:sp>
            <p:nvSpPr>
              <p:cNvPr id="115" name="Freeform: Shape 114">
                <a:extLst>
                  <a:ext uri="{FF2B5EF4-FFF2-40B4-BE49-F238E27FC236}">
                    <a16:creationId xmlns:a16="http://schemas.microsoft.com/office/drawing/2014/main" id="{A702D01C-99BF-4164-BC27-BC1D0C7B2816}"/>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6" name="Text Box 10">
                <a:extLst>
                  <a:ext uri="{FF2B5EF4-FFF2-40B4-BE49-F238E27FC236}">
                    <a16:creationId xmlns:a16="http://schemas.microsoft.com/office/drawing/2014/main" id="{B326F14A-B8E8-4EB3-869E-0BE15D8E5C34}"/>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17" name="Oval 116">
                <a:extLst>
                  <a:ext uri="{FF2B5EF4-FFF2-40B4-BE49-F238E27FC236}">
                    <a16:creationId xmlns:a16="http://schemas.microsoft.com/office/drawing/2014/main" id="{DFC77EDE-3E91-45B7-AED3-1491B76E4AC0}"/>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4" name="Freeform 3">
              <a:extLst>
                <a:ext uri="{FF2B5EF4-FFF2-40B4-BE49-F238E27FC236}">
                  <a16:creationId xmlns:a16="http://schemas.microsoft.com/office/drawing/2014/main" id="{85B03ABE-4F84-4C6A-AD79-EB0E89134A3C}"/>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18" name="Chart 117">
            <a:extLst>
              <a:ext uri="{FF2B5EF4-FFF2-40B4-BE49-F238E27FC236}">
                <a16:creationId xmlns:a16="http://schemas.microsoft.com/office/drawing/2014/main" id="{9A3AF968-28DA-47B6-A5A1-C8FEF79E93E4}"/>
              </a:ext>
            </a:extLst>
          </p:cNvPr>
          <p:cNvGraphicFramePr>
            <a:graphicFrameLocks noChangeAspect="1"/>
          </p:cNvGraphicFramePr>
          <p:nvPr>
            <p:extLst/>
          </p:nvPr>
        </p:nvGraphicFramePr>
        <p:xfrm>
          <a:off x="6851904" y="391774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2" name="Picture 91">
            <a:hlinkClick r:id="rId7"/>
            <a:extLst>
              <a:ext uri="{FF2B5EF4-FFF2-40B4-BE49-F238E27FC236}">
                <a16:creationId xmlns:a16="http://schemas.microsoft.com/office/drawing/2014/main" id="{D87FB605-50D2-4B87-A714-35D682DEB8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3927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97"/>
                                        </p:tgtEl>
                                        <p:attrNameLst>
                                          <p:attrName>style.visibility</p:attrName>
                                        </p:attrNameLst>
                                      </p:cBhvr>
                                      <p:to>
                                        <p:strVal val="visible"/>
                                      </p:to>
                                    </p:set>
                                    <p:anim calcmode="lin" valueType="num">
                                      <p:cBhvr>
                                        <p:cTn id="11" dur="1000" fill="hold"/>
                                        <p:tgtEl>
                                          <p:spTgt spid="97"/>
                                        </p:tgtEl>
                                        <p:attrNameLst>
                                          <p:attrName>ppt_w</p:attrName>
                                        </p:attrNameLst>
                                      </p:cBhvr>
                                      <p:tavLst>
                                        <p:tav tm="0">
                                          <p:val>
                                            <p:fltVal val="0"/>
                                          </p:val>
                                        </p:tav>
                                        <p:tav tm="100000">
                                          <p:val>
                                            <p:strVal val="#ppt_w"/>
                                          </p:val>
                                        </p:tav>
                                      </p:tavLst>
                                    </p:anim>
                                    <p:anim calcmode="lin" valueType="num">
                                      <p:cBhvr>
                                        <p:cTn id="12" dur="1000" fill="hold"/>
                                        <p:tgtEl>
                                          <p:spTgt spid="97"/>
                                        </p:tgtEl>
                                        <p:attrNameLst>
                                          <p:attrName>ppt_h</p:attrName>
                                        </p:attrNameLst>
                                      </p:cBhvr>
                                      <p:tavLst>
                                        <p:tav tm="0">
                                          <p:val>
                                            <p:fltVal val="0"/>
                                          </p:val>
                                        </p:tav>
                                        <p:tav tm="100000">
                                          <p:val>
                                            <p:strVal val="#ppt_h"/>
                                          </p:val>
                                        </p:tav>
                                      </p:tavLst>
                                    </p:anim>
                                    <p:anim calcmode="lin" valueType="num">
                                      <p:cBhvr>
                                        <p:cTn id="13" dur="1000" fill="hold"/>
                                        <p:tgtEl>
                                          <p:spTgt spid="97"/>
                                        </p:tgtEl>
                                        <p:attrNameLst>
                                          <p:attrName>style.rotation</p:attrName>
                                        </p:attrNameLst>
                                      </p:cBhvr>
                                      <p:tavLst>
                                        <p:tav tm="0">
                                          <p:val>
                                            <p:fltVal val="90"/>
                                          </p:val>
                                        </p:tav>
                                        <p:tav tm="100000">
                                          <p:val>
                                            <p:fltVal val="0"/>
                                          </p:val>
                                        </p:tav>
                                      </p:tavLst>
                                    </p:anim>
                                    <p:animEffect transition="in" filter="fade">
                                      <p:cBhvr>
                                        <p:cTn id="14" dur="1000"/>
                                        <p:tgtEl>
                                          <p:spTgt spid="97"/>
                                        </p:tgtEl>
                                      </p:cBhvr>
                                    </p:animEffect>
                                  </p:childTnLst>
                                </p:cTn>
                              </p:par>
                            </p:childTnLst>
                          </p:cTn>
                        </p:par>
                        <p:par>
                          <p:cTn id="15" fill="hold">
                            <p:stCondLst>
                              <p:cond delay="2000"/>
                            </p:stCondLst>
                            <p:childTnLst>
                              <p:par>
                                <p:cTn id="16" presetID="21" presetClass="entr" presetSubtype="1" fill="hold" grpId="0" nodeType="afterEffect">
                                  <p:stCondLst>
                                    <p:cond delay="0"/>
                                  </p:stCondLst>
                                  <p:childTnLst>
                                    <p:set>
                                      <p:cBhvr>
                                        <p:cTn id="17" dur="1" fill="hold">
                                          <p:stCondLst>
                                            <p:cond delay="0"/>
                                          </p:stCondLst>
                                        </p:cTn>
                                        <p:tgtEl>
                                          <p:spTgt spid="111"/>
                                        </p:tgtEl>
                                        <p:attrNameLst>
                                          <p:attrName>style.visibility</p:attrName>
                                        </p:attrNameLst>
                                      </p:cBhvr>
                                      <p:to>
                                        <p:strVal val="visible"/>
                                      </p:to>
                                    </p:set>
                                    <p:animEffect transition="in" filter="wheel(1)">
                                      <p:cBhvr>
                                        <p:cTn id="18" dur="2000"/>
                                        <p:tgtEl>
                                          <p:spTgt spid="11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1000" fill="hold"/>
                                        <p:tgtEl>
                                          <p:spTgt spid="105"/>
                                        </p:tgtEl>
                                        <p:attrNameLst>
                                          <p:attrName>ppt_w</p:attrName>
                                        </p:attrNameLst>
                                      </p:cBhvr>
                                      <p:tavLst>
                                        <p:tav tm="0">
                                          <p:val>
                                            <p:fltVal val="0"/>
                                          </p:val>
                                        </p:tav>
                                        <p:tav tm="100000">
                                          <p:val>
                                            <p:strVal val="#ppt_w"/>
                                          </p:val>
                                        </p:tav>
                                      </p:tavLst>
                                    </p:anim>
                                    <p:anim calcmode="lin" valueType="num">
                                      <p:cBhvr>
                                        <p:cTn id="29" dur="1000" fill="hold"/>
                                        <p:tgtEl>
                                          <p:spTgt spid="105"/>
                                        </p:tgtEl>
                                        <p:attrNameLst>
                                          <p:attrName>ppt_h</p:attrName>
                                        </p:attrNameLst>
                                      </p:cBhvr>
                                      <p:tavLst>
                                        <p:tav tm="0">
                                          <p:val>
                                            <p:fltVal val="0"/>
                                          </p:val>
                                        </p:tav>
                                        <p:tav tm="100000">
                                          <p:val>
                                            <p:strVal val="#ppt_h"/>
                                          </p:val>
                                        </p:tav>
                                      </p:tavLst>
                                    </p:anim>
                                    <p:anim calcmode="lin" valueType="num">
                                      <p:cBhvr>
                                        <p:cTn id="30" dur="1000" fill="hold"/>
                                        <p:tgtEl>
                                          <p:spTgt spid="105"/>
                                        </p:tgtEl>
                                        <p:attrNameLst>
                                          <p:attrName>style.rotation</p:attrName>
                                        </p:attrNameLst>
                                      </p:cBhvr>
                                      <p:tavLst>
                                        <p:tav tm="0">
                                          <p:val>
                                            <p:fltVal val="90"/>
                                          </p:val>
                                        </p:tav>
                                        <p:tav tm="100000">
                                          <p:val>
                                            <p:fltVal val="0"/>
                                          </p:val>
                                        </p:tav>
                                      </p:tavLst>
                                    </p:anim>
                                    <p:animEffect transition="in" filter="fade">
                                      <p:cBhvr>
                                        <p:cTn id="31" dur="1000"/>
                                        <p:tgtEl>
                                          <p:spTgt spid="105"/>
                                        </p:tgtEl>
                                      </p:cBhvr>
                                    </p:animEffect>
                                  </p:childTnLst>
                                </p:cTn>
                              </p:par>
                            </p:childTnLst>
                          </p:cTn>
                        </p:par>
                        <p:par>
                          <p:cTn id="32" fill="hold">
                            <p:stCondLst>
                              <p:cond delay="6000"/>
                            </p:stCondLst>
                            <p:childTnLst>
                              <p:par>
                                <p:cTn id="33" presetID="21" presetClass="entr" presetSubtype="1" fill="hold" grpId="0" nodeType="afterEffect">
                                  <p:stCondLst>
                                    <p:cond delay="0"/>
                                  </p:stCondLst>
                                  <p:childTnLst>
                                    <p:set>
                                      <p:cBhvr>
                                        <p:cTn id="34" dur="1" fill="hold">
                                          <p:stCondLst>
                                            <p:cond delay="0"/>
                                          </p:stCondLst>
                                        </p:cTn>
                                        <p:tgtEl>
                                          <p:spTgt spid="110"/>
                                        </p:tgtEl>
                                        <p:attrNameLst>
                                          <p:attrName>style.visibility</p:attrName>
                                        </p:attrNameLst>
                                      </p:cBhvr>
                                      <p:to>
                                        <p:strVal val="visible"/>
                                      </p:to>
                                    </p:set>
                                    <p:animEffect transition="in" filter="wheel(1)">
                                      <p:cBhvr>
                                        <p:cTn id="35" dur="2000"/>
                                        <p:tgtEl>
                                          <p:spTgt spid="110"/>
                                        </p:tgtEl>
                                      </p:cBhvr>
                                    </p:animEffect>
                                  </p:childTnLst>
                                </p:cTn>
                              </p:par>
                            </p:childTnLst>
                          </p:cTn>
                        </p:par>
                        <p:par>
                          <p:cTn id="36" fill="hold">
                            <p:stCondLst>
                              <p:cond delay="800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9000"/>
                            </p:stCondLst>
                            <p:childTnLst>
                              <p:par>
                                <p:cTn id="43" presetID="31" presetClass="entr" presetSubtype="0" fill="hold" nodeType="afterEffect">
                                  <p:stCondLst>
                                    <p:cond delay="0"/>
                                  </p:stCondLst>
                                  <p:childTnLst>
                                    <p:set>
                                      <p:cBhvr>
                                        <p:cTn id="44" dur="1" fill="hold">
                                          <p:stCondLst>
                                            <p:cond delay="0"/>
                                          </p:stCondLst>
                                        </p:cTn>
                                        <p:tgtEl>
                                          <p:spTgt spid="112"/>
                                        </p:tgtEl>
                                        <p:attrNameLst>
                                          <p:attrName>style.visibility</p:attrName>
                                        </p:attrNameLst>
                                      </p:cBhvr>
                                      <p:to>
                                        <p:strVal val="visible"/>
                                      </p:to>
                                    </p:set>
                                    <p:anim calcmode="lin" valueType="num">
                                      <p:cBhvr>
                                        <p:cTn id="45" dur="1000" fill="hold"/>
                                        <p:tgtEl>
                                          <p:spTgt spid="112"/>
                                        </p:tgtEl>
                                        <p:attrNameLst>
                                          <p:attrName>ppt_w</p:attrName>
                                        </p:attrNameLst>
                                      </p:cBhvr>
                                      <p:tavLst>
                                        <p:tav tm="0">
                                          <p:val>
                                            <p:fltVal val="0"/>
                                          </p:val>
                                        </p:tav>
                                        <p:tav tm="100000">
                                          <p:val>
                                            <p:strVal val="#ppt_w"/>
                                          </p:val>
                                        </p:tav>
                                      </p:tavLst>
                                    </p:anim>
                                    <p:anim calcmode="lin" valueType="num">
                                      <p:cBhvr>
                                        <p:cTn id="46" dur="1000" fill="hold"/>
                                        <p:tgtEl>
                                          <p:spTgt spid="112"/>
                                        </p:tgtEl>
                                        <p:attrNameLst>
                                          <p:attrName>ppt_h</p:attrName>
                                        </p:attrNameLst>
                                      </p:cBhvr>
                                      <p:tavLst>
                                        <p:tav tm="0">
                                          <p:val>
                                            <p:fltVal val="0"/>
                                          </p:val>
                                        </p:tav>
                                        <p:tav tm="100000">
                                          <p:val>
                                            <p:strVal val="#ppt_h"/>
                                          </p:val>
                                        </p:tav>
                                      </p:tavLst>
                                    </p:anim>
                                    <p:anim calcmode="lin" valueType="num">
                                      <p:cBhvr>
                                        <p:cTn id="47" dur="1000" fill="hold"/>
                                        <p:tgtEl>
                                          <p:spTgt spid="112"/>
                                        </p:tgtEl>
                                        <p:attrNameLst>
                                          <p:attrName>style.rotation</p:attrName>
                                        </p:attrNameLst>
                                      </p:cBhvr>
                                      <p:tavLst>
                                        <p:tav tm="0">
                                          <p:val>
                                            <p:fltVal val="90"/>
                                          </p:val>
                                        </p:tav>
                                        <p:tav tm="100000">
                                          <p:val>
                                            <p:fltVal val="0"/>
                                          </p:val>
                                        </p:tav>
                                      </p:tavLst>
                                    </p:anim>
                                    <p:animEffect transition="in" filter="fade">
                                      <p:cBhvr>
                                        <p:cTn id="48" dur="1000"/>
                                        <p:tgtEl>
                                          <p:spTgt spid="112"/>
                                        </p:tgtEl>
                                      </p:cBhvr>
                                    </p:animEffect>
                                  </p:childTnLst>
                                </p:cTn>
                              </p:par>
                            </p:childTnLst>
                          </p:cTn>
                        </p:par>
                        <p:par>
                          <p:cTn id="49" fill="hold">
                            <p:stCondLst>
                              <p:cond delay="10000"/>
                            </p:stCondLst>
                            <p:childTnLst>
                              <p:par>
                                <p:cTn id="50" presetID="21" presetClass="entr" presetSubtype="1" fill="hold" grpId="0" nodeType="after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wheel(1)">
                                      <p:cBhvr>
                                        <p:cTn id="52" dur="2000"/>
                                        <p:tgtEl>
                                          <p:spTgt spid="118"/>
                                        </p:tgtEl>
                                      </p:cBhvr>
                                    </p:animEffect>
                                  </p:childTnLst>
                                </p:cTn>
                              </p:par>
                            </p:childTnLst>
                          </p:cTn>
                        </p:par>
                        <p:par>
                          <p:cTn id="53" fill="hold">
                            <p:stCondLst>
                              <p:cond delay="12000"/>
                            </p:stCondLst>
                            <p:childTnLst>
                              <p:par>
                                <p:cTn id="54" presetID="42" presetClass="entr" presetSubtype="0" fill="hold" grpId="0" nodeType="afterEffect">
                                  <p:stCondLst>
                                    <p:cond delay="0"/>
                                  </p:stCondLst>
                                  <p:childTnLst>
                                    <p:set>
                                      <p:cBhvr>
                                        <p:cTn id="55" dur="1" fill="hold">
                                          <p:stCondLst>
                                            <p:cond delay="0"/>
                                          </p:stCondLst>
                                        </p:cTn>
                                        <p:tgtEl>
                                          <p:spTgt spid="96"/>
                                        </p:tgtEl>
                                        <p:attrNameLst>
                                          <p:attrName>style.visibility</p:attrName>
                                        </p:attrNameLst>
                                      </p:cBhvr>
                                      <p:to>
                                        <p:strVal val="visible"/>
                                      </p:to>
                                    </p:set>
                                    <p:animEffect transition="in" filter="fade">
                                      <p:cBhvr>
                                        <p:cTn id="56" dur="1000"/>
                                        <p:tgtEl>
                                          <p:spTgt spid="96"/>
                                        </p:tgtEl>
                                      </p:cBhvr>
                                    </p:animEffect>
                                    <p:anim calcmode="lin" valueType="num">
                                      <p:cBhvr>
                                        <p:cTn id="57" dur="1000" fill="hold"/>
                                        <p:tgtEl>
                                          <p:spTgt spid="96"/>
                                        </p:tgtEl>
                                        <p:attrNameLst>
                                          <p:attrName>ppt_x</p:attrName>
                                        </p:attrNameLst>
                                      </p:cBhvr>
                                      <p:tavLst>
                                        <p:tav tm="0">
                                          <p:val>
                                            <p:strVal val="#ppt_x"/>
                                          </p:val>
                                        </p:tav>
                                        <p:tav tm="100000">
                                          <p:val>
                                            <p:strVal val="#ppt_x"/>
                                          </p:val>
                                        </p:tav>
                                      </p:tavLst>
                                    </p:anim>
                                    <p:anim calcmode="lin" valueType="num">
                                      <p:cBhvr>
                                        <p:cTn id="58"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p:bldP spid="94" grpId="0"/>
      <p:bldP spid="95" grpId="0"/>
      <p:bldP spid="96" grpId="0"/>
      <p:bldGraphic spid="110" grpId="0">
        <p:bldAsOne/>
      </p:bldGraphic>
      <p:bldGraphic spid="111" grpId="0">
        <p:bldAsOne/>
      </p:bldGraphic>
      <p:bldGraphic spid="11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Roboto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2019-10-03T16:25:46Z</dcterms:modified>
</cp:coreProperties>
</file>