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9B4C-47E6-A910-03785AF771A0}"/>
              </c:ext>
            </c:extLst>
          </c:dPt>
          <c:dPt>
            <c:idx val="1"/>
            <c:bubble3D val="0"/>
            <c:extLst>
              <c:ext xmlns:c16="http://schemas.microsoft.com/office/drawing/2014/chart" uri="{C3380CC4-5D6E-409C-BE32-E72D297353CC}">
                <c16:uniqueId val="{00000001-9B4C-47E6-A910-03785AF771A0}"/>
              </c:ext>
            </c:extLst>
          </c:dPt>
          <c:dPt>
            <c:idx val="2"/>
            <c:bubble3D val="0"/>
            <c:extLst>
              <c:ext xmlns:c16="http://schemas.microsoft.com/office/drawing/2014/chart" uri="{C3380CC4-5D6E-409C-BE32-E72D297353CC}">
                <c16:uniqueId val="{00000002-9B4C-47E6-A910-03785AF771A0}"/>
              </c:ext>
            </c:extLst>
          </c:dPt>
          <c:dPt>
            <c:idx val="3"/>
            <c:bubble3D val="0"/>
            <c:extLst>
              <c:ext xmlns:c16="http://schemas.microsoft.com/office/drawing/2014/chart" uri="{C3380CC4-5D6E-409C-BE32-E72D297353CC}">
                <c16:uniqueId val="{00000003-9B4C-47E6-A910-03785AF771A0}"/>
              </c:ext>
            </c:extLst>
          </c:dPt>
          <c:dPt>
            <c:idx val="4"/>
            <c:bubble3D val="0"/>
            <c:extLst>
              <c:ext xmlns:c16="http://schemas.microsoft.com/office/drawing/2014/chart" uri="{C3380CC4-5D6E-409C-BE32-E72D297353CC}">
                <c16:uniqueId val="{00000004-9B4C-47E6-A910-03785AF771A0}"/>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9B4C-47E6-A910-03785AF771A0}"/>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9B4C-47E6-A910-03785AF771A0}"/>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9B4C-47E6-A910-03785AF771A0}"/>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9B4C-47E6-A910-03785AF771A0}"/>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9B4C-47E6-A910-03785AF771A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B4C-47E6-A910-03785AF771A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EF3E-40E2-A774-7BE52705770D}"/>
              </c:ext>
            </c:extLst>
          </c:dPt>
          <c:dPt>
            <c:idx val="1"/>
            <c:bubble3D val="0"/>
            <c:extLst>
              <c:ext xmlns:c16="http://schemas.microsoft.com/office/drawing/2014/chart" uri="{C3380CC4-5D6E-409C-BE32-E72D297353CC}">
                <c16:uniqueId val="{00000001-EF3E-40E2-A774-7BE52705770D}"/>
              </c:ext>
            </c:extLst>
          </c:dPt>
          <c:dPt>
            <c:idx val="2"/>
            <c:bubble3D val="0"/>
            <c:extLst>
              <c:ext xmlns:c16="http://schemas.microsoft.com/office/drawing/2014/chart" uri="{C3380CC4-5D6E-409C-BE32-E72D297353CC}">
                <c16:uniqueId val="{00000002-EF3E-40E2-A774-7BE52705770D}"/>
              </c:ext>
            </c:extLst>
          </c:dPt>
          <c:dPt>
            <c:idx val="3"/>
            <c:bubble3D val="0"/>
            <c:extLst>
              <c:ext xmlns:c16="http://schemas.microsoft.com/office/drawing/2014/chart" uri="{C3380CC4-5D6E-409C-BE32-E72D297353CC}">
                <c16:uniqueId val="{00000003-EF3E-40E2-A774-7BE52705770D}"/>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EF3E-40E2-A774-7BE52705770D}"/>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EF3E-40E2-A774-7BE52705770D}"/>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EF3E-40E2-A774-7BE52705770D}"/>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EF3E-40E2-A774-7BE52705770D}"/>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EF3E-40E2-A774-7BE52705770D}"/>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EF3E-40E2-A774-7BE52705770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EF3E-40E2-A774-7BE52705770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A1DA-43E7-9557-FB7B7950A8F0}"/>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A1DA-43E7-9557-FB7B7950A8F0}"/>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A1DA-43E7-9557-FB7B7950A8F0}"/>
              </c:ext>
            </c:extLst>
          </c:dPt>
          <c:dPt>
            <c:idx val="3"/>
            <c:bubble3D val="0"/>
            <c:extLst>
              <c:ext xmlns:c16="http://schemas.microsoft.com/office/drawing/2014/chart" uri="{C3380CC4-5D6E-409C-BE32-E72D297353CC}">
                <c16:uniqueId val="{00000006-A1DA-43E7-9557-FB7B7950A8F0}"/>
              </c:ext>
            </c:extLst>
          </c:dPt>
          <c:dPt>
            <c:idx val="4"/>
            <c:bubble3D val="0"/>
            <c:extLst>
              <c:ext xmlns:c16="http://schemas.microsoft.com/office/drawing/2014/chart" uri="{C3380CC4-5D6E-409C-BE32-E72D297353CC}">
                <c16:uniqueId val="{00000007-A1DA-43E7-9557-FB7B7950A8F0}"/>
              </c:ext>
            </c:extLst>
          </c:dPt>
          <c:dPt>
            <c:idx val="5"/>
            <c:bubble3D val="0"/>
            <c:extLst>
              <c:ext xmlns:c16="http://schemas.microsoft.com/office/drawing/2014/chart" uri="{C3380CC4-5D6E-409C-BE32-E72D297353CC}">
                <c16:uniqueId val="{00000008-A1DA-43E7-9557-FB7B7950A8F0}"/>
              </c:ext>
            </c:extLst>
          </c:dPt>
          <c:dPt>
            <c:idx val="6"/>
            <c:bubble3D val="0"/>
            <c:extLst>
              <c:ext xmlns:c16="http://schemas.microsoft.com/office/drawing/2014/chart" uri="{C3380CC4-5D6E-409C-BE32-E72D297353CC}">
                <c16:uniqueId val="{00000009-A1DA-43E7-9557-FB7B7950A8F0}"/>
              </c:ext>
            </c:extLst>
          </c:dPt>
          <c:dPt>
            <c:idx val="7"/>
            <c:bubble3D val="0"/>
            <c:extLst>
              <c:ext xmlns:c16="http://schemas.microsoft.com/office/drawing/2014/chart" uri="{C3380CC4-5D6E-409C-BE32-E72D297353CC}">
                <c16:uniqueId val="{0000000A-A1DA-43E7-9557-FB7B7950A8F0}"/>
              </c:ext>
            </c:extLst>
          </c:dPt>
          <c:dPt>
            <c:idx val="8"/>
            <c:bubble3D val="0"/>
            <c:extLst>
              <c:ext xmlns:c16="http://schemas.microsoft.com/office/drawing/2014/chart" uri="{C3380CC4-5D6E-409C-BE32-E72D297353CC}">
                <c16:uniqueId val="{0000000B-A1DA-43E7-9557-FB7B7950A8F0}"/>
              </c:ext>
            </c:extLst>
          </c:dPt>
          <c:dPt>
            <c:idx val="9"/>
            <c:bubble3D val="0"/>
            <c:extLst>
              <c:ext xmlns:c16="http://schemas.microsoft.com/office/drawing/2014/chart" uri="{C3380CC4-5D6E-409C-BE32-E72D297353CC}">
                <c16:uniqueId val="{0000000C-A1DA-43E7-9557-FB7B7950A8F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1DA-43E7-9557-FB7B7950A8F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40242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0004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2EC938F-F660-4D92-940D-07B0743980B0}"/>
              </a:ext>
            </a:extLst>
          </p:cNvPr>
          <p:cNvGrpSpPr>
            <a:grpSpLocks noChangeAspect="1"/>
          </p:cNvGrpSpPr>
          <p:nvPr/>
        </p:nvGrpSpPr>
        <p:grpSpPr>
          <a:xfrm>
            <a:off x="2294877" y="1477712"/>
            <a:ext cx="7132320" cy="4774989"/>
            <a:chOff x="4450080" y="990600"/>
            <a:chExt cx="7589520" cy="5081079"/>
          </a:xfrm>
          <a:solidFill>
            <a:schemeClr val="bg1">
              <a:lumMod val="65000"/>
            </a:schemeClr>
          </a:solidFill>
          <a:effectLst>
            <a:outerShdw blurRad="50800" dist="38100" dir="18900000" algn="bl" rotWithShape="0">
              <a:prstClr val="black">
                <a:alpha val="40000"/>
              </a:prstClr>
            </a:outerShdw>
          </a:effectLst>
        </p:grpSpPr>
        <p:sp>
          <p:nvSpPr>
            <p:cNvPr id="13317" name="Freeform 5"/>
            <p:cNvSpPr>
              <a:spLocks/>
            </p:cNvSpPr>
            <p:nvPr/>
          </p:nvSpPr>
          <p:spPr bwMode="auto">
            <a:xfrm>
              <a:off x="5527802" y="2407954"/>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18" name="Freeform 6"/>
            <p:cNvSpPr>
              <a:spLocks/>
            </p:cNvSpPr>
            <p:nvPr/>
          </p:nvSpPr>
          <p:spPr bwMode="auto">
            <a:xfrm>
              <a:off x="5608029" y="3442890"/>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19" name="Freeform 7"/>
            <p:cNvSpPr>
              <a:spLocks/>
            </p:cNvSpPr>
            <p:nvPr/>
          </p:nvSpPr>
          <p:spPr bwMode="auto">
            <a:xfrm>
              <a:off x="4450080" y="3178138"/>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0" name="Freeform 8"/>
            <p:cNvSpPr>
              <a:spLocks/>
            </p:cNvSpPr>
            <p:nvPr/>
          </p:nvSpPr>
          <p:spPr bwMode="auto">
            <a:xfrm>
              <a:off x="5035740" y="2875949"/>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1" name="Freeform 9"/>
            <p:cNvSpPr>
              <a:spLocks/>
            </p:cNvSpPr>
            <p:nvPr/>
          </p:nvSpPr>
          <p:spPr bwMode="auto">
            <a:xfrm>
              <a:off x="5065157" y="1268722"/>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2" name="Freeform 10"/>
            <p:cNvSpPr>
              <a:spLocks/>
            </p:cNvSpPr>
            <p:nvPr/>
          </p:nvSpPr>
          <p:spPr bwMode="auto">
            <a:xfrm>
              <a:off x="4650648" y="2169946"/>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3" name="Freeform 11"/>
            <p:cNvSpPr>
              <a:spLocks/>
            </p:cNvSpPr>
            <p:nvPr/>
          </p:nvSpPr>
          <p:spPr bwMode="auto">
            <a:xfrm>
              <a:off x="6554713" y="1471965"/>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4" name="Freeform 12"/>
            <p:cNvSpPr>
              <a:spLocks/>
            </p:cNvSpPr>
            <p:nvPr/>
          </p:nvSpPr>
          <p:spPr bwMode="auto">
            <a:xfrm>
              <a:off x="6121485" y="2199362"/>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5" name="Freeform 13"/>
            <p:cNvSpPr>
              <a:spLocks/>
            </p:cNvSpPr>
            <p:nvPr/>
          </p:nvSpPr>
          <p:spPr bwMode="auto">
            <a:xfrm>
              <a:off x="5688257" y="1295465"/>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6" name="Freeform 14"/>
            <p:cNvSpPr>
              <a:spLocks/>
            </p:cNvSpPr>
            <p:nvPr/>
          </p:nvSpPr>
          <p:spPr bwMode="auto">
            <a:xfrm>
              <a:off x="6995965" y="3729034"/>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7" name="Freeform 15"/>
            <p:cNvSpPr>
              <a:spLocks/>
            </p:cNvSpPr>
            <p:nvPr/>
          </p:nvSpPr>
          <p:spPr bwMode="auto">
            <a:xfrm>
              <a:off x="7584300" y="2448068"/>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8" name="Freeform 16"/>
            <p:cNvSpPr>
              <a:spLocks/>
            </p:cNvSpPr>
            <p:nvPr/>
          </p:nvSpPr>
          <p:spPr bwMode="auto">
            <a:xfrm>
              <a:off x="6642965" y="2656660"/>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29" name="Freeform 17"/>
            <p:cNvSpPr>
              <a:spLocks/>
            </p:cNvSpPr>
            <p:nvPr/>
          </p:nvSpPr>
          <p:spPr bwMode="auto">
            <a:xfrm>
              <a:off x="8966887" y="1003972"/>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0" name="Freeform 18"/>
            <p:cNvSpPr>
              <a:spLocks/>
            </p:cNvSpPr>
            <p:nvPr/>
          </p:nvSpPr>
          <p:spPr bwMode="auto">
            <a:xfrm>
              <a:off x="7947998" y="990600"/>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1" name="Freeform 19"/>
            <p:cNvSpPr>
              <a:spLocks/>
            </p:cNvSpPr>
            <p:nvPr/>
          </p:nvSpPr>
          <p:spPr bwMode="auto">
            <a:xfrm>
              <a:off x="8988281" y="3113956"/>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2" name="Freeform 20"/>
            <p:cNvSpPr>
              <a:spLocks/>
            </p:cNvSpPr>
            <p:nvPr/>
          </p:nvSpPr>
          <p:spPr bwMode="auto">
            <a:xfrm>
              <a:off x="8613886" y="2231453"/>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3" name="Freeform 21"/>
            <p:cNvSpPr>
              <a:spLocks/>
            </p:cNvSpPr>
            <p:nvPr/>
          </p:nvSpPr>
          <p:spPr bwMode="auto">
            <a:xfrm>
              <a:off x="7640459" y="3073843"/>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4" name="Freeform 22"/>
            <p:cNvSpPr>
              <a:spLocks noEditPoints="1"/>
            </p:cNvSpPr>
            <p:nvPr/>
          </p:nvSpPr>
          <p:spPr bwMode="auto">
            <a:xfrm>
              <a:off x="7437216" y="1576262"/>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5" name="Freeform 23"/>
            <p:cNvSpPr>
              <a:spLocks/>
            </p:cNvSpPr>
            <p:nvPr/>
          </p:nvSpPr>
          <p:spPr bwMode="auto">
            <a:xfrm>
              <a:off x="7857074" y="2202037"/>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6" name="Freeform 24"/>
            <p:cNvSpPr>
              <a:spLocks noEditPoints="1"/>
            </p:cNvSpPr>
            <p:nvPr/>
          </p:nvSpPr>
          <p:spPr bwMode="auto">
            <a:xfrm>
              <a:off x="7833005" y="3726361"/>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7" name="Freeform 25"/>
            <p:cNvSpPr>
              <a:spLocks/>
            </p:cNvSpPr>
            <p:nvPr/>
          </p:nvSpPr>
          <p:spPr bwMode="auto">
            <a:xfrm>
              <a:off x="11023385" y="2528296"/>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8" name="Freeform 26"/>
            <p:cNvSpPr>
              <a:spLocks/>
            </p:cNvSpPr>
            <p:nvPr/>
          </p:nvSpPr>
          <p:spPr bwMode="auto">
            <a:xfrm>
              <a:off x="10475163" y="3071168"/>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39" name="Freeform 27"/>
            <p:cNvSpPr>
              <a:spLocks/>
            </p:cNvSpPr>
            <p:nvPr/>
          </p:nvSpPr>
          <p:spPr bwMode="auto">
            <a:xfrm>
              <a:off x="9774510" y="2290287"/>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40" name="Freeform 28"/>
            <p:cNvSpPr>
              <a:spLocks/>
            </p:cNvSpPr>
            <p:nvPr/>
          </p:nvSpPr>
          <p:spPr bwMode="auto">
            <a:xfrm>
              <a:off x="9499063" y="3779846"/>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41" name="Freeform 29"/>
            <p:cNvSpPr>
              <a:spLocks noEditPoints="1"/>
            </p:cNvSpPr>
            <p:nvPr/>
          </p:nvSpPr>
          <p:spPr bwMode="auto">
            <a:xfrm>
              <a:off x="8464128" y="4138196"/>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3342" name="Freeform 30"/>
            <p:cNvSpPr>
              <a:spLocks noEditPoints="1"/>
            </p:cNvSpPr>
            <p:nvPr/>
          </p:nvSpPr>
          <p:spPr bwMode="auto">
            <a:xfrm>
              <a:off x="8779689" y="4964539"/>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grpFill/>
            <a:ln w="1" cap="flat">
              <a:solidFill>
                <a:schemeClr val="bg1"/>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UKRAINE MAP</a:t>
            </a:r>
          </a:p>
          <a:p>
            <a:r>
              <a:rPr lang="en-US" dirty="0">
                <a:solidFill>
                  <a:srgbClr val="464646"/>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7AA987F8-34FE-4896-8E3E-20CD9CEDFFE2}"/>
              </a:ext>
            </a:extLst>
          </p:cNvPr>
          <p:cNvSpPr txBox="1"/>
          <p:nvPr/>
        </p:nvSpPr>
        <p:spPr>
          <a:xfrm>
            <a:off x="8914514" y="1477712"/>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F4383B58-B669-4D32-B19E-F8C0EE5EC3A9}"/>
              </a:ext>
            </a:extLst>
          </p:cNvPr>
          <p:cNvSpPr txBox="1"/>
          <p:nvPr/>
        </p:nvSpPr>
        <p:spPr>
          <a:xfrm>
            <a:off x="140607" y="3000896"/>
            <a:ext cx="2310745" cy="192360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029642CB-1E76-4924-9753-A101908007D6}"/>
              </a:ext>
            </a:extLst>
          </p:cNvPr>
          <p:cNvSpPr txBox="1"/>
          <p:nvPr/>
        </p:nvSpPr>
        <p:spPr>
          <a:xfrm>
            <a:off x="8144670" y="5113928"/>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FA8C9CA7-E21A-41D1-8D65-14FFF5781722}"/>
              </a:ext>
            </a:extLst>
          </p:cNvPr>
          <p:cNvGrpSpPr/>
          <p:nvPr/>
        </p:nvGrpSpPr>
        <p:grpSpPr>
          <a:xfrm>
            <a:off x="903179" y="2150078"/>
            <a:ext cx="3594912" cy="1375905"/>
            <a:chOff x="1068351" y="3041919"/>
            <a:chExt cx="3594912" cy="1375905"/>
          </a:xfrm>
        </p:grpSpPr>
        <p:sp>
          <p:nvSpPr>
            <p:cNvPr id="62" name="Freeform: Shape 61">
              <a:extLst>
                <a:ext uri="{FF2B5EF4-FFF2-40B4-BE49-F238E27FC236}">
                  <a16:creationId xmlns:a16="http://schemas.microsoft.com/office/drawing/2014/main" id="{2BEA9215-5F16-4944-B7AF-E759DB2AB9B6}"/>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3" name="Oval 62">
              <a:extLst>
                <a:ext uri="{FF2B5EF4-FFF2-40B4-BE49-F238E27FC236}">
                  <a16:creationId xmlns:a16="http://schemas.microsoft.com/office/drawing/2014/main" id="{0AC2D3C6-CF3E-4C6F-9670-5329694A59D9}"/>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aphic 26" descr="Hike">
              <a:extLst>
                <a:ext uri="{FF2B5EF4-FFF2-40B4-BE49-F238E27FC236}">
                  <a16:creationId xmlns:a16="http://schemas.microsoft.com/office/drawing/2014/main" id="{8079ABEB-786D-4F13-9531-512E3A012181}"/>
                </a:ext>
              </a:extLst>
            </p:cNvPr>
            <p:cNvGrpSpPr>
              <a:grpSpLocks noChangeAspect="1"/>
            </p:cNvGrpSpPr>
            <p:nvPr/>
          </p:nvGrpSpPr>
          <p:grpSpPr>
            <a:xfrm>
              <a:off x="3815650" y="3311749"/>
              <a:ext cx="548640" cy="548640"/>
              <a:chOff x="5638800" y="2971800"/>
              <a:chExt cx="914400" cy="914400"/>
            </a:xfrm>
            <a:solidFill>
              <a:srgbClr val="4D4D4D"/>
            </a:solidFill>
          </p:grpSpPr>
          <p:sp>
            <p:nvSpPr>
              <p:cNvPr id="66" name="Freeform: Shape 65">
                <a:extLst>
                  <a:ext uri="{FF2B5EF4-FFF2-40B4-BE49-F238E27FC236}">
                    <a16:creationId xmlns:a16="http://schemas.microsoft.com/office/drawing/2014/main" id="{5E10192A-BDEB-4958-9B36-6AA603D0C44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E16587C4-2C83-41B5-B7BA-232BF91DEDB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E3D4918C-5DCA-4E5A-9288-D35F6ECC7BA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5" name="Text Box 10">
              <a:extLst>
                <a:ext uri="{FF2B5EF4-FFF2-40B4-BE49-F238E27FC236}">
                  <a16:creationId xmlns:a16="http://schemas.microsoft.com/office/drawing/2014/main" id="{48EB96FD-BDE0-41CA-B055-C1AA6C051648}"/>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69" name="Group 68">
            <a:extLst>
              <a:ext uri="{FF2B5EF4-FFF2-40B4-BE49-F238E27FC236}">
                <a16:creationId xmlns:a16="http://schemas.microsoft.com/office/drawing/2014/main" id="{464221D1-9FF8-4E62-805D-55034B5A7861}"/>
              </a:ext>
            </a:extLst>
          </p:cNvPr>
          <p:cNvGrpSpPr/>
          <p:nvPr/>
        </p:nvGrpSpPr>
        <p:grpSpPr>
          <a:xfrm>
            <a:off x="6313646" y="656512"/>
            <a:ext cx="3509383" cy="1375905"/>
            <a:chOff x="5365323" y="1470099"/>
            <a:chExt cx="3509383" cy="1375905"/>
          </a:xfrm>
        </p:grpSpPr>
        <p:sp>
          <p:nvSpPr>
            <p:cNvPr id="70" name="Freeform: Shape 69">
              <a:extLst>
                <a:ext uri="{FF2B5EF4-FFF2-40B4-BE49-F238E27FC236}">
                  <a16:creationId xmlns:a16="http://schemas.microsoft.com/office/drawing/2014/main" id="{49968722-7184-4A02-85A3-67D98A89BD7A}"/>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Oval 70">
              <a:extLst>
                <a:ext uri="{FF2B5EF4-FFF2-40B4-BE49-F238E27FC236}">
                  <a16:creationId xmlns:a16="http://schemas.microsoft.com/office/drawing/2014/main" id="{9368D4DB-32ED-43A6-9FE4-D7192A92F38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2" name="Graphic 71" descr="Tent">
              <a:extLst>
                <a:ext uri="{FF2B5EF4-FFF2-40B4-BE49-F238E27FC236}">
                  <a16:creationId xmlns:a16="http://schemas.microsoft.com/office/drawing/2014/main" id="{340B7CE0-1107-4258-8A54-DC367B5823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3" name="Text Box 10">
              <a:extLst>
                <a:ext uri="{FF2B5EF4-FFF2-40B4-BE49-F238E27FC236}">
                  <a16:creationId xmlns:a16="http://schemas.microsoft.com/office/drawing/2014/main" id="{E0BCA4E3-8A3D-459E-A874-0A8974EFF28F}"/>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4" name="Chart 73">
            <a:extLst>
              <a:ext uri="{FF2B5EF4-FFF2-40B4-BE49-F238E27FC236}">
                <a16:creationId xmlns:a16="http://schemas.microsoft.com/office/drawing/2014/main" id="{4FF7B3F7-152B-4851-A0FE-D86E3E924ACC}"/>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5" name="Chart 74">
            <a:extLst>
              <a:ext uri="{FF2B5EF4-FFF2-40B4-BE49-F238E27FC236}">
                <a16:creationId xmlns:a16="http://schemas.microsoft.com/office/drawing/2014/main" id="{6FC98394-F87D-4791-A236-A8C18D767EE5}"/>
              </a:ext>
            </a:extLst>
          </p:cNvPr>
          <p:cNvGraphicFramePr>
            <a:graphicFrameLocks noChangeAspect="1"/>
          </p:cNvGraphicFramePr>
          <p:nvPr>
            <p:extLst/>
          </p:nvPr>
        </p:nvGraphicFramePr>
        <p:xfrm>
          <a:off x="3217311" y="192691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76" name="Group 75">
            <a:extLst>
              <a:ext uri="{FF2B5EF4-FFF2-40B4-BE49-F238E27FC236}">
                <a16:creationId xmlns:a16="http://schemas.microsoft.com/office/drawing/2014/main" id="{B0DF0FC2-8C83-487C-B38F-91A41B4D6EB9}"/>
              </a:ext>
            </a:extLst>
          </p:cNvPr>
          <p:cNvGrpSpPr/>
          <p:nvPr/>
        </p:nvGrpSpPr>
        <p:grpSpPr>
          <a:xfrm>
            <a:off x="6474879" y="4228386"/>
            <a:ext cx="3509383" cy="1375905"/>
            <a:chOff x="5011839" y="4261539"/>
            <a:chExt cx="3509383" cy="1375905"/>
          </a:xfrm>
        </p:grpSpPr>
        <p:grpSp>
          <p:nvGrpSpPr>
            <p:cNvPr id="77" name="Group 76">
              <a:extLst>
                <a:ext uri="{FF2B5EF4-FFF2-40B4-BE49-F238E27FC236}">
                  <a16:creationId xmlns:a16="http://schemas.microsoft.com/office/drawing/2014/main" id="{4EBC32A5-C260-416C-BF2D-2213AEB249BD}"/>
                </a:ext>
              </a:extLst>
            </p:cNvPr>
            <p:cNvGrpSpPr/>
            <p:nvPr/>
          </p:nvGrpSpPr>
          <p:grpSpPr>
            <a:xfrm>
              <a:off x="5011839" y="4261539"/>
              <a:ext cx="3509383" cy="1375905"/>
              <a:chOff x="6611704" y="3606840"/>
              <a:chExt cx="3509383" cy="1375905"/>
            </a:xfrm>
          </p:grpSpPr>
          <p:sp>
            <p:nvSpPr>
              <p:cNvPr id="79" name="Freeform: Shape 78">
                <a:extLst>
                  <a:ext uri="{FF2B5EF4-FFF2-40B4-BE49-F238E27FC236}">
                    <a16:creationId xmlns:a16="http://schemas.microsoft.com/office/drawing/2014/main" id="{8A2956E5-F251-419D-AF98-3680566EF451}"/>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Text Box 10">
                <a:extLst>
                  <a:ext uri="{FF2B5EF4-FFF2-40B4-BE49-F238E27FC236}">
                    <a16:creationId xmlns:a16="http://schemas.microsoft.com/office/drawing/2014/main" id="{D78B6D4E-ED2E-4137-9895-61541D9CCDF6}"/>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81" name="Oval 80">
                <a:extLst>
                  <a:ext uri="{FF2B5EF4-FFF2-40B4-BE49-F238E27FC236}">
                    <a16:creationId xmlns:a16="http://schemas.microsoft.com/office/drawing/2014/main" id="{D8EE50B7-CFC1-4AF2-8CEE-E78533CE6A46}"/>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Freeform 3">
              <a:extLst>
                <a:ext uri="{FF2B5EF4-FFF2-40B4-BE49-F238E27FC236}">
                  <a16:creationId xmlns:a16="http://schemas.microsoft.com/office/drawing/2014/main" id="{FDAF8121-A0E6-410D-9709-73EB3BBBFD35}"/>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82" name="Chart 81">
            <a:extLst>
              <a:ext uri="{FF2B5EF4-FFF2-40B4-BE49-F238E27FC236}">
                <a16:creationId xmlns:a16="http://schemas.microsoft.com/office/drawing/2014/main" id="{951DB07A-291C-4CC5-9DEC-1598C87B3D99}"/>
              </a:ext>
            </a:extLst>
          </p:cNvPr>
          <p:cNvGraphicFramePr>
            <a:graphicFrameLocks noChangeAspect="1"/>
          </p:cNvGraphicFramePr>
          <p:nvPr>
            <p:extLst/>
          </p:nvPr>
        </p:nvGraphicFramePr>
        <p:xfrm>
          <a:off x="6283723" y="400849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5" name="Picture 54">
            <a:hlinkClick r:id="rId8"/>
            <a:extLst>
              <a:ext uri="{FF2B5EF4-FFF2-40B4-BE49-F238E27FC236}">
                <a16:creationId xmlns:a16="http://schemas.microsoft.com/office/drawing/2014/main" id="{FED0D5CF-FAF1-48D2-B01B-F32CD54705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1838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1000" fill="hold"/>
                                        <p:tgtEl>
                                          <p:spTgt spid="60"/>
                                        </p:tgtEl>
                                        <p:attrNameLst>
                                          <p:attrName>ppt_w</p:attrName>
                                        </p:attrNameLst>
                                      </p:cBhvr>
                                      <p:tavLst>
                                        <p:tav tm="0">
                                          <p:val>
                                            <p:fltVal val="0"/>
                                          </p:val>
                                        </p:tav>
                                        <p:tav tm="100000">
                                          <p:val>
                                            <p:strVal val="#ppt_w"/>
                                          </p:val>
                                        </p:tav>
                                      </p:tavLst>
                                    </p:anim>
                                    <p:anim calcmode="lin" valueType="num">
                                      <p:cBhvr>
                                        <p:cTn id="18" dur="1000" fill="hold"/>
                                        <p:tgtEl>
                                          <p:spTgt spid="60"/>
                                        </p:tgtEl>
                                        <p:attrNameLst>
                                          <p:attrName>ppt_h</p:attrName>
                                        </p:attrNameLst>
                                      </p:cBhvr>
                                      <p:tavLst>
                                        <p:tav tm="0">
                                          <p:val>
                                            <p:fltVal val="0"/>
                                          </p:val>
                                        </p:tav>
                                        <p:tav tm="100000">
                                          <p:val>
                                            <p:strVal val="#ppt_h"/>
                                          </p:val>
                                        </p:tav>
                                      </p:tavLst>
                                    </p:anim>
                                    <p:anim calcmode="lin" valueType="num">
                                      <p:cBhvr>
                                        <p:cTn id="19" dur="1000" fill="hold"/>
                                        <p:tgtEl>
                                          <p:spTgt spid="60"/>
                                        </p:tgtEl>
                                        <p:attrNameLst>
                                          <p:attrName>style.rotation</p:attrName>
                                        </p:attrNameLst>
                                      </p:cBhvr>
                                      <p:tavLst>
                                        <p:tav tm="0">
                                          <p:val>
                                            <p:fltVal val="90"/>
                                          </p:val>
                                        </p:tav>
                                        <p:tav tm="100000">
                                          <p:val>
                                            <p:fltVal val="0"/>
                                          </p:val>
                                        </p:tav>
                                      </p:tavLst>
                                    </p:anim>
                                    <p:animEffect transition="in" filter="fade">
                                      <p:cBhvr>
                                        <p:cTn id="20" dur="1000"/>
                                        <p:tgtEl>
                                          <p:spTgt spid="60"/>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wheel(1)">
                                      <p:cBhvr>
                                        <p:cTn id="24" dur="2000"/>
                                        <p:tgtEl>
                                          <p:spTgt spid="75"/>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1000"/>
                                        <p:tgtEl>
                                          <p:spTgt spid="58"/>
                                        </p:tgtEl>
                                      </p:cBhvr>
                                    </p:animEffect>
                                    <p:anim calcmode="lin" valueType="num">
                                      <p:cBhvr>
                                        <p:cTn id="29" dur="1000" fill="hold"/>
                                        <p:tgtEl>
                                          <p:spTgt spid="58"/>
                                        </p:tgtEl>
                                        <p:attrNameLst>
                                          <p:attrName>ppt_x</p:attrName>
                                        </p:attrNameLst>
                                      </p:cBhvr>
                                      <p:tavLst>
                                        <p:tav tm="0">
                                          <p:val>
                                            <p:strVal val="#ppt_x"/>
                                          </p:val>
                                        </p:tav>
                                        <p:tav tm="100000">
                                          <p:val>
                                            <p:strVal val="#ppt_x"/>
                                          </p:val>
                                        </p:tav>
                                      </p:tavLst>
                                    </p:anim>
                                    <p:anim calcmode="lin" valueType="num">
                                      <p:cBhvr>
                                        <p:cTn id="30" dur="1000" fill="hold"/>
                                        <p:tgtEl>
                                          <p:spTgt spid="58"/>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1000" fill="hold"/>
                                        <p:tgtEl>
                                          <p:spTgt spid="69"/>
                                        </p:tgtEl>
                                        <p:attrNameLst>
                                          <p:attrName>ppt_w</p:attrName>
                                        </p:attrNameLst>
                                      </p:cBhvr>
                                      <p:tavLst>
                                        <p:tav tm="0">
                                          <p:val>
                                            <p:fltVal val="0"/>
                                          </p:val>
                                        </p:tav>
                                        <p:tav tm="100000">
                                          <p:val>
                                            <p:strVal val="#ppt_w"/>
                                          </p:val>
                                        </p:tav>
                                      </p:tavLst>
                                    </p:anim>
                                    <p:anim calcmode="lin" valueType="num">
                                      <p:cBhvr>
                                        <p:cTn id="35" dur="1000" fill="hold"/>
                                        <p:tgtEl>
                                          <p:spTgt spid="69"/>
                                        </p:tgtEl>
                                        <p:attrNameLst>
                                          <p:attrName>ppt_h</p:attrName>
                                        </p:attrNameLst>
                                      </p:cBhvr>
                                      <p:tavLst>
                                        <p:tav tm="0">
                                          <p:val>
                                            <p:fltVal val="0"/>
                                          </p:val>
                                        </p:tav>
                                        <p:tav tm="100000">
                                          <p:val>
                                            <p:strVal val="#ppt_h"/>
                                          </p:val>
                                        </p:tav>
                                      </p:tavLst>
                                    </p:anim>
                                    <p:anim calcmode="lin" valueType="num">
                                      <p:cBhvr>
                                        <p:cTn id="36" dur="1000" fill="hold"/>
                                        <p:tgtEl>
                                          <p:spTgt spid="69"/>
                                        </p:tgtEl>
                                        <p:attrNameLst>
                                          <p:attrName>style.rotation</p:attrName>
                                        </p:attrNameLst>
                                      </p:cBhvr>
                                      <p:tavLst>
                                        <p:tav tm="0">
                                          <p:val>
                                            <p:fltVal val="90"/>
                                          </p:val>
                                        </p:tav>
                                        <p:tav tm="100000">
                                          <p:val>
                                            <p:fltVal val="0"/>
                                          </p:val>
                                        </p:tav>
                                      </p:tavLst>
                                    </p:anim>
                                    <p:animEffect transition="in" filter="fade">
                                      <p:cBhvr>
                                        <p:cTn id="37" dur="1000"/>
                                        <p:tgtEl>
                                          <p:spTgt spid="69"/>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heel(1)">
                                      <p:cBhvr>
                                        <p:cTn id="41" dur="2000"/>
                                        <p:tgtEl>
                                          <p:spTgt spid="74"/>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fade">
                                      <p:cBhvr>
                                        <p:cTn id="45" dur="1000"/>
                                        <p:tgtEl>
                                          <p:spTgt spid="57"/>
                                        </p:tgtEl>
                                      </p:cBhvr>
                                    </p:animEffect>
                                    <p:anim calcmode="lin" valueType="num">
                                      <p:cBhvr>
                                        <p:cTn id="46" dur="1000" fill="hold"/>
                                        <p:tgtEl>
                                          <p:spTgt spid="57"/>
                                        </p:tgtEl>
                                        <p:attrNameLst>
                                          <p:attrName>ppt_x</p:attrName>
                                        </p:attrNameLst>
                                      </p:cBhvr>
                                      <p:tavLst>
                                        <p:tav tm="0">
                                          <p:val>
                                            <p:strVal val="#ppt_x"/>
                                          </p:val>
                                        </p:tav>
                                        <p:tav tm="100000">
                                          <p:val>
                                            <p:strVal val="#ppt_x"/>
                                          </p:val>
                                        </p:tav>
                                      </p:tavLst>
                                    </p:anim>
                                    <p:anim calcmode="lin" valueType="num">
                                      <p:cBhvr>
                                        <p:cTn id="47" dur="1000" fill="hold"/>
                                        <p:tgtEl>
                                          <p:spTgt spid="57"/>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style.rotation</p:attrName>
                                        </p:attrNameLst>
                                      </p:cBhvr>
                                      <p:tavLst>
                                        <p:tav tm="0">
                                          <p:val>
                                            <p:fltVal val="90"/>
                                          </p:val>
                                        </p:tav>
                                        <p:tav tm="100000">
                                          <p:val>
                                            <p:fltVal val="0"/>
                                          </p:val>
                                        </p:tav>
                                      </p:tavLst>
                                    </p:anim>
                                    <p:animEffect transition="in" filter="fade">
                                      <p:cBhvr>
                                        <p:cTn id="54" dur="1000"/>
                                        <p:tgtEl>
                                          <p:spTgt spid="7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82"/>
                                        </p:tgtEl>
                                        <p:attrNameLst>
                                          <p:attrName>style.visibility</p:attrName>
                                        </p:attrNameLst>
                                      </p:cBhvr>
                                      <p:to>
                                        <p:strVal val="visible"/>
                                      </p:to>
                                    </p:set>
                                    <p:animEffect transition="in" filter="wheel(1)">
                                      <p:cBhvr>
                                        <p:cTn id="58" dur="2000"/>
                                        <p:tgtEl>
                                          <p:spTgt spid="82"/>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anim calcmode="lin" valueType="num">
                                      <p:cBhvr>
                                        <p:cTn id="63" dur="1000" fill="hold"/>
                                        <p:tgtEl>
                                          <p:spTgt spid="59"/>
                                        </p:tgtEl>
                                        <p:attrNameLst>
                                          <p:attrName>ppt_x</p:attrName>
                                        </p:attrNameLst>
                                      </p:cBhvr>
                                      <p:tavLst>
                                        <p:tav tm="0">
                                          <p:val>
                                            <p:strVal val="#ppt_x"/>
                                          </p:val>
                                        </p:tav>
                                        <p:tav tm="100000">
                                          <p:val>
                                            <p:strVal val="#ppt_x"/>
                                          </p:val>
                                        </p:tav>
                                      </p:tavLst>
                                    </p:anim>
                                    <p:anim calcmode="lin" valueType="num">
                                      <p:cBhvr>
                                        <p:cTn id="64"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57" grpId="0"/>
      <p:bldP spid="58" grpId="0"/>
      <p:bldP spid="59" grpId="0"/>
      <p:bldGraphic spid="74" grpId="0">
        <p:bldAsOne/>
      </p:bldGraphic>
      <p:bldGraphic spid="75" grpId="0">
        <p:bldAsOne/>
      </p:bldGraphic>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2019-10-03T16:09:36Z</dcterms:modified>
</cp:coreProperties>
</file>