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5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c:spPr>
          <c:dPt>
            <c:idx val="0"/>
            <c:bubble3D val="0"/>
            <c:extLst>
              <c:ext xmlns:c16="http://schemas.microsoft.com/office/drawing/2014/chart" uri="{C3380CC4-5D6E-409C-BE32-E72D297353CC}">
                <c16:uniqueId val="{00000000-6540-4A66-9E5D-21350016E545}"/>
              </c:ext>
            </c:extLst>
          </c:dPt>
          <c:dPt>
            <c:idx val="1"/>
            <c:bubble3D val="0"/>
            <c:extLst>
              <c:ext xmlns:c16="http://schemas.microsoft.com/office/drawing/2014/chart" uri="{C3380CC4-5D6E-409C-BE32-E72D297353CC}">
                <c16:uniqueId val="{00000001-6540-4A66-9E5D-21350016E545}"/>
              </c:ext>
            </c:extLst>
          </c:dPt>
          <c:dPt>
            <c:idx val="2"/>
            <c:bubble3D val="0"/>
            <c:extLst>
              <c:ext xmlns:c16="http://schemas.microsoft.com/office/drawing/2014/chart" uri="{C3380CC4-5D6E-409C-BE32-E72D297353CC}">
                <c16:uniqueId val="{00000002-6540-4A66-9E5D-21350016E545}"/>
              </c:ext>
            </c:extLst>
          </c:dPt>
          <c:dPt>
            <c:idx val="3"/>
            <c:bubble3D val="0"/>
            <c:extLst>
              <c:ext xmlns:c16="http://schemas.microsoft.com/office/drawing/2014/chart" uri="{C3380CC4-5D6E-409C-BE32-E72D297353CC}">
                <c16:uniqueId val="{00000003-6540-4A66-9E5D-21350016E545}"/>
              </c:ext>
            </c:extLst>
          </c:dPt>
          <c:dPt>
            <c:idx val="4"/>
            <c:bubble3D val="0"/>
            <c:extLst>
              <c:ext xmlns:c16="http://schemas.microsoft.com/office/drawing/2014/chart" uri="{C3380CC4-5D6E-409C-BE32-E72D297353CC}">
                <c16:uniqueId val="{00000004-6540-4A66-9E5D-21350016E545}"/>
              </c:ext>
            </c:extLst>
          </c:dPt>
          <c:dPt>
            <c:idx val="5"/>
            <c:bubble3D val="0"/>
            <c:spPr>
              <a:solidFill>
                <a:srgbClr val="85C401"/>
              </a:solidFill>
              <a:ln>
                <a:solidFill>
                  <a:schemeClr val="bg1"/>
                </a:solidFill>
              </a:ln>
              <a:effectLst/>
            </c:spPr>
            <c:extLst>
              <c:ext xmlns:c16="http://schemas.microsoft.com/office/drawing/2014/chart" uri="{C3380CC4-5D6E-409C-BE32-E72D297353CC}">
                <c16:uniqueId val="{00000006-6540-4A66-9E5D-21350016E545}"/>
              </c:ext>
            </c:extLst>
          </c:dPt>
          <c:dPt>
            <c:idx val="6"/>
            <c:bubble3D val="0"/>
            <c:spPr>
              <a:solidFill>
                <a:srgbClr val="85C401"/>
              </a:solidFill>
              <a:ln>
                <a:solidFill>
                  <a:schemeClr val="bg1"/>
                </a:solidFill>
              </a:ln>
              <a:effectLst/>
            </c:spPr>
            <c:extLst>
              <c:ext xmlns:c16="http://schemas.microsoft.com/office/drawing/2014/chart" uri="{C3380CC4-5D6E-409C-BE32-E72D297353CC}">
                <c16:uniqueId val="{00000008-6540-4A66-9E5D-21350016E545}"/>
              </c:ext>
            </c:extLst>
          </c:dPt>
          <c:dPt>
            <c:idx val="7"/>
            <c:bubble3D val="0"/>
            <c:spPr>
              <a:solidFill>
                <a:srgbClr val="85C401"/>
              </a:solidFill>
              <a:ln>
                <a:solidFill>
                  <a:schemeClr val="bg1"/>
                </a:solidFill>
              </a:ln>
              <a:effectLst/>
            </c:spPr>
            <c:extLst>
              <c:ext xmlns:c16="http://schemas.microsoft.com/office/drawing/2014/chart" uri="{C3380CC4-5D6E-409C-BE32-E72D297353CC}">
                <c16:uniqueId val="{0000000A-6540-4A66-9E5D-21350016E545}"/>
              </c:ext>
            </c:extLst>
          </c:dPt>
          <c:dPt>
            <c:idx val="8"/>
            <c:bubble3D val="0"/>
            <c:spPr>
              <a:solidFill>
                <a:srgbClr val="85C401"/>
              </a:solidFill>
              <a:ln>
                <a:solidFill>
                  <a:schemeClr val="bg1"/>
                </a:solidFill>
              </a:ln>
              <a:effectLst/>
            </c:spPr>
            <c:extLst>
              <c:ext xmlns:c16="http://schemas.microsoft.com/office/drawing/2014/chart" uri="{C3380CC4-5D6E-409C-BE32-E72D297353CC}">
                <c16:uniqueId val="{0000000C-6540-4A66-9E5D-21350016E545}"/>
              </c:ext>
            </c:extLst>
          </c:dPt>
          <c:dPt>
            <c:idx val="9"/>
            <c:bubble3D val="0"/>
            <c:spPr>
              <a:solidFill>
                <a:srgbClr val="85C401"/>
              </a:solidFill>
              <a:ln>
                <a:solidFill>
                  <a:schemeClr val="bg1"/>
                </a:solidFill>
              </a:ln>
              <a:effectLst/>
            </c:spPr>
            <c:extLst>
              <c:ext xmlns:c16="http://schemas.microsoft.com/office/drawing/2014/chart" uri="{C3380CC4-5D6E-409C-BE32-E72D297353CC}">
                <c16:uniqueId val="{0000000E-6540-4A66-9E5D-21350016E545}"/>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6540-4A66-9E5D-21350016E545}"/>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c:spPr>
          <c:dPt>
            <c:idx val="0"/>
            <c:bubble3D val="0"/>
            <c:extLst>
              <c:ext xmlns:c16="http://schemas.microsoft.com/office/drawing/2014/chart" uri="{C3380CC4-5D6E-409C-BE32-E72D297353CC}">
                <c16:uniqueId val="{00000000-A119-4A15-A8D7-ED60A79BE3EC}"/>
              </c:ext>
            </c:extLst>
          </c:dPt>
          <c:dPt>
            <c:idx val="1"/>
            <c:bubble3D val="0"/>
            <c:extLst>
              <c:ext xmlns:c16="http://schemas.microsoft.com/office/drawing/2014/chart" uri="{C3380CC4-5D6E-409C-BE32-E72D297353CC}">
                <c16:uniqueId val="{00000001-A119-4A15-A8D7-ED60A79BE3EC}"/>
              </c:ext>
            </c:extLst>
          </c:dPt>
          <c:dPt>
            <c:idx val="2"/>
            <c:bubble3D val="0"/>
            <c:extLst>
              <c:ext xmlns:c16="http://schemas.microsoft.com/office/drawing/2014/chart" uri="{C3380CC4-5D6E-409C-BE32-E72D297353CC}">
                <c16:uniqueId val="{00000002-A119-4A15-A8D7-ED60A79BE3EC}"/>
              </c:ext>
            </c:extLst>
          </c:dPt>
          <c:dPt>
            <c:idx val="3"/>
            <c:bubble3D val="0"/>
            <c:extLst>
              <c:ext xmlns:c16="http://schemas.microsoft.com/office/drawing/2014/chart" uri="{C3380CC4-5D6E-409C-BE32-E72D297353CC}">
                <c16:uniqueId val="{00000003-A119-4A15-A8D7-ED60A79BE3EC}"/>
              </c:ext>
            </c:extLst>
          </c:dPt>
          <c:dPt>
            <c:idx val="4"/>
            <c:bubble3D val="0"/>
            <c:spPr>
              <a:solidFill>
                <a:srgbClr val="FF2B2A"/>
              </a:solidFill>
              <a:ln>
                <a:solidFill>
                  <a:schemeClr val="bg1"/>
                </a:solidFill>
              </a:ln>
              <a:effectLst/>
            </c:spPr>
            <c:extLst>
              <c:ext xmlns:c16="http://schemas.microsoft.com/office/drawing/2014/chart" uri="{C3380CC4-5D6E-409C-BE32-E72D297353CC}">
                <c16:uniqueId val="{00000005-A119-4A15-A8D7-ED60A79BE3EC}"/>
              </c:ext>
            </c:extLst>
          </c:dPt>
          <c:dPt>
            <c:idx val="5"/>
            <c:bubble3D val="0"/>
            <c:spPr>
              <a:solidFill>
                <a:srgbClr val="FF2B2A"/>
              </a:solidFill>
              <a:ln>
                <a:solidFill>
                  <a:schemeClr val="bg1"/>
                </a:solidFill>
              </a:ln>
              <a:effectLst/>
            </c:spPr>
            <c:extLst>
              <c:ext xmlns:c16="http://schemas.microsoft.com/office/drawing/2014/chart" uri="{C3380CC4-5D6E-409C-BE32-E72D297353CC}">
                <c16:uniqueId val="{00000007-A119-4A15-A8D7-ED60A79BE3EC}"/>
              </c:ext>
            </c:extLst>
          </c:dPt>
          <c:dPt>
            <c:idx val="6"/>
            <c:bubble3D val="0"/>
            <c:spPr>
              <a:solidFill>
                <a:srgbClr val="FF2B2A"/>
              </a:solidFill>
              <a:ln>
                <a:solidFill>
                  <a:schemeClr val="bg1"/>
                </a:solidFill>
              </a:ln>
              <a:effectLst/>
            </c:spPr>
            <c:extLst>
              <c:ext xmlns:c16="http://schemas.microsoft.com/office/drawing/2014/chart" uri="{C3380CC4-5D6E-409C-BE32-E72D297353CC}">
                <c16:uniqueId val="{00000009-A119-4A15-A8D7-ED60A79BE3EC}"/>
              </c:ext>
            </c:extLst>
          </c:dPt>
          <c:dPt>
            <c:idx val="7"/>
            <c:bubble3D val="0"/>
            <c:spPr>
              <a:solidFill>
                <a:srgbClr val="FF2B2A"/>
              </a:solidFill>
              <a:ln>
                <a:solidFill>
                  <a:schemeClr val="bg1"/>
                </a:solidFill>
              </a:ln>
              <a:effectLst/>
            </c:spPr>
            <c:extLst>
              <c:ext xmlns:c16="http://schemas.microsoft.com/office/drawing/2014/chart" uri="{C3380CC4-5D6E-409C-BE32-E72D297353CC}">
                <c16:uniqueId val="{0000000B-A119-4A15-A8D7-ED60A79BE3EC}"/>
              </c:ext>
            </c:extLst>
          </c:dPt>
          <c:dPt>
            <c:idx val="8"/>
            <c:bubble3D val="0"/>
            <c:spPr>
              <a:solidFill>
                <a:srgbClr val="FF2B2A"/>
              </a:solidFill>
              <a:ln>
                <a:solidFill>
                  <a:schemeClr val="bg1"/>
                </a:solidFill>
              </a:ln>
              <a:effectLst/>
            </c:spPr>
            <c:extLst>
              <c:ext xmlns:c16="http://schemas.microsoft.com/office/drawing/2014/chart" uri="{C3380CC4-5D6E-409C-BE32-E72D297353CC}">
                <c16:uniqueId val="{0000000D-A119-4A15-A8D7-ED60A79BE3EC}"/>
              </c:ext>
            </c:extLst>
          </c:dPt>
          <c:dPt>
            <c:idx val="9"/>
            <c:bubble3D val="0"/>
            <c:spPr>
              <a:solidFill>
                <a:srgbClr val="FF2B2A"/>
              </a:solidFill>
              <a:ln>
                <a:solidFill>
                  <a:schemeClr val="bg1"/>
                </a:solidFill>
              </a:ln>
              <a:effectLst/>
            </c:spPr>
            <c:extLst>
              <c:ext xmlns:c16="http://schemas.microsoft.com/office/drawing/2014/chart" uri="{C3380CC4-5D6E-409C-BE32-E72D297353CC}">
                <c16:uniqueId val="{0000000F-A119-4A15-A8D7-ED60A79BE3EC}"/>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0-A119-4A15-A8D7-ED60A79BE3EC}"/>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3EB8CD"/>
            </a:solidFill>
            <a:ln>
              <a:solidFill>
                <a:schemeClr val="bg1"/>
              </a:solidFill>
            </a:ln>
            <a:effectLst/>
          </c:spPr>
          <c:dPt>
            <c:idx val="0"/>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1-4BA8-46DE-9371-747E89FCB4B5}"/>
              </c:ext>
            </c:extLst>
          </c:dPt>
          <c:dPt>
            <c:idx val="1"/>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3-4BA8-46DE-9371-747E89FCB4B5}"/>
              </c:ext>
            </c:extLst>
          </c:dPt>
          <c:dPt>
            <c:idx val="2"/>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5-4BA8-46DE-9371-747E89FCB4B5}"/>
              </c:ext>
            </c:extLst>
          </c:dPt>
          <c:dPt>
            <c:idx val="3"/>
            <c:bubble3D val="0"/>
            <c:extLst>
              <c:ext xmlns:c16="http://schemas.microsoft.com/office/drawing/2014/chart" uri="{C3380CC4-5D6E-409C-BE32-E72D297353CC}">
                <c16:uniqueId val="{00000006-4BA8-46DE-9371-747E89FCB4B5}"/>
              </c:ext>
            </c:extLst>
          </c:dPt>
          <c:dPt>
            <c:idx val="4"/>
            <c:bubble3D val="0"/>
            <c:extLst>
              <c:ext xmlns:c16="http://schemas.microsoft.com/office/drawing/2014/chart" uri="{C3380CC4-5D6E-409C-BE32-E72D297353CC}">
                <c16:uniqueId val="{00000007-4BA8-46DE-9371-747E89FCB4B5}"/>
              </c:ext>
            </c:extLst>
          </c:dPt>
          <c:dPt>
            <c:idx val="5"/>
            <c:bubble3D val="0"/>
            <c:extLst>
              <c:ext xmlns:c16="http://schemas.microsoft.com/office/drawing/2014/chart" uri="{C3380CC4-5D6E-409C-BE32-E72D297353CC}">
                <c16:uniqueId val="{00000008-4BA8-46DE-9371-747E89FCB4B5}"/>
              </c:ext>
            </c:extLst>
          </c:dPt>
          <c:dPt>
            <c:idx val="6"/>
            <c:bubble3D val="0"/>
            <c:extLst>
              <c:ext xmlns:c16="http://schemas.microsoft.com/office/drawing/2014/chart" uri="{C3380CC4-5D6E-409C-BE32-E72D297353CC}">
                <c16:uniqueId val="{00000009-4BA8-46DE-9371-747E89FCB4B5}"/>
              </c:ext>
            </c:extLst>
          </c:dPt>
          <c:dPt>
            <c:idx val="7"/>
            <c:bubble3D val="0"/>
            <c:extLst>
              <c:ext xmlns:c16="http://schemas.microsoft.com/office/drawing/2014/chart" uri="{C3380CC4-5D6E-409C-BE32-E72D297353CC}">
                <c16:uniqueId val="{0000000A-4BA8-46DE-9371-747E89FCB4B5}"/>
              </c:ext>
            </c:extLst>
          </c:dPt>
          <c:dPt>
            <c:idx val="8"/>
            <c:bubble3D val="0"/>
            <c:extLst>
              <c:ext xmlns:c16="http://schemas.microsoft.com/office/drawing/2014/chart" uri="{C3380CC4-5D6E-409C-BE32-E72D297353CC}">
                <c16:uniqueId val="{0000000B-4BA8-46DE-9371-747E89FCB4B5}"/>
              </c:ext>
            </c:extLst>
          </c:dPt>
          <c:dPt>
            <c:idx val="9"/>
            <c:bubble3D val="0"/>
            <c:extLst>
              <c:ext xmlns:c16="http://schemas.microsoft.com/office/drawing/2014/chart" uri="{C3380CC4-5D6E-409C-BE32-E72D297353CC}">
                <c16:uniqueId val="{0000000C-4BA8-46DE-9371-747E89FCB4B5}"/>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4BA8-46DE-9371-747E89FCB4B5}"/>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4276187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62BD7D80-AA93-4693-8DC8-CCC436A3FA56}"/>
              </a:ext>
            </a:extLst>
          </p:cNvPr>
          <p:cNvGrpSpPr>
            <a:grpSpLocks noChangeAspect="1"/>
          </p:cNvGrpSpPr>
          <p:nvPr/>
        </p:nvGrpSpPr>
        <p:grpSpPr>
          <a:xfrm>
            <a:off x="1747024" y="1350896"/>
            <a:ext cx="7401410" cy="4023360"/>
            <a:chOff x="1066800" y="1142514"/>
            <a:chExt cx="8412480" cy="4572971"/>
          </a:xfrm>
          <a:solidFill>
            <a:schemeClr val="bg1">
              <a:lumMod val="65000"/>
            </a:schemeClr>
          </a:solidFill>
          <a:effectLst>
            <a:outerShdw blurRad="50800" dist="38100" dir="18900000" algn="bl" rotWithShape="0">
              <a:prstClr val="black">
                <a:alpha val="40000"/>
              </a:prstClr>
            </a:outerShdw>
          </a:effectLst>
        </p:grpSpPr>
        <p:sp>
          <p:nvSpPr>
            <p:cNvPr id="186" name="Freeform 24">
              <a:extLst>
                <a:ext uri="{FF2B5EF4-FFF2-40B4-BE49-F238E27FC236}">
                  <a16:creationId xmlns:a16="http://schemas.microsoft.com/office/drawing/2014/main" id="{B92B0C96-A96F-4B05-BC47-D2B0B22EB705}"/>
                </a:ext>
              </a:extLst>
            </p:cNvPr>
            <p:cNvSpPr>
              <a:spLocks noEditPoints="1"/>
            </p:cNvSpPr>
            <p:nvPr/>
          </p:nvSpPr>
          <p:spPr bwMode="auto">
            <a:xfrm>
              <a:off x="6428254" y="1142514"/>
              <a:ext cx="2884977" cy="2406184"/>
            </a:xfrm>
            <a:custGeom>
              <a:avLst/>
              <a:gdLst>
                <a:gd name="T0" fmla="*/ 163901 w 1838"/>
                <a:gd name="T1" fmla="*/ 1008130 h 1532"/>
                <a:gd name="T2" fmla="*/ 393851 w 1838"/>
                <a:gd name="T3" fmla="*/ 687584 h 1532"/>
                <a:gd name="T4" fmla="*/ 499041 w 1838"/>
                <a:gd name="T5" fmla="*/ 572578 h 1532"/>
                <a:gd name="T6" fmla="*/ 457454 w 1838"/>
                <a:gd name="T7" fmla="*/ 56279 h 1532"/>
                <a:gd name="T8" fmla="*/ 775470 w 1838"/>
                <a:gd name="T9" fmla="*/ 132133 h 1532"/>
                <a:gd name="T10" fmla="*/ 961387 w 1838"/>
                <a:gd name="T11" fmla="*/ 4894 h 1532"/>
                <a:gd name="T12" fmla="*/ 1291635 w 1838"/>
                <a:gd name="T13" fmla="*/ 51385 h 1532"/>
                <a:gd name="T14" fmla="*/ 1886081 w 1838"/>
                <a:gd name="T15" fmla="*/ 137027 h 1532"/>
                <a:gd name="T16" fmla="*/ 2054874 w 1838"/>
                <a:gd name="T17" fmla="*/ 178625 h 1532"/>
                <a:gd name="T18" fmla="*/ 2160064 w 1838"/>
                <a:gd name="T19" fmla="*/ 212882 h 1532"/>
                <a:gd name="T20" fmla="*/ 2876824 w 1838"/>
                <a:gd name="T21" fmla="*/ 310758 h 1532"/>
                <a:gd name="T22" fmla="*/ 3114113 w 1838"/>
                <a:gd name="T23" fmla="*/ 80748 h 1532"/>
                <a:gd name="T24" fmla="*/ 3397881 w 1838"/>
                <a:gd name="T25" fmla="*/ 80748 h 1532"/>
                <a:gd name="T26" fmla="*/ 3669418 w 1838"/>
                <a:gd name="T27" fmla="*/ 195753 h 1532"/>
                <a:gd name="T28" fmla="*/ 4051037 w 1838"/>
                <a:gd name="T29" fmla="*/ 543215 h 1532"/>
                <a:gd name="T30" fmla="*/ 3958079 w 1838"/>
                <a:gd name="T31" fmla="*/ 873549 h 1532"/>
                <a:gd name="T32" fmla="*/ 4038806 w 1838"/>
                <a:gd name="T33" fmla="*/ 1101112 h 1532"/>
                <a:gd name="T34" fmla="*/ 4109748 w 1838"/>
                <a:gd name="T35" fmla="*/ 1198989 h 1532"/>
                <a:gd name="T36" fmla="*/ 4200260 w 1838"/>
                <a:gd name="T37" fmla="*/ 1274843 h 1532"/>
                <a:gd name="T38" fmla="*/ 4310343 w 1838"/>
                <a:gd name="T39" fmla="*/ 1529323 h 1532"/>
                <a:gd name="T40" fmla="*/ 4474243 w 1838"/>
                <a:gd name="T41" fmla="*/ 1703054 h 1532"/>
                <a:gd name="T42" fmla="*/ 4381285 w 1838"/>
                <a:gd name="T43" fmla="*/ 1788696 h 1532"/>
                <a:gd name="T44" fmla="*/ 4212492 w 1838"/>
                <a:gd name="T45" fmla="*/ 1842528 h 1532"/>
                <a:gd name="T46" fmla="*/ 3936062 w 1838"/>
                <a:gd name="T47" fmla="*/ 2136158 h 1532"/>
                <a:gd name="T48" fmla="*/ 3534873 w 1838"/>
                <a:gd name="T49" fmla="*/ 2375956 h 1532"/>
                <a:gd name="T50" fmla="*/ 3415005 w 1838"/>
                <a:gd name="T51" fmla="*/ 2762569 h 1532"/>
                <a:gd name="T52" fmla="*/ 3547104 w 1838"/>
                <a:gd name="T53" fmla="*/ 3283762 h 1532"/>
                <a:gd name="T54" fmla="*/ 3507963 w 1838"/>
                <a:gd name="T55" fmla="*/ 3650799 h 1532"/>
                <a:gd name="T56" fmla="*/ 3182608 w 1838"/>
                <a:gd name="T57" fmla="*/ 3638565 h 1532"/>
                <a:gd name="T58" fmla="*/ 3079865 w 1838"/>
                <a:gd name="T59" fmla="*/ 3621436 h 1532"/>
                <a:gd name="T60" fmla="*/ 2695799 w 1838"/>
                <a:gd name="T61" fmla="*/ 3481962 h 1532"/>
                <a:gd name="T62" fmla="*/ 2651766 w 1838"/>
                <a:gd name="T63" fmla="*/ 3371851 h 1532"/>
                <a:gd name="T64" fmla="*/ 2495204 w 1838"/>
                <a:gd name="T65" fmla="*/ 3384085 h 1532"/>
                <a:gd name="T66" fmla="*/ 2355766 w 1838"/>
                <a:gd name="T67" fmla="*/ 3232377 h 1532"/>
                <a:gd name="T68" fmla="*/ 1846940 w 1838"/>
                <a:gd name="T69" fmla="*/ 3080668 h 1532"/>
                <a:gd name="T70" fmla="*/ 1470213 w 1838"/>
                <a:gd name="T71" fmla="*/ 3168757 h 1532"/>
                <a:gd name="T72" fmla="*/ 1169321 w 1838"/>
                <a:gd name="T73" fmla="*/ 3325359 h 1532"/>
                <a:gd name="T74" fmla="*/ 868429 w 1838"/>
                <a:gd name="T75" fmla="*/ 3388979 h 1532"/>
                <a:gd name="T76" fmla="*/ 638479 w 1838"/>
                <a:gd name="T77" fmla="*/ 3017048 h 1532"/>
                <a:gd name="T78" fmla="*/ 0 w 1838"/>
                <a:gd name="T79" fmla="*/ 2716077 h 1532"/>
                <a:gd name="T80" fmla="*/ 41587 w 1838"/>
                <a:gd name="T81" fmla="*/ 2601072 h 1532"/>
                <a:gd name="T82" fmla="*/ 24463 w 1838"/>
                <a:gd name="T83" fmla="*/ 2444470 h 1532"/>
                <a:gd name="T84" fmla="*/ 29355 w 1838"/>
                <a:gd name="T85" fmla="*/ 2236482 h 1532"/>
                <a:gd name="T86" fmla="*/ 296000 w 1838"/>
                <a:gd name="T87" fmla="*/ 2282973 h 1532"/>
                <a:gd name="T88" fmla="*/ 770578 w 1838"/>
                <a:gd name="T89" fmla="*/ 2062751 h 1532"/>
                <a:gd name="T90" fmla="*/ 706975 w 1838"/>
                <a:gd name="T91" fmla="*/ 1644328 h 1532"/>
                <a:gd name="T92" fmla="*/ 567537 w 1838"/>
                <a:gd name="T93" fmla="*/ 1406977 h 1532"/>
                <a:gd name="T94" fmla="*/ 555305 w 1838"/>
                <a:gd name="T95" fmla="*/ 1313994 h 1532"/>
                <a:gd name="T96" fmla="*/ 2940427 w 1838"/>
                <a:gd name="T97" fmla="*/ 1673691 h 1532"/>
                <a:gd name="T98" fmla="*/ 3038278 w 1838"/>
                <a:gd name="T99" fmla="*/ 1864550 h 1532"/>
                <a:gd name="T100" fmla="*/ 3368526 w 1838"/>
                <a:gd name="T101" fmla="*/ 1842528 h 1532"/>
                <a:gd name="T102" fmla="*/ 3635170 w 1838"/>
                <a:gd name="T103" fmla="*/ 1737311 h 1532"/>
                <a:gd name="T104" fmla="*/ 3529980 w 1838"/>
                <a:gd name="T105" fmla="*/ 1470597 h 1532"/>
                <a:gd name="T106" fmla="*/ 3407666 w 1838"/>
                <a:gd name="T107" fmla="*/ 1411871 h 1532"/>
                <a:gd name="T108" fmla="*/ 3229088 w 1838"/>
                <a:gd name="T109" fmla="*/ 1384955 h 1532"/>
                <a:gd name="T110" fmla="*/ 2952658 w 1838"/>
                <a:gd name="T111" fmla="*/ 1580708 h 1532"/>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838" h="1532">
                  <a:moveTo>
                    <a:pt x="95" y="521"/>
                  </a:moveTo>
                  <a:lnTo>
                    <a:pt x="95" y="521"/>
                  </a:lnTo>
                  <a:lnTo>
                    <a:pt x="78" y="509"/>
                  </a:lnTo>
                  <a:lnTo>
                    <a:pt x="76" y="506"/>
                  </a:lnTo>
                  <a:lnTo>
                    <a:pt x="78" y="502"/>
                  </a:lnTo>
                  <a:lnTo>
                    <a:pt x="78" y="473"/>
                  </a:lnTo>
                  <a:lnTo>
                    <a:pt x="71" y="442"/>
                  </a:lnTo>
                  <a:lnTo>
                    <a:pt x="67" y="412"/>
                  </a:lnTo>
                  <a:lnTo>
                    <a:pt x="76" y="388"/>
                  </a:lnTo>
                  <a:lnTo>
                    <a:pt x="107" y="348"/>
                  </a:lnTo>
                  <a:lnTo>
                    <a:pt x="107" y="326"/>
                  </a:lnTo>
                  <a:lnTo>
                    <a:pt x="112" y="312"/>
                  </a:lnTo>
                  <a:lnTo>
                    <a:pt x="112" y="300"/>
                  </a:lnTo>
                  <a:lnTo>
                    <a:pt x="114" y="289"/>
                  </a:lnTo>
                  <a:lnTo>
                    <a:pt x="123" y="281"/>
                  </a:lnTo>
                  <a:lnTo>
                    <a:pt x="161" y="281"/>
                  </a:lnTo>
                  <a:lnTo>
                    <a:pt x="199" y="289"/>
                  </a:lnTo>
                  <a:lnTo>
                    <a:pt x="213" y="286"/>
                  </a:lnTo>
                  <a:lnTo>
                    <a:pt x="218" y="265"/>
                  </a:lnTo>
                  <a:lnTo>
                    <a:pt x="216" y="262"/>
                  </a:lnTo>
                  <a:lnTo>
                    <a:pt x="211" y="258"/>
                  </a:lnTo>
                  <a:lnTo>
                    <a:pt x="206" y="248"/>
                  </a:lnTo>
                  <a:lnTo>
                    <a:pt x="204" y="241"/>
                  </a:lnTo>
                  <a:lnTo>
                    <a:pt x="204" y="234"/>
                  </a:lnTo>
                  <a:lnTo>
                    <a:pt x="206" y="220"/>
                  </a:lnTo>
                  <a:lnTo>
                    <a:pt x="206" y="151"/>
                  </a:lnTo>
                  <a:lnTo>
                    <a:pt x="201" y="120"/>
                  </a:lnTo>
                  <a:lnTo>
                    <a:pt x="192" y="87"/>
                  </a:lnTo>
                  <a:lnTo>
                    <a:pt x="185" y="59"/>
                  </a:lnTo>
                  <a:lnTo>
                    <a:pt x="192" y="33"/>
                  </a:lnTo>
                  <a:lnTo>
                    <a:pt x="190" y="28"/>
                  </a:lnTo>
                  <a:lnTo>
                    <a:pt x="187" y="23"/>
                  </a:lnTo>
                  <a:lnTo>
                    <a:pt x="187" y="19"/>
                  </a:lnTo>
                  <a:lnTo>
                    <a:pt x="190" y="16"/>
                  </a:lnTo>
                  <a:lnTo>
                    <a:pt x="206" y="11"/>
                  </a:lnTo>
                  <a:lnTo>
                    <a:pt x="246" y="19"/>
                  </a:lnTo>
                  <a:lnTo>
                    <a:pt x="301" y="11"/>
                  </a:lnTo>
                  <a:lnTo>
                    <a:pt x="310" y="26"/>
                  </a:lnTo>
                  <a:lnTo>
                    <a:pt x="315" y="40"/>
                  </a:lnTo>
                  <a:lnTo>
                    <a:pt x="317" y="54"/>
                  </a:lnTo>
                  <a:lnTo>
                    <a:pt x="315" y="71"/>
                  </a:lnTo>
                  <a:lnTo>
                    <a:pt x="329" y="68"/>
                  </a:lnTo>
                  <a:lnTo>
                    <a:pt x="379" y="45"/>
                  </a:lnTo>
                  <a:lnTo>
                    <a:pt x="384" y="42"/>
                  </a:lnTo>
                  <a:lnTo>
                    <a:pt x="391" y="28"/>
                  </a:lnTo>
                  <a:lnTo>
                    <a:pt x="391" y="21"/>
                  </a:lnTo>
                  <a:lnTo>
                    <a:pt x="391" y="7"/>
                  </a:lnTo>
                  <a:lnTo>
                    <a:pt x="393" y="2"/>
                  </a:lnTo>
                  <a:lnTo>
                    <a:pt x="398" y="0"/>
                  </a:lnTo>
                  <a:lnTo>
                    <a:pt x="402" y="4"/>
                  </a:lnTo>
                  <a:lnTo>
                    <a:pt x="405" y="9"/>
                  </a:lnTo>
                  <a:lnTo>
                    <a:pt x="410" y="11"/>
                  </a:lnTo>
                  <a:lnTo>
                    <a:pt x="443" y="4"/>
                  </a:lnTo>
                  <a:lnTo>
                    <a:pt x="459" y="7"/>
                  </a:lnTo>
                  <a:lnTo>
                    <a:pt x="495" y="19"/>
                  </a:lnTo>
                  <a:lnTo>
                    <a:pt x="528" y="21"/>
                  </a:lnTo>
                  <a:lnTo>
                    <a:pt x="544" y="28"/>
                  </a:lnTo>
                  <a:lnTo>
                    <a:pt x="585" y="52"/>
                  </a:lnTo>
                  <a:lnTo>
                    <a:pt x="646" y="64"/>
                  </a:lnTo>
                  <a:lnTo>
                    <a:pt x="708" y="82"/>
                  </a:lnTo>
                  <a:lnTo>
                    <a:pt x="724" y="82"/>
                  </a:lnTo>
                  <a:lnTo>
                    <a:pt x="738" y="80"/>
                  </a:lnTo>
                  <a:lnTo>
                    <a:pt x="750" y="75"/>
                  </a:lnTo>
                  <a:lnTo>
                    <a:pt x="771" y="56"/>
                  </a:lnTo>
                  <a:lnTo>
                    <a:pt x="778" y="54"/>
                  </a:lnTo>
                  <a:lnTo>
                    <a:pt x="800" y="49"/>
                  </a:lnTo>
                  <a:lnTo>
                    <a:pt x="802" y="52"/>
                  </a:lnTo>
                  <a:lnTo>
                    <a:pt x="809" y="64"/>
                  </a:lnTo>
                  <a:lnTo>
                    <a:pt x="814" y="68"/>
                  </a:lnTo>
                  <a:lnTo>
                    <a:pt x="819" y="71"/>
                  </a:lnTo>
                  <a:lnTo>
                    <a:pt x="833" y="68"/>
                  </a:lnTo>
                  <a:lnTo>
                    <a:pt x="840" y="73"/>
                  </a:lnTo>
                  <a:lnTo>
                    <a:pt x="847" y="73"/>
                  </a:lnTo>
                  <a:lnTo>
                    <a:pt x="852" y="73"/>
                  </a:lnTo>
                  <a:lnTo>
                    <a:pt x="847" y="82"/>
                  </a:lnTo>
                  <a:lnTo>
                    <a:pt x="854" y="80"/>
                  </a:lnTo>
                  <a:lnTo>
                    <a:pt x="864" y="78"/>
                  </a:lnTo>
                  <a:lnTo>
                    <a:pt x="868" y="82"/>
                  </a:lnTo>
                  <a:lnTo>
                    <a:pt x="873" y="92"/>
                  </a:lnTo>
                  <a:lnTo>
                    <a:pt x="883" y="87"/>
                  </a:lnTo>
                  <a:lnTo>
                    <a:pt x="887" y="92"/>
                  </a:lnTo>
                  <a:lnTo>
                    <a:pt x="890" y="99"/>
                  </a:lnTo>
                  <a:lnTo>
                    <a:pt x="892" y="104"/>
                  </a:lnTo>
                  <a:lnTo>
                    <a:pt x="972" y="142"/>
                  </a:lnTo>
                  <a:lnTo>
                    <a:pt x="1013" y="151"/>
                  </a:lnTo>
                  <a:lnTo>
                    <a:pt x="1076" y="132"/>
                  </a:lnTo>
                  <a:lnTo>
                    <a:pt x="1176" y="127"/>
                  </a:lnTo>
                  <a:lnTo>
                    <a:pt x="1190" y="123"/>
                  </a:lnTo>
                  <a:lnTo>
                    <a:pt x="1202" y="127"/>
                  </a:lnTo>
                  <a:lnTo>
                    <a:pt x="1204" y="127"/>
                  </a:lnTo>
                  <a:lnTo>
                    <a:pt x="1216" y="123"/>
                  </a:lnTo>
                  <a:lnTo>
                    <a:pt x="1221" y="113"/>
                  </a:lnTo>
                  <a:lnTo>
                    <a:pt x="1242" y="45"/>
                  </a:lnTo>
                  <a:lnTo>
                    <a:pt x="1254" y="35"/>
                  </a:lnTo>
                  <a:lnTo>
                    <a:pt x="1273" y="33"/>
                  </a:lnTo>
                  <a:lnTo>
                    <a:pt x="1280" y="30"/>
                  </a:lnTo>
                  <a:lnTo>
                    <a:pt x="1292" y="23"/>
                  </a:lnTo>
                  <a:lnTo>
                    <a:pt x="1299" y="21"/>
                  </a:lnTo>
                  <a:lnTo>
                    <a:pt x="1306" y="21"/>
                  </a:lnTo>
                  <a:lnTo>
                    <a:pt x="1318" y="28"/>
                  </a:lnTo>
                  <a:lnTo>
                    <a:pt x="1363" y="30"/>
                  </a:lnTo>
                  <a:lnTo>
                    <a:pt x="1374" y="30"/>
                  </a:lnTo>
                  <a:lnTo>
                    <a:pt x="1389" y="33"/>
                  </a:lnTo>
                  <a:lnTo>
                    <a:pt x="1398" y="45"/>
                  </a:lnTo>
                  <a:lnTo>
                    <a:pt x="1403" y="59"/>
                  </a:lnTo>
                  <a:lnTo>
                    <a:pt x="1412" y="71"/>
                  </a:lnTo>
                  <a:lnTo>
                    <a:pt x="1422" y="75"/>
                  </a:lnTo>
                  <a:lnTo>
                    <a:pt x="1434" y="75"/>
                  </a:lnTo>
                  <a:lnTo>
                    <a:pt x="1460" y="68"/>
                  </a:lnTo>
                  <a:lnTo>
                    <a:pt x="1471" y="68"/>
                  </a:lnTo>
                  <a:lnTo>
                    <a:pt x="1500" y="80"/>
                  </a:lnTo>
                  <a:lnTo>
                    <a:pt x="1514" y="82"/>
                  </a:lnTo>
                  <a:lnTo>
                    <a:pt x="1526" y="78"/>
                  </a:lnTo>
                  <a:lnTo>
                    <a:pt x="1552" y="64"/>
                  </a:lnTo>
                  <a:lnTo>
                    <a:pt x="1561" y="61"/>
                  </a:lnTo>
                  <a:lnTo>
                    <a:pt x="1583" y="82"/>
                  </a:lnTo>
                  <a:lnTo>
                    <a:pt x="1609" y="151"/>
                  </a:lnTo>
                  <a:lnTo>
                    <a:pt x="1639" y="172"/>
                  </a:lnTo>
                  <a:lnTo>
                    <a:pt x="1656" y="222"/>
                  </a:lnTo>
                  <a:lnTo>
                    <a:pt x="1656" y="241"/>
                  </a:lnTo>
                  <a:lnTo>
                    <a:pt x="1646" y="258"/>
                  </a:lnTo>
                  <a:lnTo>
                    <a:pt x="1637" y="270"/>
                  </a:lnTo>
                  <a:lnTo>
                    <a:pt x="1635" y="279"/>
                  </a:lnTo>
                  <a:lnTo>
                    <a:pt x="1635" y="296"/>
                  </a:lnTo>
                  <a:lnTo>
                    <a:pt x="1623" y="326"/>
                  </a:lnTo>
                  <a:lnTo>
                    <a:pt x="1618" y="341"/>
                  </a:lnTo>
                  <a:lnTo>
                    <a:pt x="1618" y="357"/>
                  </a:lnTo>
                  <a:lnTo>
                    <a:pt x="1625" y="416"/>
                  </a:lnTo>
                  <a:lnTo>
                    <a:pt x="1625" y="423"/>
                  </a:lnTo>
                  <a:lnTo>
                    <a:pt x="1625" y="426"/>
                  </a:lnTo>
                  <a:lnTo>
                    <a:pt x="1625" y="431"/>
                  </a:lnTo>
                  <a:lnTo>
                    <a:pt x="1627" y="442"/>
                  </a:lnTo>
                  <a:lnTo>
                    <a:pt x="1630" y="450"/>
                  </a:lnTo>
                  <a:lnTo>
                    <a:pt x="1637" y="452"/>
                  </a:lnTo>
                  <a:lnTo>
                    <a:pt x="1651" y="450"/>
                  </a:lnTo>
                  <a:lnTo>
                    <a:pt x="1656" y="452"/>
                  </a:lnTo>
                  <a:lnTo>
                    <a:pt x="1663" y="457"/>
                  </a:lnTo>
                  <a:lnTo>
                    <a:pt x="1672" y="461"/>
                  </a:lnTo>
                  <a:lnTo>
                    <a:pt x="1677" y="471"/>
                  </a:lnTo>
                  <a:lnTo>
                    <a:pt x="1677" y="476"/>
                  </a:lnTo>
                  <a:lnTo>
                    <a:pt x="1675" y="483"/>
                  </a:lnTo>
                  <a:lnTo>
                    <a:pt x="1675" y="487"/>
                  </a:lnTo>
                  <a:lnTo>
                    <a:pt x="1680" y="490"/>
                  </a:lnTo>
                  <a:lnTo>
                    <a:pt x="1682" y="490"/>
                  </a:lnTo>
                  <a:lnTo>
                    <a:pt x="1684" y="497"/>
                  </a:lnTo>
                  <a:lnTo>
                    <a:pt x="1689" y="502"/>
                  </a:lnTo>
                  <a:lnTo>
                    <a:pt x="1691" y="506"/>
                  </a:lnTo>
                  <a:lnTo>
                    <a:pt x="1694" y="511"/>
                  </a:lnTo>
                  <a:lnTo>
                    <a:pt x="1701" y="513"/>
                  </a:lnTo>
                  <a:lnTo>
                    <a:pt x="1708" y="516"/>
                  </a:lnTo>
                  <a:lnTo>
                    <a:pt x="1717" y="521"/>
                  </a:lnTo>
                  <a:lnTo>
                    <a:pt x="1722" y="523"/>
                  </a:lnTo>
                  <a:lnTo>
                    <a:pt x="1724" y="525"/>
                  </a:lnTo>
                  <a:lnTo>
                    <a:pt x="1727" y="530"/>
                  </a:lnTo>
                  <a:lnTo>
                    <a:pt x="1729" y="542"/>
                  </a:lnTo>
                  <a:lnTo>
                    <a:pt x="1729" y="547"/>
                  </a:lnTo>
                  <a:lnTo>
                    <a:pt x="1748" y="582"/>
                  </a:lnTo>
                  <a:lnTo>
                    <a:pt x="1758" y="601"/>
                  </a:lnTo>
                  <a:lnTo>
                    <a:pt x="1762" y="625"/>
                  </a:lnTo>
                  <a:lnTo>
                    <a:pt x="1769" y="641"/>
                  </a:lnTo>
                  <a:lnTo>
                    <a:pt x="1793" y="656"/>
                  </a:lnTo>
                  <a:lnTo>
                    <a:pt x="1803" y="660"/>
                  </a:lnTo>
                  <a:lnTo>
                    <a:pt x="1814" y="660"/>
                  </a:lnTo>
                  <a:lnTo>
                    <a:pt x="1824" y="663"/>
                  </a:lnTo>
                  <a:lnTo>
                    <a:pt x="1838" y="679"/>
                  </a:lnTo>
                  <a:lnTo>
                    <a:pt x="1831" y="691"/>
                  </a:lnTo>
                  <a:lnTo>
                    <a:pt x="1829" y="696"/>
                  </a:lnTo>
                  <a:lnTo>
                    <a:pt x="1821" y="698"/>
                  </a:lnTo>
                  <a:lnTo>
                    <a:pt x="1814" y="698"/>
                  </a:lnTo>
                  <a:lnTo>
                    <a:pt x="1807" y="696"/>
                  </a:lnTo>
                  <a:lnTo>
                    <a:pt x="1798" y="693"/>
                  </a:lnTo>
                  <a:lnTo>
                    <a:pt x="1793" y="696"/>
                  </a:lnTo>
                  <a:lnTo>
                    <a:pt x="1786" y="708"/>
                  </a:lnTo>
                  <a:lnTo>
                    <a:pt x="1788" y="724"/>
                  </a:lnTo>
                  <a:lnTo>
                    <a:pt x="1791" y="731"/>
                  </a:lnTo>
                  <a:lnTo>
                    <a:pt x="1793" y="741"/>
                  </a:lnTo>
                  <a:lnTo>
                    <a:pt x="1795" y="748"/>
                  </a:lnTo>
                  <a:lnTo>
                    <a:pt x="1791" y="760"/>
                  </a:lnTo>
                  <a:lnTo>
                    <a:pt x="1784" y="767"/>
                  </a:lnTo>
                  <a:lnTo>
                    <a:pt x="1772" y="765"/>
                  </a:lnTo>
                  <a:lnTo>
                    <a:pt x="1748" y="750"/>
                  </a:lnTo>
                  <a:lnTo>
                    <a:pt x="1734" y="748"/>
                  </a:lnTo>
                  <a:lnTo>
                    <a:pt x="1722" y="753"/>
                  </a:lnTo>
                  <a:lnTo>
                    <a:pt x="1706" y="765"/>
                  </a:lnTo>
                  <a:lnTo>
                    <a:pt x="1682" y="791"/>
                  </a:lnTo>
                  <a:lnTo>
                    <a:pt x="1656" y="812"/>
                  </a:lnTo>
                  <a:lnTo>
                    <a:pt x="1649" y="812"/>
                  </a:lnTo>
                  <a:lnTo>
                    <a:pt x="1639" y="817"/>
                  </a:lnTo>
                  <a:lnTo>
                    <a:pt x="1627" y="826"/>
                  </a:lnTo>
                  <a:lnTo>
                    <a:pt x="1613" y="845"/>
                  </a:lnTo>
                  <a:lnTo>
                    <a:pt x="1609" y="873"/>
                  </a:lnTo>
                  <a:lnTo>
                    <a:pt x="1604" y="888"/>
                  </a:lnTo>
                  <a:lnTo>
                    <a:pt x="1597" y="899"/>
                  </a:lnTo>
                  <a:lnTo>
                    <a:pt x="1575" y="923"/>
                  </a:lnTo>
                  <a:lnTo>
                    <a:pt x="1566" y="940"/>
                  </a:lnTo>
                  <a:lnTo>
                    <a:pt x="1542" y="959"/>
                  </a:lnTo>
                  <a:lnTo>
                    <a:pt x="1488" y="954"/>
                  </a:lnTo>
                  <a:lnTo>
                    <a:pt x="1464" y="961"/>
                  </a:lnTo>
                  <a:lnTo>
                    <a:pt x="1445" y="971"/>
                  </a:lnTo>
                  <a:lnTo>
                    <a:pt x="1417" y="1004"/>
                  </a:lnTo>
                  <a:lnTo>
                    <a:pt x="1410" y="1018"/>
                  </a:lnTo>
                  <a:lnTo>
                    <a:pt x="1403" y="1042"/>
                  </a:lnTo>
                  <a:lnTo>
                    <a:pt x="1410" y="1084"/>
                  </a:lnTo>
                  <a:lnTo>
                    <a:pt x="1410" y="1096"/>
                  </a:lnTo>
                  <a:lnTo>
                    <a:pt x="1408" y="1108"/>
                  </a:lnTo>
                  <a:lnTo>
                    <a:pt x="1400" y="1120"/>
                  </a:lnTo>
                  <a:lnTo>
                    <a:pt x="1396" y="1129"/>
                  </a:lnTo>
                  <a:lnTo>
                    <a:pt x="1372" y="1136"/>
                  </a:lnTo>
                  <a:lnTo>
                    <a:pt x="1384" y="1203"/>
                  </a:lnTo>
                  <a:lnTo>
                    <a:pt x="1393" y="1214"/>
                  </a:lnTo>
                  <a:lnTo>
                    <a:pt x="1408" y="1231"/>
                  </a:lnTo>
                  <a:lnTo>
                    <a:pt x="1438" y="1255"/>
                  </a:lnTo>
                  <a:lnTo>
                    <a:pt x="1467" y="1283"/>
                  </a:lnTo>
                  <a:lnTo>
                    <a:pt x="1452" y="1333"/>
                  </a:lnTo>
                  <a:lnTo>
                    <a:pt x="1450" y="1342"/>
                  </a:lnTo>
                  <a:lnTo>
                    <a:pt x="1445" y="1357"/>
                  </a:lnTo>
                  <a:lnTo>
                    <a:pt x="1443" y="1368"/>
                  </a:lnTo>
                  <a:lnTo>
                    <a:pt x="1445" y="1392"/>
                  </a:lnTo>
                  <a:lnTo>
                    <a:pt x="1452" y="1409"/>
                  </a:lnTo>
                  <a:lnTo>
                    <a:pt x="1460" y="1420"/>
                  </a:lnTo>
                  <a:lnTo>
                    <a:pt x="1462" y="1432"/>
                  </a:lnTo>
                  <a:lnTo>
                    <a:pt x="1462" y="1444"/>
                  </a:lnTo>
                  <a:lnTo>
                    <a:pt x="1434" y="1492"/>
                  </a:lnTo>
                  <a:lnTo>
                    <a:pt x="1424" y="1503"/>
                  </a:lnTo>
                  <a:lnTo>
                    <a:pt x="1408" y="1518"/>
                  </a:lnTo>
                  <a:lnTo>
                    <a:pt x="1391" y="1525"/>
                  </a:lnTo>
                  <a:lnTo>
                    <a:pt x="1351" y="1532"/>
                  </a:lnTo>
                  <a:lnTo>
                    <a:pt x="1320" y="1515"/>
                  </a:lnTo>
                  <a:lnTo>
                    <a:pt x="1311" y="1501"/>
                  </a:lnTo>
                  <a:lnTo>
                    <a:pt x="1304" y="1489"/>
                  </a:lnTo>
                  <a:lnTo>
                    <a:pt x="1301" y="1487"/>
                  </a:lnTo>
                  <a:lnTo>
                    <a:pt x="1299" y="1477"/>
                  </a:lnTo>
                  <a:lnTo>
                    <a:pt x="1296" y="1470"/>
                  </a:lnTo>
                  <a:lnTo>
                    <a:pt x="1292" y="1465"/>
                  </a:lnTo>
                  <a:lnTo>
                    <a:pt x="1289" y="1463"/>
                  </a:lnTo>
                  <a:lnTo>
                    <a:pt x="1285" y="1463"/>
                  </a:lnTo>
                  <a:lnTo>
                    <a:pt x="1270" y="1475"/>
                  </a:lnTo>
                  <a:lnTo>
                    <a:pt x="1263" y="1480"/>
                  </a:lnTo>
                  <a:lnTo>
                    <a:pt x="1259" y="1480"/>
                  </a:lnTo>
                  <a:lnTo>
                    <a:pt x="1254" y="1477"/>
                  </a:lnTo>
                  <a:lnTo>
                    <a:pt x="1244" y="1473"/>
                  </a:lnTo>
                  <a:lnTo>
                    <a:pt x="1225" y="1468"/>
                  </a:lnTo>
                  <a:lnTo>
                    <a:pt x="1166" y="1468"/>
                  </a:lnTo>
                  <a:lnTo>
                    <a:pt x="1152" y="1447"/>
                  </a:lnTo>
                  <a:lnTo>
                    <a:pt x="1140" y="1430"/>
                  </a:lnTo>
                  <a:lnTo>
                    <a:pt x="1119" y="1420"/>
                  </a:lnTo>
                  <a:lnTo>
                    <a:pt x="1102" y="1423"/>
                  </a:lnTo>
                  <a:lnTo>
                    <a:pt x="1095" y="1423"/>
                  </a:lnTo>
                  <a:lnTo>
                    <a:pt x="1091" y="1423"/>
                  </a:lnTo>
                  <a:lnTo>
                    <a:pt x="1088" y="1416"/>
                  </a:lnTo>
                  <a:lnTo>
                    <a:pt x="1088" y="1411"/>
                  </a:lnTo>
                  <a:lnTo>
                    <a:pt x="1088" y="1399"/>
                  </a:lnTo>
                  <a:lnTo>
                    <a:pt x="1088" y="1392"/>
                  </a:lnTo>
                  <a:lnTo>
                    <a:pt x="1086" y="1385"/>
                  </a:lnTo>
                  <a:lnTo>
                    <a:pt x="1084" y="1378"/>
                  </a:lnTo>
                  <a:lnTo>
                    <a:pt x="1081" y="1375"/>
                  </a:lnTo>
                  <a:lnTo>
                    <a:pt x="1076" y="1368"/>
                  </a:lnTo>
                  <a:lnTo>
                    <a:pt x="1072" y="1364"/>
                  </a:lnTo>
                  <a:lnTo>
                    <a:pt x="1065" y="1361"/>
                  </a:lnTo>
                  <a:lnTo>
                    <a:pt x="1055" y="1366"/>
                  </a:lnTo>
                  <a:lnTo>
                    <a:pt x="1036" y="1385"/>
                  </a:lnTo>
                  <a:lnTo>
                    <a:pt x="1027" y="1385"/>
                  </a:lnTo>
                  <a:lnTo>
                    <a:pt x="1020" y="1383"/>
                  </a:lnTo>
                  <a:lnTo>
                    <a:pt x="1013" y="1368"/>
                  </a:lnTo>
                  <a:lnTo>
                    <a:pt x="1008" y="1359"/>
                  </a:lnTo>
                  <a:lnTo>
                    <a:pt x="996" y="1328"/>
                  </a:lnTo>
                  <a:lnTo>
                    <a:pt x="991" y="1321"/>
                  </a:lnTo>
                  <a:lnTo>
                    <a:pt x="984" y="1316"/>
                  </a:lnTo>
                  <a:lnTo>
                    <a:pt x="975" y="1316"/>
                  </a:lnTo>
                  <a:lnTo>
                    <a:pt x="970" y="1319"/>
                  </a:lnTo>
                  <a:lnTo>
                    <a:pt x="963" y="1321"/>
                  </a:lnTo>
                  <a:lnTo>
                    <a:pt x="956" y="1321"/>
                  </a:lnTo>
                  <a:lnTo>
                    <a:pt x="939" y="1316"/>
                  </a:lnTo>
                  <a:lnTo>
                    <a:pt x="927" y="1312"/>
                  </a:lnTo>
                  <a:lnTo>
                    <a:pt x="918" y="1300"/>
                  </a:lnTo>
                  <a:lnTo>
                    <a:pt x="899" y="1288"/>
                  </a:lnTo>
                  <a:lnTo>
                    <a:pt x="852" y="1293"/>
                  </a:lnTo>
                  <a:lnTo>
                    <a:pt x="819" y="1278"/>
                  </a:lnTo>
                  <a:lnTo>
                    <a:pt x="755" y="1259"/>
                  </a:lnTo>
                  <a:lnTo>
                    <a:pt x="719" y="1238"/>
                  </a:lnTo>
                  <a:lnTo>
                    <a:pt x="708" y="1236"/>
                  </a:lnTo>
                  <a:lnTo>
                    <a:pt x="693" y="1236"/>
                  </a:lnTo>
                  <a:lnTo>
                    <a:pt x="653" y="1257"/>
                  </a:lnTo>
                  <a:lnTo>
                    <a:pt x="648" y="1257"/>
                  </a:lnTo>
                  <a:lnTo>
                    <a:pt x="618" y="1257"/>
                  </a:lnTo>
                  <a:lnTo>
                    <a:pt x="603" y="1288"/>
                  </a:lnTo>
                  <a:lnTo>
                    <a:pt x="601" y="1295"/>
                  </a:lnTo>
                  <a:lnTo>
                    <a:pt x="594" y="1307"/>
                  </a:lnTo>
                  <a:lnTo>
                    <a:pt x="589" y="1312"/>
                  </a:lnTo>
                  <a:lnTo>
                    <a:pt x="563" y="1323"/>
                  </a:lnTo>
                  <a:lnTo>
                    <a:pt x="530" y="1345"/>
                  </a:lnTo>
                  <a:lnTo>
                    <a:pt x="509" y="1354"/>
                  </a:lnTo>
                  <a:lnTo>
                    <a:pt x="502" y="1357"/>
                  </a:lnTo>
                  <a:lnTo>
                    <a:pt x="490" y="1357"/>
                  </a:lnTo>
                  <a:lnTo>
                    <a:pt x="478" y="1359"/>
                  </a:lnTo>
                  <a:lnTo>
                    <a:pt x="466" y="1366"/>
                  </a:lnTo>
                  <a:lnTo>
                    <a:pt x="440" y="1383"/>
                  </a:lnTo>
                  <a:lnTo>
                    <a:pt x="424" y="1397"/>
                  </a:lnTo>
                  <a:lnTo>
                    <a:pt x="407" y="1406"/>
                  </a:lnTo>
                  <a:lnTo>
                    <a:pt x="391" y="1406"/>
                  </a:lnTo>
                  <a:lnTo>
                    <a:pt x="367" y="1392"/>
                  </a:lnTo>
                  <a:lnTo>
                    <a:pt x="358" y="1387"/>
                  </a:lnTo>
                  <a:lnTo>
                    <a:pt x="355" y="1385"/>
                  </a:lnTo>
                  <a:lnTo>
                    <a:pt x="279" y="1399"/>
                  </a:lnTo>
                  <a:lnTo>
                    <a:pt x="251" y="1383"/>
                  </a:lnTo>
                  <a:lnTo>
                    <a:pt x="258" y="1354"/>
                  </a:lnTo>
                  <a:lnTo>
                    <a:pt x="258" y="1342"/>
                  </a:lnTo>
                  <a:lnTo>
                    <a:pt x="253" y="1316"/>
                  </a:lnTo>
                  <a:lnTo>
                    <a:pt x="256" y="1276"/>
                  </a:lnTo>
                  <a:lnTo>
                    <a:pt x="265" y="1255"/>
                  </a:lnTo>
                  <a:lnTo>
                    <a:pt x="261" y="1233"/>
                  </a:lnTo>
                  <a:lnTo>
                    <a:pt x="253" y="1226"/>
                  </a:lnTo>
                  <a:lnTo>
                    <a:pt x="244" y="1219"/>
                  </a:lnTo>
                  <a:lnTo>
                    <a:pt x="227" y="1210"/>
                  </a:lnTo>
                  <a:lnTo>
                    <a:pt x="211" y="1205"/>
                  </a:lnTo>
                  <a:lnTo>
                    <a:pt x="187" y="1200"/>
                  </a:lnTo>
                  <a:lnTo>
                    <a:pt x="147" y="1188"/>
                  </a:lnTo>
                  <a:lnTo>
                    <a:pt x="15" y="1122"/>
                  </a:lnTo>
                  <a:lnTo>
                    <a:pt x="0" y="1110"/>
                  </a:lnTo>
                  <a:lnTo>
                    <a:pt x="0" y="1103"/>
                  </a:lnTo>
                  <a:lnTo>
                    <a:pt x="5" y="1101"/>
                  </a:lnTo>
                  <a:lnTo>
                    <a:pt x="8" y="1098"/>
                  </a:lnTo>
                  <a:lnTo>
                    <a:pt x="10" y="1094"/>
                  </a:lnTo>
                  <a:lnTo>
                    <a:pt x="17" y="1075"/>
                  </a:lnTo>
                  <a:lnTo>
                    <a:pt x="17" y="1070"/>
                  </a:lnTo>
                  <a:lnTo>
                    <a:pt x="17" y="1065"/>
                  </a:lnTo>
                  <a:lnTo>
                    <a:pt x="17" y="1063"/>
                  </a:lnTo>
                  <a:lnTo>
                    <a:pt x="17" y="1061"/>
                  </a:lnTo>
                  <a:lnTo>
                    <a:pt x="24" y="1049"/>
                  </a:lnTo>
                  <a:lnTo>
                    <a:pt x="26" y="1042"/>
                  </a:lnTo>
                  <a:lnTo>
                    <a:pt x="24" y="1037"/>
                  </a:lnTo>
                  <a:lnTo>
                    <a:pt x="24" y="1034"/>
                  </a:lnTo>
                  <a:lnTo>
                    <a:pt x="22" y="1032"/>
                  </a:lnTo>
                  <a:lnTo>
                    <a:pt x="19" y="1027"/>
                  </a:lnTo>
                  <a:lnTo>
                    <a:pt x="10" y="999"/>
                  </a:lnTo>
                  <a:lnTo>
                    <a:pt x="10" y="992"/>
                  </a:lnTo>
                  <a:lnTo>
                    <a:pt x="12" y="982"/>
                  </a:lnTo>
                  <a:lnTo>
                    <a:pt x="12" y="973"/>
                  </a:lnTo>
                  <a:lnTo>
                    <a:pt x="8" y="928"/>
                  </a:lnTo>
                  <a:lnTo>
                    <a:pt x="8" y="921"/>
                  </a:lnTo>
                  <a:lnTo>
                    <a:pt x="8" y="918"/>
                  </a:lnTo>
                  <a:lnTo>
                    <a:pt x="10" y="916"/>
                  </a:lnTo>
                  <a:lnTo>
                    <a:pt x="12" y="914"/>
                  </a:lnTo>
                  <a:lnTo>
                    <a:pt x="15" y="909"/>
                  </a:lnTo>
                  <a:lnTo>
                    <a:pt x="19" y="907"/>
                  </a:lnTo>
                  <a:lnTo>
                    <a:pt x="26" y="895"/>
                  </a:lnTo>
                  <a:lnTo>
                    <a:pt x="60" y="890"/>
                  </a:lnTo>
                  <a:lnTo>
                    <a:pt x="71" y="892"/>
                  </a:lnTo>
                  <a:lnTo>
                    <a:pt x="83" y="897"/>
                  </a:lnTo>
                  <a:lnTo>
                    <a:pt x="95" y="907"/>
                  </a:lnTo>
                  <a:lnTo>
                    <a:pt x="121" y="933"/>
                  </a:lnTo>
                  <a:lnTo>
                    <a:pt x="133" y="940"/>
                  </a:lnTo>
                  <a:lnTo>
                    <a:pt x="149" y="942"/>
                  </a:lnTo>
                  <a:lnTo>
                    <a:pt x="246" y="899"/>
                  </a:lnTo>
                  <a:lnTo>
                    <a:pt x="253" y="890"/>
                  </a:lnTo>
                  <a:lnTo>
                    <a:pt x="261" y="871"/>
                  </a:lnTo>
                  <a:lnTo>
                    <a:pt x="270" y="859"/>
                  </a:lnTo>
                  <a:lnTo>
                    <a:pt x="282" y="852"/>
                  </a:lnTo>
                  <a:lnTo>
                    <a:pt x="315" y="843"/>
                  </a:lnTo>
                  <a:lnTo>
                    <a:pt x="324" y="843"/>
                  </a:lnTo>
                  <a:lnTo>
                    <a:pt x="334" y="847"/>
                  </a:lnTo>
                  <a:lnTo>
                    <a:pt x="346" y="859"/>
                  </a:lnTo>
                  <a:lnTo>
                    <a:pt x="343" y="833"/>
                  </a:lnTo>
                  <a:lnTo>
                    <a:pt x="329" y="741"/>
                  </a:lnTo>
                  <a:lnTo>
                    <a:pt x="310" y="689"/>
                  </a:lnTo>
                  <a:lnTo>
                    <a:pt x="305" y="679"/>
                  </a:lnTo>
                  <a:lnTo>
                    <a:pt x="289" y="672"/>
                  </a:lnTo>
                  <a:lnTo>
                    <a:pt x="279" y="639"/>
                  </a:lnTo>
                  <a:lnTo>
                    <a:pt x="261" y="634"/>
                  </a:lnTo>
                  <a:lnTo>
                    <a:pt x="239" y="615"/>
                  </a:lnTo>
                  <a:lnTo>
                    <a:pt x="235" y="606"/>
                  </a:lnTo>
                  <a:lnTo>
                    <a:pt x="232" y="596"/>
                  </a:lnTo>
                  <a:lnTo>
                    <a:pt x="232" y="589"/>
                  </a:lnTo>
                  <a:lnTo>
                    <a:pt x="232" y="580"/>
                  </a:lnTo>
                  <a:lnTo>
                    <a:pt x="232" y="575"/>
                  </a:lnTo>
                  <a:lnTo>
                    <a:pt x="232" y="573"/>
                  </a:lnTo>
                  <a:lnTo>
                    <a:pt x="235" y="573"/>
                  </a:lnTo>
                  <a:lnTo>
                    <a:pt x="251" y="570"/>
                  </a:lnTo>
                  <a:lnTo>
                    <a:pt x="253" y="568"/>
                  </a:lnTo>
                  <a:lnTo>
                    <a:pt x="251" y="563"/>
                  </a:lnTo>
                  <a:lnTo>
                    <a:pt x="249" y="554"/>
                  </a:lnTo>
                  <a:lnTo>
                    <a:pt x="239" y="542"/>
                  </a:lnTo>
                  <a:lnTo>
                    <a:pt x="227" y="537"/>
                  </a:lnTo>
                  <a:lnTo>
                    <a:pt x="216" y="535"/>
                  </a:lnTo>
                  <a:lnTo>
                    <a:pt x="190" y="535"/>
                  </a:lnTo>
                  <a:lnTo>
                    <a:pt x="166" y="528"/>
                  </a:lnTo>
                  <a:lnTo>
                    <a:pt x="140" y="523"/>
                  </a:lnTo>
                  <a:lnTo>
                    <a:pt x="95" y="521"/>
                  </a:lnTo>
                  <a:moveTo>
                    <a:pt x="1199" y="675"/>
                  </a:moveTo>
                  <a:lnTo>
                    <a:pt x="1199" y="675"/>
                  </a:lnTo>
                  <a:lnTo>
                    <a:pt x="1202" y="684"/>
                  </a:lnTo>
                  <a:lnTo>
                    <a:pt x="1209" y="693"/>
                  </a:lnTo>
                  <a:lnTo>
                    <a:pt x="1216" y="698"/>
                  </a:lnTo>
                  <a:lnTo>
                    <a:pt x="1221" y="703"/>
                  </a:lnTo>
                  <a:lnTo>
                    <a:pt x="1223" y="710"/>
                  </a:lnTo>
                  <a:lnTo>
                    <a:pt x="1223" y="741"/>
                  </a:lnTo>
                  <a:lnTo>
                    <a:pt x="1233" y="750"/>
                  </a:lnTo>
                  <a:lnTo>
                    <a:pt x="1237" y="755"/>
                  </a:lnTo>
                  <a:lnTo>
                    <a:pt x="1242" y="762"/>
                  </a:lnTo>
                  <a:lnTo>
                    <a:pt x="1251" y="765"/>
                  </a:lnTo>
                  <a:lnTo>
                    <a:pt x="1294" y="760"/>
                  </a:lnTo>
                  <a:lnTo>
                    <a:pt x="1313" y="753"/>
                  </a:lnTo>
                  <a:lnTo>
                    <a:pt x="1330" y="748"/>
                  </a:lnTo>
                  <a:lnTo>
                    <a:pt x="1341" y="753"/>
                  </a:lnTo>
                  <a:lnTo>
                    <a:pt x="1356" y="755"/>
                  </a:lnTo>
                  <a:lnTo>
                    <a:pt x="1363" y="755"/>
                  </a:lnTo>
                  <a:lnTo>
                    <a:pt x="1377" y="753"/>
                  </a:lnTo>
                  <a:lnTo>
                    <a:pt x="1384" y="746"/>
                  </a:lnTo>
                  <a:lnTo>
                    <a:pt x="1386" y="741"/>
                  </a:lnTo>
                  <a:lnTo>
                    <a:pt x="1389" y="736"/>
                  </a:lnTo>
                  <a:lnTo>
                    <a:pt x="1389" y="731"/>
                  </a:lnTo>
                  <a:lnTo>
                    <a:pt x="1393" y="724"/>
                  </a:lnTo>
                  <a:lnTo>
                    <a:pt x="1403" y="720"/>
                  </a:lnTo>
                  <a:lnTo>
                    <a:pt x="1436" y="712"/>
                  </a:lnTo>
                  <a:lnTo>
                    <a:pt x="1486" y="710"/>
                  </a:lnTo>
                  <a:lnTo>
                    <a:pt x="1464" y="682"/>
                  </a:lnTo>
                  <a:lnTo>
                    <a:pt x="1457" y="667"/>
                  </a:lnTo>
                  <a:lnTo>
                    <a:pt x="1452" y="637"/>
                  </a:lnTo>
                  <a:lnTo>
                    <a:pt x="1452" y="613"/>
                  </a:lnTo>
                  <a:lnTo>
                    <a:pt x="1452" y="611"/>
                  </a:lnTo>
                  <a:lnTo>
                    <a:pt x="1452" y="608"/>
                  </a:lnTo>
                  <a:lnTo>
                    <a:pt x="1450" y="603"/>
                  </a:lnTo>
                  <a:lnTo>
                    <a:pt x="1443" y="601"/>
                  </a:lnTo>
                  <a:lnTo>
                    <a:pt x="1438" y="587"/>
                  </a:lnTo>
                  <a:lnTo>
                    <a:pt x="1434" y="580"/>
                  </a:lnTo>
                  <a:lnTo>
                    <a:pt x="1424" y="573"/>
                  </a:lnTo>
                  <a:lnTo>
                    <a:pt x="1419" y="566"/>
                  </a:lnTo>
                  <a:lnTo>
                    <a:pt x="1410" y="558"/>
                  </a:lnTo>
                  <a:lnTo>
                    <a:pt x="1398" y="566"/>
                  </a:lnTo>
                  <a:lnTo>
                    <a:pt x="1393" y="573"/>
                  </a:lnTo>
                  <a:lnTo>
                    <a:pt x="1393" y="577"/>
                  </a:lnTo>
                  <a:lnTo>
                    <a:pt x="1393" y="580"/>
                  </a:lnTo>
                  <a:lnTo>
                    <a:pt x="1391" y="577"/>
                  </a:lnTo>
                  <a:lnTo>
                    <a:pt x="1363" y="547"/>
                  </a:lnTo>
                  <a:lnTo>
                    <a:pt x="1358" y="542"/>
                  </a:lnTo>
                  <a:lnTo>
                    <a:pt x="1337" y="544"/>
                  </a:lnTo>
                  <a:lnTo>
                    <a:pt x="1337" y="554"/>
                  </a:lnTo>
                  <a:lnTo>
                    <a:pt x="1332" y="558"/>
                  </a:lnTo>
                  <a:lnTo>
                    <a:pt x="1320" y="566"/>
                  </a:lnTo>
                  <a:lnTo>
                    <a:pt x="1299" y="582"/>
                  </a:lnTo>
                  <a:lnTo>
                    <a:pt x="1259" y="622"/>
                  </a:lnTo>
                  <a:lnTo>
                    <a:pt x="1256" y="630"/>
                  </a:lnTo>
                  <a:lnTo>
                    <a:pt x="1249" y="639"/>
                  </a:lnTo>
                  <a:lnTo>
                    <a:pt x="1244" y="644"/>
                  </a:lnTo>
                  <a:lnTo>
                    <a:pt x="1235" y="648"/>
                  </a:lnTo>
                  <a:lnTo>
                    <a:pt x="1225" y="651"/>
                  </a:lnTo>
                  <a:lnTo>
                    <a:pt x="1207" y="646"/>
                  </a:lnTo>
                  <a:lnTo>
                    <a:pt x="1204" y="653"/>
                  </a:lnTo>
                  <a:lnTo>
                    <a:pt x="1202" y="663"/>
                  </a:lnTo>
                  <a:lnTo>
                    <a:pt x="1199" y="665"/>
                  </a:lnTo>
                  <a:lnTo>
                    <a:pt x="1199" y="675"/>
                  </a:lnTo>
                </a:path>
              </a:pathLst>
            </a:custGeom>
            <a:grpFill/>
            <a:ln w="6350" cap="rnd" cmpd="sng">
              <a:solidFill>
                <a:schemeClr val="bg1"/>
              </a:solidFill>
              <a:round/>
              <a:headEnd/>
              <a:tailEnd/>
            </a:ln>
            <a:effectLst/>
          </p:spPr>
          <p:txBody>
            <a:bodyPr/>
            <a:lstStyle/>
            <a:p>
              <a:endParaRPr lang="ru-RU">
                <a:solidFill>
                  <a:srgbClr val="464646"/>
                </a:solidFill>
              </a:endParaRPr>
            </a:p>
          </p:txBody>
        </p:sp>
        <p:sp>
          <p:nvSpPr>
            <p:cNvPr id="187" name="Freeform 7">
              <a:extLst>
                <a:ext uri="{FF2B5EF4-FFF2-40B4-BE49-F238E27FC236}">
                  <a16:creationId xmlns:a16="http://schemas.microsoft.com/office/drawing/2014/main" id="{4697D0E8-5A7E-42B2-853D-67F91B193983}"/>
                </a:ext>
              </a:extLst>
            </p:cNvPr>
            <p:cNvSpPr>
              <a:spLocks/>
            </p:cNvSpPr>
            <p:nvPr/>
          </p:nvSpPr>
          <p:spPr bwMode="auto">
            <a:xfrm>
              <a:off x="1066800" y="4472664"/>
              <a:ext cx="832284" cy="1212260"/>
            </a:xfrm>
            <a:custGeom>
              <a:avLst/>
              <a:gdLst>
                <a:gd name="T0" fmla="*/ 516 w 530"/>
                <a:gd name="T1" fmla="*/ 770 h 772"/>
                <a:gd name="T2" fmla="*/ 473 w 530"/>
                <a:gd name="T3" fmla="*/ 768 h 772"/>
                <a:gd name="T4" fmla="*/ 343 w 530"/>
                <a:gd name="T5" fmla="*/ 720 h 772"/>
                <a:gd name="T6" fmla="*/ 308 w 530"/>
                <a:gd name="T7" fmla="*/ 685 h 772"/>
                <a:gd name="T8" fmla="*/ 310 w 530"/>
                <a:gd name="T9" fmla="*/ 637 h 772"/>
                <a:gd name="T10" fmla="*/ 301 w 530"/>
                <a:gd name="T11" fmla="*/ 628 h 772"/>
                <a:gd name="T12" fmla="*/ 154 w 530"/>
                <a:gd name="T13" fmla="*/ 588 h 772"/>
                <a:gd name="T14" fmla="*/ 88 w 530"/>
                <a:gd name="T15" fmla="*/ 595 h 772"/>
                <a:gd name="T16" fmla="*/ 97 w 530"/>
                <a:gd name="T17" fmla="*/ 510 h 772"/>
                <a:gd name="T18" fmla="*/ 52 w 530"/>
                <a:gd name="T19" fmla="*/ 467 h 772"/>
                <a:gd name="T20" fmla="*/ 48 w 530"/>
                <a:gd name="T21" fmla="*/ 429 h 772"/>
                <a:gd name="T22" fmla="*/ 38 w 530"/>
                <a:gd name="T23" fmla="*/ 396 h 772"/>
                <a:gd name="T24" fmla="*/ 36 w 530"/>
                <a:gd name="T25" fmla="*/ 332 h 772"/>
                <a:gd name="T26" fmla="*/ 60 w 530"/>
                <a:gd name="T27" fmla="*/ 273 h 772"/>
                <a:gd name="T28" fmla="*/ 93 w 530"/>
                <a:gd name="T29" fmla="*/ 204 h 772"/>
                <a:gd name="T30" fmla="*/ 36 w 530"/>
                <a:gd name="T31" fmla="*/ 133 h 772"/>
                <a:gd name="T32" fmla="*/ 0 w 530"/>
                <a:gd name="T33" fmla="*/ 79 h 772"/>
                <a:gd name="T34" fmla="*/ 95 w 530"/>
                <a:gd name="T35" fmla="*/ 81 h 772"/>
                <a:gd name="T36" fmla="*/ 131 w 530"/>
                <a:gd name="T37" fmla="*/ 29 h 772"/>
                <a:gd name="T38" fmla="*/ 164 w 530"/>
                <a:gd name="T39" fmla="*/ 0 h 772"/>
                <a:gd name="T40" fmla="*/ 187 w 530"/>
                <a:gd name="T41" fmla="*/ 22 h 772"/>
                <a:gd name="T42" fmla="*/ 209 w 530"/>
                <a:gd name="T43" fmla="*/ 53 h 772"/>
                <a:gd name="T44" fmla="*/ 225 w 530"/>
                <a:gd name="T45" fmla="*/ 43 h 772"/>
                <a:gd name="T46" fmla="*/ 282 w 530"/>
                <a:gd name="T47" fmla="*/ 45 h 772"/>
                <a:gd name="T48" fmla="*/ 303 w 530"/>
                <a:gd name="T49" fmla="*/ 64 h 772"/>
                <a:gd name="T50" fmla="*/ 322 w 530"/>
                <a:gd name="T51" fmla="*/ 88 h 772"/>
                <a:gd name="T52" fmla="*/ 334 w 530"/>
                <a:gd name="T53" fmla="*/ 102 h 772"/>
                <a:gd name="T54" fmla="*/ 353 w 530"/>
                <a:gd name="T55" fmla="*/ 86 h 772"/>
                <a:gd name="T56" fmla="*/ 400 w 530"/>
                <a:gd name="T57" fmla="*/ 159 h 772"/>
                <a:gd name="T58" fmla="*/ 400 w 530"/>
                <a:gd name="T59" fmla="*/ 195 h 772"/>
                <a:gd name="T60" fmla="*/ 414 w 530"/>
                <a:gd name="T61" fmla="*/ 221 h 772"/>
                <a:gd name="T62" fmla="*/ 433 w 530"/>
                <a:gd name="T63" fmla="*/ 209 h 772"/>
                <a:gd name="T64" fmla="*/ 450 w 530"/>
                <a:gd name="T65" fmla="*/ 214 h 772"/>
                <a:gd name="T66" fmla="*/ 490 w 530"/>
                <a:gd name="T67" fmla="*/ 190 h 772"/>
                <a:gd name="T68" fmla="*/ 499 w 530"/>
                <a:gd name="T69" fmla="*/ 256 h 772"/>
                <a:gd name="T70" fmla="*/ 502 w 530"/>
                <a:gd name="T71" fmla="*/ 277 h 772"/>
                <a:gd name="T72" fmla="*/ 488 w 530"/>
                <a:gd name="T73" fmla="*/ 287 h 772"/>
                <a:gd name="T74" fmla="*/ 483 w 530"/>
                <a:gd name="T75" fmla="*/ 308 h 772"/>
                <a:gd name="T76" fmla="*/ 525 w 530"/>
                <a:gd name="T77" fmla="*/ 384 h 772"/>
                <a:gd name="T78" fmla="*/ 523 w 530"/>
                <a:gd name="T79" fmla="*/ 453 h 772"/>
                <a:gd name="T80" fmla="*/ 492 w 530"/>
                <a:gd name="T81" fmla="*/ 566 h 772"/>
                <a:gd name="T82" fmla="*/ 499 w 530"/>
                <a:gd name="T83" fmla="*/ 611 h 772"/>
                <a:gd name="T84" fmla="*/ 499 w 530"/>
                <a:gd name="T85" fmla="*/ 656 h 772"/>
                <a:gd name="T86" fmla="*/ 476 w 530"/>
                <a:gd name="T87" fmla="*/ 690 h 772"/>
                <a:gd name="T88" fmla="*/ 499 w 530"/>
                <a:gd name="T89" fmla="*/ 737 h 7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530" h="772">
                  <a:moveTo>
                    <a:pt x="499" y="737"/>
                  </a:moveTo>
                  <a:lnTo>
                    <a:pt x="499" y="737"/>
                  </a:lnTo>
                  <a:lnTo>
                    <a:pt x="516" y="770"/>
                  </a:lnTo>
                  <a:lnTo>
                    <a:pt x="518" y="772"/>
                  </a:lnTo>
                  <a:lnTo>
                    <a:pt x="507" y="772"/>
                  </a:lnTo>
                  <a:lnTo>
                    <a:pt x="473" y="768"/>
                  </a:lnTo>
                  <a:lnTo>
                    <a:pt x="457" y="761"/>
                  </a:lnTo>
                  <a:lnTo>
                    <a:pt x="424" y="737"/>
                  </a:lnTo>
                  <a:lnTo>
                    <a:pt x="343" y="720"/>
                  </a:lnTo>
                  <a:lnTo>
                    <a:pt x="322" y="708"/>
                  </a:lnTo>
                  <a:lnTo>
                    <a:pt x="310" y="697"/>
                  </a:lnTo>
                  <a:lnTo>
                    <a:pt x="308" y="685"/>
                  </a:lnTo>
                  <a:lnTo>
                    <a:pt x="310" y="673"/>
                  </a:lnTo>
                  <a:lnTo>
                    <a:pt x="308" y="649"/>
                  </a:lnTo>
                  <a:lnTo>
                    <a:pt x="310" y="637"/>
                  </a:lnTo>
                  <a:lnTo>
                    <a:pt x="310" y="630"/>
                  </a:lnTo>
                  <a:lnTo>
                    <a:pt x="306" y="628"/>
                  </a:lnTo>
                  <a:lnTo>
                    <a:pt x="301" y="628"/>
                  </a:lnTo>
                  <a:lnTo>
                    <a:pt x="298" y="626"/>
                  </a:lnTo>
                  <a:lnTo>
                    <a:pt x="298" y="614"/>
                  </a:lnTo>
                  <a:lnTo>
                    <a:pt x="154" y="588"/>
                  </a:lnTo>
                  <a:lnTo>
                    <a:pt x="140" y="585"/>
                  </a:lnTo>
                  <a:lnTo>
                    <a:pt x="102" y="595"/>
                  </a:lnTo>
                  <a:lnTo>
                    <a:pt x="88" y="595"/>
                  </a:lnTo>
                  <a:lnTo>
                    <a:pt x="107" y="566"/>
                  </a:lnTo>
                  <a:lnTo>
                    <a:pt x="107" y="536"/>
                  </a:lnTo>
                  <a:lnTo>
                    <a:pt x="97" y="510"/>
                  </a:lnTo>
                  <a:lnTo>
                    <a:pt x="76" y="488"/>
                  </a:lnTo>
                  <a:lnTo>
                    <a:pt x="52" y="476"/>
                  </a:lnTo>
                  <a:lnTo>
                    <a:pt x="52" y="467"/>
                  </a:lnTo>
                  <a:lnTo>
                    <a:pt x="57" y="450"/>
                  </a:lnTo>
                  <a:lnTo>
                    <a:pt x="57" y="443"/>
                  </a:lnTo>
                  <a:lnTo>
                    <a:pt x="48" y="429"/>
                  </a:lnTo>
                  <a:lnTo>
                    <a:pt x="41" y="420"/>
                  </a:lnTo>
                  <a:lnTo>
                    <a:pt x="36" y="410"/>
                  </a:lnTo>
                  <a:lnTo>
                    <a:pt x="38" y="396"/>
                  </a:lnTo>
                  <a:lnTo>
                    <a:pt x="26" y="384"/>
                  </a:lnTo>
                  <a:lnTo>
                    <a:pt x="17" y="375"/>
                  </a:lnTo>
                  <a:lnTo>
                    <a:pt x="36" y="332"/>
                  </a:lnTo>
                  <a:lnTo>
                    <a:pt x="57" y="299"/>
                  </a:lnTo>
                  <a:lnTo>
                    <a:pt x="60" y="292"/>
                  </a:lnTo>
                  <a:lnTo>
                    <a:pt x="60" y="273"/>
                  </a:lnTo>
                  <a:lnTo>
                    <a:pt x="62" y="261"/>
                  </a:lnTo>
                  <a:lnTo>
                    <a:pt x="86" y="223"/>
                  </a:lnTo>
                  <a:lnTo>
                    <a:pt x="93" y="204"/>
                  </a:lnTo>
                  <a:lnTo>
                    <a:pt x="86" y="159"/>
                  </a:lnTo>
                  <a:lnTo>
                    <a:pt x="64" y="142"/>
                  </a:lnTo>
                  <a:lnTo>
                    <a:pt x="36" y="133"/>
                  </a:lnTo>
                  <a:lnTo>
                    <a:pt x="10" y="105"/>
                  </a:lnTo>
                  <a:lnTo>
                    <a:pt x="0" y="79"/>
                  </a:lnTo>
                  <a:lnTo>
                    <a:pt x="0" y="79"/>
                  </a:lnTo>
                  <a:lnTo>
                    <a:pt x="3" y="79"/>
                  </a:lnTo>
                  <a:lnTo>
                    <a:pt x="50" y="86"/>
                  </a:lnTo>
                  <a:lnTo>
                    <a:pt x="95" y="81"/>
                  </a:lnTo>
                  <a:lnTo>
                    <a:pt x="114" y="69"/>
                  </a:lnTo>
                  <a:lnTo>
                    <a:pt x="123" y="50"/>
                  </a:lnTo>
                  <a:lnTo>
                    <a:pt x="131" y="29"/>
                  </a:lnTo>
                  <a:lnTo>
                    <a:pt x="142" y="10"/>
                  </a:lnTo>
                  <a:lnTo>
                    <a:pt x="154" y="3"/>
                  </a:lnTo>
                  <a:lnTo>
                    <a:pt x="164" y="0"/>
                  </a:lnTo>
                  <a:lnTo>
                    <a:pt x="175" y="3"/>
                  </a:lnTo>
                  <a:lnTo>
                    <a:pt x="185" y="10"/>
                  </a:lnTo>
                  <a:lnTo>
                    <a:pt x="187" y="22"/>
                  </a:lnTo>
                  <a:lnTo>
                    <a:pt x="190" y="36"/>
                  </a:lnTo>
                  <a:lnTo>
                    <a:pt x="192" y="48"/>
                  </a:lnTo>
                  <a:lnTo>
                    <a:pt x="209" y="53"/>
                  </a:lnTo>
                  <a:lnTo>
                    <a:pt x="213" y="53"/>
                  </a:lnTo>
                  <a:lnTo>
                    <a:pt x="223" y="45"/>
                  </a:lnTo>
                  <a:lnTo>
                    <a:pt x="225" y="43"/>
                  </a:lnTo>
                  <a:lnTo>
                    <a:pt x="249" y="50"/>
                  </a:lnTo>
                  <a:lnTo>
                    <a:pt x="270" y="48"/>
                  </a:lnTo>
                  <a:lnTo>
                    <a:pt x="282" y="45"/>
                  </a:lnTo>
                  <a:lnTo>
                    <a:pt x="289" y="36"/>
                  </a:lnTo>
                  <a:lnTo>
                    <a:pt x="294" y="55"/>
                  </a:lnTo>
                  <a:lnTo>
                    <a:pt x="303" y="64"/>
                  </a:lnTo>
                  <a:lnTo>
                    <a:pt x="313" y="71"/>
                  </a:lnTo>
                  <a:lnTo>
                    <a:pt x="322" y="86"/>
                  </a:lnTo>
                  <a:lnTo>
                    <a:pt x="322" y="88"/>
                  </a:lnTo>
                  <a:lnTo>
                    <a:pt x="322" y="93"/>
                  </a:lnTo>
                  <a:lnTo>
                    <a:pt x="324" y="98"/>
                  </a:lnTo>
                  <a:lnTo>
                    <a:pt x="334" y="102"/>
                  </a:lnTo>
                  <a:lnTo>
                    <a:pt x="339" y="98"/>
                  </a:lnTo>
                  <a:lnTo>
                    <a:pt x="346" y="93"/>
                  </a:lnTo>
                  <a:lnTo>
                    <a:pt x="353" y="86"/>
                  </a:lnTo>
                  <a:lnTo>
                    <a:pt x="395" y="135"/>
                  </a:lnTo>
                  <a:lnTo>
                    <a:pt x="402" y="147"/>
                  </a:lnTo>
                  <a:lnTo>
                    <a:pt x="400" y="159"/>
                  </a:lnTo>
                  <a:lnTo>
                    <a:pt x="386" y="173"/>
                  </a:lnTo>
                  <a:lnTo>
                    <a:pt x="395" y="183"/>
                  </a:lnTo>
                  <a:lnTo>
                    <a:pt x="400" y="195"/>
                  </a:lnTo>
                  <a:lnTo>
                    <a:pt x="400" y="204"/>
                  </a:lnTo>
                  <a:lnTo>
                    <a:pt x="407" y="216"/>
                  </a:lnTo>
                  <a:lnTo>
                    <a:pt x="414" y="221"/>
                  </a:lnTo>
                  <a:lnTo>
                    <a:pt x="419" y="221"/>
                  </a:lnTo>
                  <a:lnTo>
                    <a:pt x="424" y="216"/>
                  </a:lnTo>
                  <a:lnTo>
                    <a:pt x="433" y="209"/>
                  </a:lnTo>
                  <a:lnTo>
                    <a:pt x="438" y="209"/>
                  </a:lnTo>
                  <a:lnTo>
                    <a:pt x="445" y="214"/>
                  </a:lnTo>
                  <a:lnTo>
                    <a:pt x="450" y="214"/>
                  </a:lnTo>
                  <a:lnTo>
                    <a:pt x="452" y="209"/>
                  </a:lnTo>
                  <a:lnTo>
                    <a:pt x="459" y="199"/>
                  </a:lnTo>
                  <a:lnTo>
                    <a:pt x="490" y="190"/>
                  </a:lnTo>
                  <a:lnTo>
                    <a:pt x="504" y="195"/>
                  </a:lnTo>
                  <a:lnTo>
                    <a:pt x="507" y="214"/>
                  </a:lnTo>
                  <a:lnTo>
                    <a:pt x="499" y="256"/>
                  </a:lnTo>
                  <a:lnTo>
                    <a:pt x="502" y="263"/>
                  </a:lnTo>
                  <a:lnTo>
                    <a:pt x="502" y="270"/>
                  </a:lnTo>
                  <a:lnTo>
                    <a:pt x="502" y="277"/>
                  </a:lnTo>
                  <a:lnTo>
                    <a:pt x="499" y="280"/>
                  </a:lnTo>
                  <a:lnTo>
                    <a:pt x="490" y="285"/>
                  </a:lnTo>
                  <a:lnTo>
                    <a:pt x="488" y="287"/>
                  </a:lnTo>
                  <a:lnTo>
                    <a:pt x="481" y="301"/>
                  </a:lnTo>
                  <a:lnTo>
                    <a:pt x="481" y="308"/>
                  </a:lnTo>
                  <a:lnTo>
                    <a:pt x="483" y="308"/>
                  </a:lnTo>
                  <a:lnTo>
                    <a:pt x="495" y="306"/>
                  </a:lnTo>
                  <a:lnTo>
                    <a:pt x="511" y="337"/>
                  </a:lnTo>
                  <a:lnTo>
                    <a:pt x="525" y="384"/>
                  </a:lnTo>
                  <a:lnTo>
                    <a:pt x="528" y="396"/>
                  </a:lnTo>
                  <a:lnTo>
                    <a:pt x="530" y="424"/>
                  </a:lnTo>
                  <a:lnTo>
                    <a:pt x="523" y="453"/>
                  </a:lnTo>
                  <a:lnTo>
                    <a:pt x="499" y="500"/>
                  </a:lnTo>
                  <a:lnTo>
                    <a:pt x="495" y="521"/>
                  </a:lnTo>
                  <a:lnTo>
                    <a:pt x="492" y="566"/>
                  </a:lnTo>
                  <a:lnTo>
                    <a:pt x="492" y="583"/>
                  </a:lnTo>
                  <a:lnTo>
                    <a:pt x="495" y="597"/>
                  </a:lnTo>
                  <a:lnTo>
                    <a:pt x="499" y="611"/>
                  </a:lnTo>
                  <a:lnTo>
                    <a:pt x="502" y="623"/>
                  </a:lnTo>
                  <a:lnTo>
                    <a:pt x="502" y="642"/>
                  </a:lnTo>
                  <a:lnTo>
                    <a:pt x="499" y="656"/>
                  </a:lnTo>
                  <a:lnTo>
                    <a:pt x="492" y="668"/>
                  </a:lnTo>
                  <a:lnTo>
                    <a:pt x="485" y="678"/>
                  </a:lnTo>
                  <a:lnTo>
                    <a:pt x="476" y="690"/>
                  </a:lnTo>
                  <a:lnTo>
                    <a:pt x="476" y="699"/>
                  </a:lnTo>
                  <a:lnTo>
                    <a:pt x="478" y="711"/>
                  </a:lnTo>
                  <a:lnTo>
                    <a:pt x="499" y="737"/>
                  </a:lnTo>
                  <a:close/>
                </a:path>
              </a:pathLst>
            </a:custGeom>
            <a:grpFill/>
            <a:ln w="6350" cap="rnd" cmpd="sng">
              <a:solidFill>
                <a:schemeClr val="bg1"/>
              </a:solidFill>
            </a:ln>
            <a:effectLst/>
          </p:spPr>
          <p:txBody>
            <a:bodyPr/>
            <a:lstStyle/>
            <a:p>
              <a:pPr defTabSz="1828434" fontAlgn="auto">
                <a:spcBef>
                  <a:spcPts val="0"/>
                </a:spcBef>
                <a:spcAft>
                  <a:spcPts val="0"/>
                </a:spcAft>
                <a:defRPr/>
              </a:pPr>
              <a:endParaRPr lang="en-US">
                <a:solidFill>
                  <a:srgbClr val="464646"/>
                </a:solidFill>
                <a:latin typeface="+mn-lt"/>
                <a:ea typeface="+mn-ea"/>
              </a:endParaRPr>
            </a:p>
          </p:txBody>
        </p:sp>
        <p:sp>
          <p:nvSpPr>
            <p:cNvPr id="188" name="Freeform 9">
              <a:extLst>
                <a:ext uri="{FF2B5EF4-FFF2-40B4-BE49-F238E27FC236}">
                  <a16:creationId xmlns:a16="http://schemas.microsoft.com/office/drawing/2014/main" id="{DF2C0858-D7DB-4875-9094-FAAAE7E9CDC5}"/>
                </a:ext>
              </a:extLst>
            </p:cNvPr>
            <p:cNvSpPr>
              <a:spLocks/>
            </p:cNvSpPr>
            <p:nvPr/>
          </p:nvSpPr>
          <p:spPr bwMode="auto">
            <a:xfrm>
              <a:off x="8425937" y="2209099"/>
              <a:ext cx="1053343" cy="2383772"/>
            </a:xfrm>
            <a:custGeom>
              <a:avLst/>
              <a:gdLst>
                <a:gd name="T0" fmla="*/ 626 w 671"/>
                <a:gd name="T1" fmla="*/ 164 h 1518"/>
                <a:gd name="T2" fmla="*/ 617 w 671"/>
                <a:gd name="T3" fmla="*/ 192 h 1518"/>
                <a:gd name="T4" fmla="*/ 629 w 671"/>
                <a:gd name="T5" fmla="*/ 220 h 1518"/>
                <a:gd name="T6" fmla="*/ 584 w 671"/>
                <a:gd name="T7" fmla="*/ 275 h 1518"/>
                <a:gd name="T8" fmla="*/ 626 w 671"/>
                <a:gd name="T9" fmla="*/ 318 h 1518"/>
                <a:gd name="T10" fmla="*/ 648 w 671"/>
                <a:gd name="T11" fmla="*/ 410 h 1518"/>
                <a:gd name="T12" fmla="*/ 608 w 671"/>
                <a:gd name="T13" fmla="*/ 460 h 1518"/>
                <a:gd name="T14" fmla="*/ 494 w 671"/>
                <a:gd name="T15" fmla="*/ 495 h 1518"/>
                <a:gd name="T16" fmla="*/ 423 w 671"/>
                <a:gd name="T17" fmla="*/ 500 h 1518"/>
                <a:gd name="T18" fmla="*/ 333 w 671"/>
                <a:gd name="T19" fmla="*/ 455 h 1518"/>
                <a:gd name="T20" fmla="*/ 279 w 671"/>
                <a:gd name="T21" fmla="*/ 509 h 1518"/>
                <a:gd name="T22" fmla="*/ 236 w 671"/>
                <a:gd name="T23" fmla="*/ 552 h 1518"/>
                <a:gd name="T24" fmla="*/ 210 w 671"/>
                <a:gd name="T25" fmla="*/ 580 h 1518"/>
                <a:gd name="T26" fmla="*/ 359 w 671"/>
                <a:gd name="T27" fmla="*/ 585 h 1518"/>
                <a:gd name="T28" fmla="*/ 418 w 671"/>
                <a:gd name="T29" fmla="*/ 651 h 1518"/>
                <a:gd name="T30" fmla="*/ 418 w 671"/>
                <a:gd name="T31" fmla="*/ 715 h 1518"/>
                <a:gd name="T32" fmla="*/ 314 w 671"/>
                <a:gd name="T33" fmla="*/ 846 h 1518"/>
                <a:gd name="T34" fmla="*/ 300 w 671"/>
                <a:gd name="T35" fmla="*/ 905 h 1518"/>
                <a:gd name="T36" fmla="*/ 302 w 671"/>
                <a:gd name="T37" fmla="*/ 921 h 1518"/>
                <a:gd name="T38" fmla="*/ 343 w 671"/>
                <a:gd name="T39" fmla="*/ 997 h 1518"/>
                <a:gd name="T40" fmla="*/ 321 w 671"/>
                <a:gd name="T41" fmla="*/ 1045 h 1518"/>
                <a:gd name="T42" fmla="*/ 340 w 671"/>
                <a:gd name="T43" fmla="*/ 1087 h 1518"/>
                <a:gd name="T44" fmla="*/ 357 w 671"/>
                <a:gd name="T45" fmla="*/ 1132 h 1518"/>
                <a:gd name="T46" fmla="*/ 390 w 671"/>
                <a:gd name="T47" fmla="*/ 1165 h 1518"/>
                <a:gd name="T48" fmla="*/ 409 w 671"/>
                <a:gd name="T49" fmla="*/ 1210 h 1518"/>
                <a:gd name="T50" fmla="*/ 369 w 671"/>
                <a:gd name="T51" fmla="*/ 1260 h 1518"/>
                <a:gd name="T52" fmla="*/ 404 w 671"/>
                <a:gd name="T53" fmla="*/ 1284 h 1518"/>
                <a:gd name="T54" fmla="*/ 369 w 671"/>
                <a:gd name="T55" fmla="*/ 1298 h 1518"/>
                <a:gd name="T56" fmla="*/ 302 w 671"/>
                <a:gd name="T57" fmla="*/ 1300 h 1518"/>
                <a:gd name="T58" fmla="*/ 258 w 671"/>
                <a:gd name="T59" fmla="*/ 1341 h 1518"/>
                <a:gd name="T60" fmla="*/ 246 w 671"/>
                <a:gd name="T61" fmla="*/ 1369 h 1518"/>
                <a:gd name="T62" fmla="*/ 203 w 671"/>
                <a:gd name="T63" fmla="*/ 1421 h 1518"/>
                <a:gd name="T64" fmla="*/ 125 w 671"/>
                <a:gd name="T65" fmla="*/ 1518 h 1518"/>
                <a:gd name="T66" fmla="*/ 106 w 671"/>
                <a:gd name="T67" fmla="*/ 1492 h 1518"/>
                <a:gd name="T68" fmla="*/ 97 w 671"/>
                <a:gd name="T69" fmla="*/ 1440 h 1518"/>
                <a:gd name="T70" fmla="*/ 163 w 671"/>
                <a:gd name="T71" fmla="*/ 1303 h 1518"/>
                <a:gd name="T72" fmla="*/ 109 w 671"/>
                <a:gd name="T73" fmla="*/ 1232 h 1518"/>
                <a:gd name="T74" fmla="*/ 61 w 671"/>
                <a:gd name="T75" fmla="*/ 1068 h 1518"/>
                <a:gd name="T76" fmla="*/ 0 w 671"/>
                <a:gd name="T77" fmla="*/ 938 h 1518"/>
                <a:gd name="T78" fmla="*/ 26 w 671"/>
                <a:gd name="T79" fmla="*/ 905 h 1518"/>
                <a:gd name="T80" fmla="*/ 118 w 671"/>
                <a:gd name="T81" fmla="*/ 846 h 1518"/>
                <a:gd name="T82" fmla="*/ 189 w 671"/>
                <a:gd name="T83" fmla="*/ 753 h 1518"/>
                <a:gd name="T84" fmla="*/ 172 w 671"/>
                <a:gd name="T85" fmla="*/ 678 h 1518"/>
                <a:gd name="T86" fmla="*/ 135 w 671"/>
                <a:gd name="T87" fmla="*/ 552 h 1518"/>
                <a:gd name="T88" fmla="*/ 127 w 671"/>
                <a:gd name="T89" fmla="*/ 441 h 1518"/>
                <a:gd name="T90" fmla="*/ 137 w 671"/>
                <a:gd name="T91" fmla="*/ 339 h 1518"/>
                <a:gd name="T92" fmla="*/ 269 w 671"/>
                <a:gd name="T93" fmla="*/ 280 h 1518"/>
                <a:gd name="T94" fmla="*/ 336 w 671"/>
                <a:gd name="T95" fmla="*/ 194 h 1518"/>
                <a:gd name="T96" fmla="*/ 383 w 671"/>
                <a:gd name="T97" fmla="*/ 133 h 1518"/>
                <a:gd name="T98" fmla="*/ 475 w 671"/>
                <a:gd name="T99" fmla="*/ 71 h 1518"/>
                <a:gd name="T100" fmla="*/ 520 w 671"/>
                <a:gd name="T101" fmla="*/ 62 h 1518"/>
                <a:gd name="T102" fmla="*/ 525 w 671"/>
                <a:gd name="T103" fmla="*/ 14 h 1518"/>
                <a:gd name="T104" fmla="*/ 558 w 671"/>
                <a:gd name="T105" fmla="*/ 12 h 1518"/>
                <a:gd name="T106" fmla="*/ 574 w 671"/>
                <a:gd name="T107" fmla="*/ 36 h 1518"/>
                <a:gd name="T108" fmla="*/ 608 w 671"/>
                <a:gd name="T109" fmla="*/ 88 h 15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71" h="1518">
                  <a:moveTo>
                    <a:pt x="650" y="102"/>
                  </a:moveTo>
                  <a:lnTo>
                    <a:pt x="650" y="102"/>
                  </a:lnTo>
                  <a:lnTo>
                    <a:pt x="615" y="149"/>
                  </a:lnTo>
                  <a:lnTo>
                    <a:pt x="624" y="157"/>
                  </a:lnTo>
                  <a:lnTo>
                    <a:pt x="626" y="164"/>
                  </a:lnTo>
                  <a:lnTo>
                    <a:pt x="624" y="171"/>
                  </a:lnTo>
                  <a:lnTo>
                    <a:pt x="624" y="180"/>
                  </a:lnTo>
                  <a:lnTo>
                    <a:pt x="624" y="183"/>
                  </a:lnTo>
                  <a:lnTo>
                    <a:pt x="617" y="187"/>
                  </a:lnTo>
                  <a:lnTo>
                    <a:pt x="617" y="192"/>
                  </a:lnTo>
                  <a:lnTo>
                    <a:pt x="617" y="197"/>
                  </a:lnTo>
                  <a:lnTo>
                    <a:pt x="622" y="197"/>
                  </a:lnTo>
                  <a:lnTo>
                    <a:pt x="626" y="199"/>
                  </a:lnTo>
                  <a:lnTo>
                    <a:pt x="629" y="199"/>
                  </a:lnTo>
                  <a:lnTo>
                    <a:pt x="629" y="220"/>
                  </a:lnTo>
                  <a:lnTo>
                    <a:pt x="629" y="235"/>
                  </a:lnTo>
                  <a:lnTo>
                    <a:pt x="624" y="247"/>
                  </a:lnTo>
                  <a:lnTo>
                    <a:pt x="615" y="258"/>
                  </a:lnTo>
                  <a:lnTo>
                    <a:pt x="591" y="270"/>
                  </a:lnTo>
                  <a:lnTo>
                    <a:pt x="584" y="275"/>
                  </a:lnTo>
                  <a:lnTo>
                    <a:pt x="586" y="287"/>
                  </a:lnTo>
                  <a:lnTo>
                    <a:pt x="591" y="292"/>
                  </a:lnTo>
                  <a:lnTo>
                    <a:pt x="608" y="296"/>
                  </a:lnTo>
                  <a:lnTo>
                    <a:pt x="615" y="299"/>
                  </a:lnTo>
                  <a:lnTo>
                    <a:pt x="626" y="318"/>
                  </a:lnTo>
                  <a:lnTo>
                    <a:pt x="631" y="322"/>
                  </a:lnTo>
                  <a:lnTo>
                    <a:pt x="624" y="337"/>
                  </a:lnTo>
                  <a:lnTo>
                    <a:pt x="629" y="355"/>
                  </a:lnTo>
                  <a:lnTo>
                    <a:pt x="638" y="374"/>
                  </a:lnTo>
                  <a:lnTo>
                    <a:pt x="648" y="410"/>
                  </a:lnTo>
                  <a:lnTo>
                    <a:pt x="652" y="419"/>
                  </a:lnTo>
                  <a:lnTo>
                    <a:pt x="662" y="427"/>
                  </a:lnTo>
                  <a:lnTo>
                    <a:pt x="671" y="431"/>
                  </a:lnTo>
                  <a:lnTo>
                    <a:pt x="657" y="441"/>
                  </a:lnTo>
                  <a:lnTo>
                    <a:pt x="608" y="460"/>
                  </a:lnTo>
                  <a:lnTo>
                    <a:pt x="556" y="486"/>
                  </a:lnTo>
                  <a:lnTo>
                    <a:pt x="527" y="486"/>
                  </a:lnTo>
                  <a:lnTo>
                    <a:pt x="511" y="460"/>
                  </a:lnTo>
                  <a:lnTo>
                    <a:pt x="503" y="469"/>
                  </a:lnTo>
                  <a:lnTo>
                    <a:pt x="494" y="495"/>
                  </a:lnTo>
                  <a:lnTo>
                    <a:pt x="489" y="505"/>
                  </a:lnTo>
                  <a:lnTo>
                    <a:pt x="482" y="507"/>
                  </a:lnTo>
                  <a:lnTo>
                    <a:pt x="442" y="509"/>
                  </a:lnTo>
                  <a:lnTo>
                    <a:pt x="433" y="507"/>
                  </a:lnTo>
                  <a:lnTo>
                    <a:pt x="423" y="500"/>
                  </a:lnTo>
                  <a:lnTo>
                    <a:pt x="416" y="490"/>
                  </a:lnTo>
                  <a:lnTo>
                    <a:pt x="411" y="479"/>
                  </a:lnTo>
                  <a:lnTo>
                    <a:pt x="404" y="471"/>
                  </a:lnTo>
                  <a:lnTo>
                    <a:pt x="395" y="467"/>
                  </a:lnTo>
                  <a:lnTo>
                    <a:pt x="333" y="455"/>
                  </a:lnTo>
                  <a:lnTo>
                    <a:pt x="302" y="457"/>
                  </a:lnTo>
                  <a:lnTo>
                    <a:pt x="279" y="476"/>
                  </a:lnTo>
                  <a:lnTo>
                    <a:pt x="276" y="486"/>
                  </a:lnTo>
                  <a:lnTo>
                    <a:pt x="281" y="500"/>
                  </a:lnTo>
                  <a:lnTo>
                    <a:pt x="279" y="509"/>
                  </a:lnTo>
                  <a:lnTo>
                    <a:pt x="274" y="516"/>
                  </a:lnTo>
                  <a:lnTo>
                    <a:pt x="250" y="538"/>
                  </a:lnTo>
                  <a:lnTo>
                    <a:pt x="243" y="547"/>
                  </a:lnTo>
                  <a:lnTo>
                    <a:pt x="239" y="552"/>
                  </a:lnTo>
                  <a:lnTo>
                    <a:pt x="236" y="552"/>
                  </a:lnTo>
                  <a:lnTo>
                    <a:pt x="232" y="550"/>
                  </a:lnTo>
                  <a:lnTo>
                    <a:pt x="227" y="545"/>
                  </a:lnTo>
                  <a:lnTo>
                    <a:pt x="222" y="552"/>
                  </a:lnTo>
                  <a:lnTo>
                    <a:pt x="215" y="571"/>
                  </a:lnTo>
                  <a:lnTo>
                    <a:pt x="210" y="580"/>
                  </a:lnTo>
                  <a:lnTo>
                    <a:pt x="224" y="585"/>
                  </a:lnTo>
                  <a:lnTo>
                    <a:pt x="269" y="595"/>
                  </a:lnTo>
                  <a:lnTo>
                    <a:pt x="288" y="585"/>
                  </a:lnTo>
                  <a:lnTo>
                    <a:pt x="338" y="595"/>
                  </a:lnTo>
                  <a:lnTo>
                    <a:pt x="359" y="585"/>
                  </a:lnTo>
                  <a:lnTo>
                    <a:pt x="378" y="590"/>
                  </a:lnTo>
                  <a:lnTo>
                    <a:pt x="392" y="604"/>
                  </a:lnTo>
                  <a:lnTo>
                    <a:pt x="404" y="625"/>
                  </a:lnTo>
                  <a:lnTo>
                    <a:pt x="404" y="647"/>
                  </a:lnTo>
                  <a:lnTo>
                    <a:pt x="418" y="651"/>
                  </a:lnTo>
                  <a:lnTo>
                    <a:pt x="430" y="659"/>
                  </a:lnTo>
                  <a:lnTo>
                    <a:pt x="437" y="670"/>
                  </a:lnTo>
                  <a:lnTo>
                    <a:pt x="442" y="687"/>
                  </a:lnTo>
                  <a:lnTo>
                    <a:pt x="437" y="704"/>
                  </a:lnTo>
                  <a:lnTo>
                    <a:pt x="418" y="715"/>
                  </a:lnTo>
                  <a:lnTo>
                    <a:pt x="411" y="727"/>
                  </a:lnTo>
                  <a:lnTo>
                    <a:pt x="423" y="770"/>
                  </a:lnTo>
                  <a:lnTo>
                    <a:pt x="395" y="805"/>
                  </a:lnTo>
                  <a:lnTo>
                    <a:pt x="326" y="857"/>
                  </a:lnTo>
                  <a:lnTo>
                    <a:pt x="314" y="846"/>
                  </a:lnTo>
                  <a:lnTo>
                    <a:pt x="302" y="841"/>
                  </a:lnTo>
                  <a:lnTo>
                    <a:pt x="295" y="846"/>
                  </a:lnTo>
                  <a:lnTo>
                    <a:pt x="291" y="860"/>
                  </a:lnTo>
                  <a:lnTo>
                    <a:pt x="300" y="900"/>
                  </a:lnTo>
                  <a:lnTo>
                    <a:pt x="300" y="905"/>
                  </a:lnTo>
                  <a:lnTo>
                    <a:pt x="295" y="907"/>
                  </a:lnTo>
                  <a:lnTo>
                    <a:pt x="293" y="910"/>
                  </a:lnTo>
                  <a:lnTo>
                    <a:pt x="295" y="917"/>
                  </a:lnTo>
                  <a:lnTo>
                    <a:pt x="298" y="919"/>
                  </a:lnTo>
                  <a:lnTo>
                    <a:pt x="302" y="921"/>
                  </a:lnTo>
                  <a:lnTo>
                    <a:pt x="305" y="921"/>
                  </a:lnTo>
                  <a:lnTo>
                    <a:pt x="307" y="924"/>
                  </a:lnTo>
                  <a:lnTo>
                    <a:pt x="338" y="966"/>
                  </a:lnTo>
                  <a:lnTo>
                    <a:pt x="345" y="983"/>
                  </a:lnTo>
                  <a:lnTo>
                    <a:pt x="343" y="997"/>
                  </a:lnTo>
                  <a:lnTo>
                    <a:pt x="336" y="1009"/>
                  </a:lnTo>
                  <a:lnTo>
                    <a:pt x="317" y="1026"/>
                  </a:lnTo>
                  <a:lnTo>
                    <a:pt x="317" y="1026"/>
                  </a:lnTo>
                  <a:lnTo>
                    <a:pt x="317" y="1026"/>
                  </a:lnTo>
                  <a:lnTo>
                    <a:pt x="321" y="1045"/>
                  </a:lnTo>
                  <a:lnTo>
                    <a:pt x="317" y="1071"/>
                  </a:lnTo>
                  <a:lnTo>
                    <a:pt x="321" y="1087"/>
                  </a:lnTo>
                  <a:lnTo>
                    <a:pt x="328" y="1090"/>
                  </a:lnTo>
                  <a:lnTo>
                    <a:pt x="333" y="1090"/>
                  </a:lnTo>
                  <a:lnTo>
                    <a:pt x="340" y="1087"/>
                  </a:lnTo>
                  <a:lnTo>
                    <a:pt x="345" y="1094"/>
                  </a:lnTo>
                  <a:lnTo>
                    <a:pt x="347" y="1104"/>
                  </a:lnTo>
                  <a:lnTo>
                    <a:pt x="345" y="1123"/>
                  </a:lnTo>
                  <a:lnTo>
                    <a:pt x="347" y="1127"/>
                  </a:lnTo>
                  <a:lnTo>
                    <a:pt x="357" y="1132"/>
                  </a:lnTo>
                  <a:lnTo>
                    <a:pt x="378" y="1116"/>
                  </a:lnTo>
                  <a:lnTo>
                    <a:pt x="392" y="1116"/>
                  </a:lnTo>
                  <a:lnTo>
                    <a:pt x="402" y="1125"/>
                  </a:lnTo>
                  <a:lnTo>
                    <a:pt x="402" y="1139"/>
                  </a:lnTo>
                  <a:lnTo>
                    <a:pt x="390" y="1165"/>
                  </a:lnTo>
                  <a:lnTo>
                    <a:pt x="378" y="1177"/>
                  </a:lnTo>
                  <a:lnTo>
                    <a:pt x="376" y="1194"/>
                  </a:lnTo>
                  <a:lnTo>
                    <a:pt x="385" y="1208"/>
                  </a:lnTo>
                  <a:lnTo>
                    <a:pt x="399" y="1208"/>
                  </a:lnTo>
                  <a:lnTo>
                    <a:pt x="409" y="1210"/>
                  </a:lnTo>
                  <a:lnTo>
                    <a:pt x="414" y="1217"/>
                  </a:lnTo>
                  <a:lnTo>
                    <a:pt x="411" y="1222"/>
                  </a:lnTo>
                  <a:lnTo>
                    <a:pt x="404" y="1229"/>
                  </a:lnTo>
                  <a:lnTo>
                    <a:pt x="376" y="1251"/>
                  </a:lnTo>
                  <a:lnTo>
                    <a:pt x="369" y="1260"/>
                  </a:lnTo>
                  <a:lnTo>
                    <a:pt x="390" y="1258"/>
                  </a:lnTo>
                  <a:lnTo>
                    <a:pt x="399" y="1260"/>
                  </a:lnTo>
                  <a:lnTo>
                    <a:pt x="411" y="1267"/>
                  </a:lnTo>
                  <a:lnTo>
                    <a:pt x="418" y="1279"/>
                  </a:lnTo>
                  <a:lnTo>
                    <a:pt x="404" y="1284"/>
                  </a:lnTo>
                  <a:lnTo>
                    <a:pt x="385" y="1288"/>
                  </a:lnTo>
                  <a:lnTo>
                    <a:pt x="376" y="1293"/>
                  </a:lnTo>
                  <a:lnTo>
                    <a:pt x="376" y="1293"/>
                  </a:lnTo>
                  <a:lnTo>
                    <a:pt x="373" y="1298"/>
                  </a:lnTo>
                  <a:lnTo>
                    <a:pt x="369" y="1298"/>
                  </a:lnTo>
                  <a:lnTo>
                    <a:pt x="366" y="1298"/>
                  </a:lnTo>
                  <a:lnTo>
                    <a:pt x="362" y="1296"/>
                  </a:lnTo>
                  <a:lnTo>
                    <a:pt x="347" y="1288"/>
                  </a:lnTo>
                  <a:lnTo>
                    <a:pt x="331" y="1291"/>
                  </a:lnTo>
                  <a:lnTo>
                    <a:pt x="302" y="1300"/>
                  </a:lnTo>
                  <a:lnTo>
                    <a:pt x="274" y="1300"/>
                  </a:lnTo>
                  <a:lnTo>
                    <a:pt x="265" y="1303"/>
                  </a:lnTo>
                  <a:lnTo>
                    <a:pt x="260" y="1317"/>
                  </a:lnTo>
                  <a:lnTo>
                    <a:pt x="262" y="1333"/>
                  </a:lnTo>
                  <a:lnTo>
                    <a:pt x="258" y="1341"/>
                  </a:lnTo>
                  <a:lnTo>
                    <a:pt x="250" y="1343"/>
                  </a:lnTo>
                  <a:lnTo>
                    <a:pt x="243" y="1350"/>
                  </a:lnTo>
                  <a:lnTo>
                    <a:pt x="243" y="1357"/>
                  </a:lnTo>
                  <a:lnTo>
                    <a:pt x="246" y="1364"/>
                  </a:lnTo>
                  <a:lnTo>
                    <a:pt x="246" y="1369"/>
                  </a:lnTo>
                  <a:lnTo>
                    <a:pt x="243" y="1378"/>
                  </a:lnTo>
                  <a:lnTo>
                    <a:pt x="239" y="1383"/>
                  </a:lnTo>
                  <a:lnTo>
                    <a:pt x="224" y="1393"/>
                  </a:lnTo>
                  <a:lnTo>
                    <a:pt x="210" y="1412"/>
                  </a:lnTo>
                  <a:lnTo>
                    <a:pt x="203" y="1421"/>
                  </a:lnTo>
                  <a:lnTo>
                    <a:pt x="184" y="1464"/>
                  </a:lnTo>
                  <a:lnTo>
                    <a:pt x="177" y="1473"/>
                  </a:lnTo>
                  <a:lnTo>
                    <a:pt x="168" y="1483"/>
                  </a:lnTo>
                  <a:lnTo>
                    <a:pt x="127" y="1518"/>
                  </a:lnTo>
                  <a:lnTo>
                    <a:pt x="125" y="1518"/>
                  </a:lnTo>
                  <a:lnTo>
                    <a:pt x="125" y="1513"/>
                  </a:lnTo>
                  <a:lnTo>
                    <a:pt x="120" y="1504"/>
                  </a:lnTo>
                  <a:lnTo>
                    <a:pt x="120" y="1502"/>
                  </a:lnTo>
                  <a:lnTo>
                    <a:pt x="116" y="1497"/>
                  </a:lnTo>
                  <a:lnTo>
                    <a:pt x="106" y="1492"/>
                  </a:lnTo>
                  <a:lnTo>
                    <a:pt x="101" y="1487"/>
                  </a:lnTo>
                  <a:lnTo>
                    <a:pt x="99" y="1480"/>
                  </a:lnTo>
                  <a:lnTo>
                    <a:pt x="99" y="1461"/>
                  </a:lnTo>
                  <a:lnTo>
                    <a:pt x="97" y="1450"/>
                  </a:lnTo>
                  <a:lnTo>
                    <a:pt x="97" y="1440"/>
                  </a:lnTo>
                  <a:lnTo>
                    <a:pt x="99" y="1428"/>
                  </a:lnTo>
                  <a:lnTo>
                    <a:pt x="120" y="1400"/>
                  </a:lnTo>
                  <a:lnTo>
                    <a:pt x="146" y="1345"/>
                  </a:lnTo>
                  <a:lnTo>
                    <a:pt x="158" y="1315"/>
                  </a:lnTo>
                  <a:lnTo>
                    <a:pt x="163" y="1303"/>
                  </a:lnTo>
                  <a:lnTo>
                    <a:pt x="161" y="1296"/>
                  </a:lnTo>
                  <a:lnTo>
                    <a:pt x="158" y="1286"/>
                  </a:lnTo>
                  <a:lnTo>
                    <a:pt x="125" y="1258"/>
                  </a:lnTo>
                  <a:lnTo>
                    <a:pt x="116" y="1246"/>
                  </a:lnTo>
                  <a:lnTo>
                    <a:pt x="109" y="1232"/>
                  </a:lnTo>
                  <a:lnTo>
                    <a:pt x="106" y="1222"/>
                  </a:lnTo>
                  <a:lnTo>
                    <a:pt x="106" y="1187"/>
                  </a:lnTo>
                  <a:lnTo>
                    <a:pt x="101" y="1158"/>
                  </a:lnTo>
                  <a:lnTo>
                    <a:pt x="66" y="1085"/>
                  </a:lnTo>
                  <a:lnTo>
                    <a:pt x="61" y="1068"/>
                  </a:lnTo>
                  <a:lnTo>
                    <a:pt x="47" y="1028"/>
                  </a:lnTo>
                  <a:lnTo>
                    <a:pt x="35" y="1000"/>
                  </a:lnTo>
                  <a:lnTo>
                    <a:pt x="21" y="976"/>
                  </a:lnTo>
                  <a:lnTo>
                    <a:pt x="2" y="947"/>
                  </a:lnTo>
                  <a:lnTo>
                    <a:pt x="0" y="938"/>
                  </a:lnTo>
                  <a:lnTo>
                    <a:pt x="0" y="929"/>
                  </a:lnTo>
                  <a:lnTo>
                    <a:pt x="7" y="912"/>
                  </a:lnTo>
                  <a:lnTo>
                    <a:pt x="14" y="902"/>
                  </a:lnTo>
                  <a:lnTo>
                    <a:pt x="21" y="900"/>
                  </a:lnTo>
                  <a:lnTo>
                    <a:pt x="26" y="905"/>
                  </a:lnTo>
                  <a:lnTo>
                    <a:pt x="31" y="912"/>
                  </a:lnTo>
                  <a:lnTo>
                    <a:pt x="33" y="914"/>
                  </a:lnTo>
                  <a:lnTo>
                    <a:pt x="45" y="905"/>
                  </a:lnTo>
                  <a:lnTo>
                    <a:pt x="78" y="853"/>
                  </a:lnTo>
                  <a:lnTo>
                    <a:pt x="118" y="846"/>
                  </a:lnTo>
                  <a:lnTo>
                    <a:pt x="135" y="839"/>
                  </a:lnTo>
                  <a:lnTo>
                    <a:pt x="151" y="824"/>
                  </a:lnTo>
                  <a:lnTo>
                    <a:pt x="161" y="813"/>
                  </a:lnTo>
                  <a:lnTo>
                    <a:pt x="189" y="765"/>
                  </a:lnTo>
                  <a:lnTo>
                    <a:pt x="189" y="753"/>
                  </a:lnTo>
                  <a:lnTo>
                    <a:pt x="187" y="741"/>
                  </a:lnTo>
                  <a:lnTo>
                    <a:pt x="179" y="730"/>
                  </a:lnTo>
                  <a:lnTo>
                    <a:pt x="172" y="713"/>
                  </a:lnTo>
                  <a:lnTo>
                    <a:pt x="170" y="689"/>
                  </a:lnTo>
                  <a:lnTo>
                    <a:pt x="172" y="678"/>
                  </a:lnTo>
                  <a:lnTo>
                    <a:pt x="177" y="663"/>
                  </a:lnTo>
                  <a:lnTo>
                    <a:pt x="179" y="654"/>
                  </a:lnTo>
                  <a:lnTo>
                    <a:pt x="194" y="604"/>
                  </a:lnTo>
                  <a:lnTo>
                    <a:pt x="165" y="576"/>
                  </a:lnTo>
                  <a:lnTo>
                    <a:pt x="135" y="552"/>
                  </a:lnTo>
                  <a:lnTo>
                    <a:pt x="120" y="535"/>
                  </a:lnTo>
                  <a:lnTo>
                    <a:pt x="111" y="524"/>
                  </a:lnTo>
                  <a:lnTo>
                    <a:pt x="99" y="457"/>
                  </a:lnTo>
                  <a:lnTo>
                    <a:pt x="123" y="450"/>
                  </a:lnTo>
                  <a:lnTo>
                    <a:pt x="127" y="441"/>
                  </a:lnTo>
                  <a:lnTo>
                    <a:pt x="135" y="429"/>
                  </a:lnTo>
                  <a:lnTo>
                    <a:pt x="137" y="417"/>
                  </a:lnTo>
                  <a:lnTo>
                    <a:pt x="137" y="405"/>
                  </a:lnTo>
                  <a:lnTo>
                    <a:pt x="130" y="363"/>
                  </a:lnTo>
                  <a:lnTo>
                    <a:pt x="137" y="339"/>
                  </a:lnTo>
                  <a:lnTo>
                    <a:pt x="144" y="325"/>
                  </a:lnTo>
                  <a:lnTo>
                    <a:pt x="172" y="292"/>
                  </a:lnTo>
                  <a:lnTo>
                    <a:pt x="191" y="282"/>
                  </a:lnTo>
                  <a:lnTo>
                    <a:pt x="215" y="275"/>
                  </a:lnTo>
                  <a:lnTo>
                    <a:pt x="269" y="280"/>
                  </a:lnTo>
                  <a:lnTo>
                    <a:pt x="293" y="261"/>
                  </a:lnTo>
                  <a:lnTo>
                    <a:pt x="302" y="244"/>
                  </a:lnTo>
                  <a:lnTo>
                    <a:pt x="324" y="220"/>
                  </a:lnTo>
                  <a:lnTo>
                    <a:pt x="331" y="209"/>
                  </a:lnTo>
                  <a:lnTo>
                    <a:pt x="336" y="194"/>
                  </a:lnTo>
                  <a:lnTo>
                    <a:pt x="340" y="166"/>
                  </a:lnTo>
                  <a:lnTo>
                    <a:pt x="354" y="147"/>
                  </a:lnTo>
                  <a:lnTo>
                    <a:pt x="366" y="138"/>
                  </a:lnTo>
                  <a:lnTo>
                    <a:pt x="376" y="133"/>
                  </a:lnTo>
                  <a:lnTo>
                    <a:pt x="383" y="133"/>
                  </a:lnTo>
                  <a:lnTo>
                    <a:pt x="409" y="112"/>
                  </a:lnTo>
                  <a:lnTo>
                    <a:pt x="433" y="86"/>
                  </a:lnTo>
                  <a:lnTo>
                    <a:pt x="449" y="74"/>
                  </a:lnTo>
                  <a:lnTo>
                    <a:pt x="461" y="69"/>
                  </a:lnTo>
                  <a:lnTo>
                    <a:pt x="475" y="71"/>
                  </a:lnTo>
                  <a:lnTo>
                    <a:pt x="499" y="86"/>
                  </a:lnTo>
                  <a:lnTo>
                    <a:pt x="511" y="88"/>
                  </a:lnTo>
                  <a:lnTo>
                    <a:pt x="518" y="81"/>
                  </a:lnTo>
                  <a:lnTo>
                    <a:pt x="522" y="69"/>
                  </a:lnTo>
                  <a:lnTo>
                    <a:pt x="520" y="62"/>
                  </a:lnTo>
                  <a:lnTo>
                    <a:pt x="518" y="52"/>
                  </a:lnTo>
                  <a:lnTo>
                    <a:pt x="515" y="45"/>
                  </a:lnTo>
                  <a:lnTo>
                    <a:pt x="513" y="29"/>
                  </a:lnTo>
                  <a:lnTo>
                    <a:pt x="520" y="17"/>
                  </a:lnTo>
                  <a:lnTo>
                    <a:pt x="525" y="14"/>
                  </a:lnTo>
                  <a:lnTo>
                    <a:pt x="534" y="17"/>
                  </a:lnTo>
                  <a:lnTo>
                    <a:pt x="541" y="19"/>
                  </a:lnTo>
                  <a:lnTo>
                    <a:pt x="548" y="19"/>
                  </a:lnTo>
                  <a:lnTo>
                    <a:pt x="556" y="17"/>
                  </a:lnTo>
                  <a:lnTo>
                    <a:pt x="558" y="12"/>
                  </a:lnTo>
                  <a:lnTo>
                    <a:pt x="565" y="0"/>
                  </a:lnTo>
                  <a:lnTo>
                    <a:pt x="570" y="7"/>
                  </a:lnTo>
                  <a:lnTo>
                    <a:pt x="582" y="14"/>
                  </a:lnTo>
                  <a:lnTo>
                    <a:pt x="577" y="24"/>
                  </a:lnTo>
                  <a:lnTo>
                    <a:pt x="574" y="36"/>
                  </a:lnTo>
                  <a:lnTo>
                    <a:pt x="574" y="57"/>
                  </a:lnTo>
                  <a:lnTo>
                    <a:pt x="579" y="59"/>
                  </a:lnTo>
                  <a:lnTo>
                    <a:pt x="589" y="64"/>
                  </a:lnTo>
                  <a:lnTo>
                    <a:pt x="589" y="83"/>
                  </a:lnTo>
                  <a:lnTo>
                    <a:pt x="608" y="88"/>
                  </a:lnTo>
                  <a:lnTo>
                    <a:pt x="631" y="90"/>
                  </a:lnTo>
                  <a:lnTo>
                    <a:pt x="650" y="102"/>
                  </a:lnTo>
                  <a:close/>
                </a:path>
              </a:pathLst>
            </a:custGeom>
            <a:grpFill/>
            <a:ln w="6350" cap="rnd" cmpd="sng">
              <a:solidFill>
                <a:schemeClr val="bg1"/>
              </a:solidFill>
            </a:ln>
            <a:effectLst/>
          </p:spPr>
          <p:txBody>
            <a:bodyPr/>
            <a:lstStyle/>
            <a:p>
              <a:pPr defTabSz="1828434" fontAlgn="auto">
                <a:spcBef>
                  <a:spcPts val="0"/>
                </a:spcBef>
                <a:spcAft>
                  <a:spcPts val="0"/>
                </a:spcAft>
                <a:defRPr/>
              </a:pPr>
              <a:endParaRPr lang="en-US">
                <a:solidFill>
                  <a:srgbClr val="464646"/>
                </a:solidFill>
                <a:latin typeface="+mn-lt"/>
                <a:ea typeface="+mn-ea"/>
              </a:endParaRPr>
            </a:p>
          </p:txBody>
        </p:sp>
        <p:sp>
          <p:nvSpPr>
            <p:cNvPr id="189" name="Freeform 11">
              <a:extLst>
                <a:ext uri="{FF2B5EF4-FFF2-40B4-BE49-F238E27FC236}">
                  <a16:creationId xmlns:a16="http://schemas.microsoft.com/office/drawing/2014/main" id="{349C29EB-6529-4C76-B866-58079B444286}"/>
                </a:ext>
              </a:extLst>
            </p:cNvPr>
            <p:cNvSpPr>
              <a:spLocks/>
            </p:cNvSpPr>
            <p:nvPr/>
          </p:nvSpPr>
          <p:spPr bwMode="auto">
            <a:xfrm>
              <a:off x="5649962" y="3083148"/>
              <a:ext cx="3032689" cy="2037412"/>
            </a:xfrm>
            <a:custGeom>
              <a:avLst/>
              <a:gdLst>
                <a:gd name="T0" fmla="*/ 1868 w 1932"/>
                <a:gd name="T1" fmla="*/ 975 h 1297"/>
                <a:gd name="T2" fmla="*/ 1866 w 1932"/>
                <a:gd name="T3" fmla="*/ 999 h 1297"/>
                <a:gd name="T4" fmla="*/ 1906 w 1932"/>
                <a:gd name="T5" fmla="*/ 1103 h 1297"/>
                <a:gd name="T6" fmla="*/ 1866 w 1932"/>
                <a:gd name="T7" fmla="*/ 1125 h 1297"/>
                <a:gd name="T8" fmla="*/ 1707 w 1932"/>
                <a:gd name="T9" fmla="*/ 1148 h 1297"/>
                <a:gd name="T10" fmla="*/ 1639 w 1932"/>
                <a:gd name="T11" fmla="*/ 1186 h 1297"/>
                <a:gd name="T12" fmla="*/ 1582 w 1932"/>
                <a:gd name="T13" fmla="*/ 1207 h 1297"/>
                <a:gd name="T14" fmla="*/ 1556 w 1932"/>
                <a:gd name="T15" fmla="*/ 1274 h 1297"/>
                <a:gd name="T16" fmla="*/ 1343 w 1932"/>
                <a:gd name="T17" fmla="*/ 1293 h 1297"/>
                <a:gd name="T18" fmla="*/ 1185 w 1932"/>
                <a:gd name="T19" fmla="*/ 1186 h 1297"/>
                <a:gd name="T20" fmla="*/ 1144 w 1932"/>
                <a:gd name="T21" fmla="*/ 1099 h 1297"/>
                <a:gd name="T22" fmla="*/ 1071 w 1932"/>
                <a:gd name="T23" fmla="*/ 949 h 1297"/>
                <a:gd name="T24" fmla="*/ 929 w 1932"/>
                <a:gd name="T25" fmla="*/ 942 h 1297"/>
                <a:gd name="T26" fmla="*/ 686 w 1932"/>
                <a:gd name="T27" fmla="*/ 1016 h 1297"/>
                <a:gd name="T28" fmla="*/ 641 w 1932"/>
                <a:gd name="T29" fmla="*/ 1006 h 1297"/>
                <a:gd name="T30" fmla="*/ 487 w 1932"/>
                <a:gd name="T31" fmla="*/ 990 h 1297"/>
                <a:gd name="T32" fmla="*/ 397 w 1932"/>
                <a:gd name="T33" fmla="*/ 1075 h 1297"/>
                <a:gd name="T34" fmla="*/ 302 w 1932"/>
                <a:gd name="T35" fmla="*/ 1167 h 1297"/>
                <a:gd name="T36" fmla="*/ 293 w 1932"/>
                <a:gd name="T37" fmla="*/ 1037 h 1297"/>
                <a:gd name="T38" fmla="*/ 298 w 1932"/>
                <a:gd name="T39" fmla="*/ 956 h 1297"/>
                <a:gd name="T40" fmla="*/ 293 w 1932"/>
                <a:gd name="T41" fmla="*/ 878 h 1297"/>
                <a:gd name="T42" fmla="*/ 241 w 1932"/>
                <a:gd name="T43" fmla="*/ 814 h 1297"/>
                <a:gd name="T44" fmla="*/ 175 w 1932"/>
                <a:gd name="T45" fmla="*/ 779 h 1297"/>
                <a:gd name="T46" fmla="*/ 116 w 1932"/>
                <a:gd name="T47" fmla="*/ 807 h 1297"/>
                <a:gd name="T48" fmla="*/ 2 w 1932"/>
                <a:gd name="T49" fmla="*/ 639 h 1297"/>
                <a:gd name="T50" fmla="*/ 80 w 1932"/>
                <a:gd name="T51" fmla="*/ 589 h 1297"/>
                <a:gd name="T52" fmla="*/ 109 w 1932"/>
                <a:gd name="T53" fmla="*/ 554 h 1297"/>
                <a:gd name="T54" fmla="*/ 85 w 1932"/>
                <a:gd name="T55" fmla="*/ 490 h 1297"/>
                <a:gd name="T56" fmla="*/ 49 w 1932"/>
                <a:gd name="T57" fmla="*/ 440 h 1297"/>
                <a:gd name="T58" fmla="*/ 64 w 1932"/>
                <a:gd name="T59" fmla="*/ 364 h 1297"/>
                <a:gd name="T60" fmla="*/ 177 w 1932"/>
                <a:gd name="T61" fmla="*/ 319 h 1297"/>
                <a:gd name="T62" fmla="*/ 300 w 1932"/>
                <a:gd name="T63" fmla="*/ 348 h 1297"/>
                <a:gd name="T64" fmla="*/ 338 w 1932"/>
                <a:gd name="T65" fmla="*/ 369 h 1297"/>
                <a:gd name="T66" fmla="*/ 456 w 1932"/>
                <a:gd name="T67" fmla="*/ 353 h 1297"/>
                <a:gd name="T68" fmla="*/ 553 w 1932"/>
                <a:gd name="T69" fmla="*/ 317 h 1297"/>
                <a:gd name="T70" fmla="*/ 610 w 1932"/>
                <a:gd name="T71" fmla="*/ 265 h 1297"/>
                <a:gd name="T72" fmla="*/ 851 w 1932"/>
                <a:gd name="T73" fmla="*/ 149 h 1297"/>
                <a:gd name="T74" fmla="*/ 920 w 1932"/>
                <a:gd name="T75" fmla="*/ 161 h 1297"/>
                <a:gd name="T76" fmla="*/ 998 w 1932"/>
                <a:gd name="T77" fmla="*/ 121 h 1297"/>
                <a:gd name="T78" fmla="*/ 1090 w 1932"/>
                <a:gd name="T79" fmla="*/ 71 h 1297"/>
                <a:gd name="T80" fmla="*/ 1149 w 1932"/>
                <a:gd name="T81" fmla="*/ 21 h 1297"/>
                <a:gd name="T82" fmla="*/ 1315 w 1932"/>
                <a:gd name="T83" fmla="*/ 42 h 1297"/>
                <a:gd name="T84" fmla="*/ 1435 w 1932"/>
                <a:gd name="T85" fmla="*/ 80 h 1297"/>
                <a:gd name="T86" fmla="*/ 1480 w 1932"/>
                <a:gd name="T87" fmla="*/ 80 h 1297"/>
                <a:gd name="T88" fmla="*/ 1516 w 1932"/>
                <a:gd name="T89" fmla="*/ 147 h 1297"/>
                <a:gd name="T90" fmla="*/ 1568 w 1932"/>
                <a:gd name="T91" fmla="*/ 128 h 1297"/>
                <a:gd name="T92" fmla="*/ 1584 w 1932"/>
                <a:gd name="T93" fmla="*/ 156 h 1297"/>
                <a:gd name="T94" fmla="*/ 1591 w 1932"/>
                <a:gd name="T95" fmla="*/ 187 h 1297"/>
                <a:gd name="T96" fmla="*/ 1662 w 1932"/>
                <a:gd name="T97" fmla="*/ 232 h 1297"/>
                <a:gd name="T98" fmla="*/ 1759 w 1932"/>
                <a:gd name="T99" fmla="*/ 244 h 1297"/>
                <a:gd name="T100" fmla="*/ 1792 w 1932"/>
                <a:gd name="T101" fmla="*/ 234 h 1297"/>
                <a:gd name="T102" fmla="*/ 1816 w 1932"/>
                <a:gd name="T103" fmla="*/ 279 h 1297"/>
                <a:gd name="T104" fmla="*/ 1795 w 1932"/>
                <a:gd name="T105" fmla="*/ 348 h 1297"/>
                <a:gd name="T106" fmla="*/ 1769 w 1932"/>
                <a:gd name="T107" fmla="*/ 381 h 1297"/>
                <a:gd name="T108" fmla="*/ 1830 w 1932"/>
                <a:gd name="T109" fmla="*/ 511 h 1297"/>
                <a:gd name="T110" fmla="*/ 1878 w 1932"/>
                <a:gd name="T111" fmla="*/ 675 h 1297"/>
                <a:gd name="T112" fmla="*/ 1932 w 1932"/>
                <a:gd name="T113" fmla="*/ 746 h 1297"/>
                <a:gd name="T114" fmla="*/ 1866 w 1932"/>
                <a:gd name="T115" fmla="*/ 883 h 1297"/>
                <a:gd name="T116" fmla="*/ 1875 w 1932"/>
                <a:gd name="T117" fmla="*/ 935 h 1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932" h="1297">
                  <a:moveTo>
                    <a:pt x="1889" y="947"/>
                  </a:moveTo>
                  <a:lnTo>
                    <a:pt x="1889" y="947"/>
                  </a:lnTo>
                  <a:lnTo>
                    <a:pt x="1894" y="956"/>
                  </a:lnTo>
                  <a:lnTo>
                    <a:pt x="1894" y="961"/>
                  </a:lnTo>
                  <a:lnTo>
                    <a:pt x="1868" y="975"/>
                  </a:lnTo>
                  <a:lnTo>
                    <a:pt x="1863" y="978"/>
                  </a:lnTo>
                  <a:lnTo>
                    <a:pt x="1859" y="987"/>
                  </a:lnTo>
                  <a:lnTo>
                    <a:pt x="1859" y="990"/>
                  </a:lnTo>
                  <a:lnTo>
                    <a:pt x="1863" y="992"/>
                  </a:lnTo>
                  <a:lnTo>
                    <a:pt x="1866" y="999"/>
                  </a:lnTo>
                  <a:lnTo>
                    <a:pt x="1866" y="1032"/>
                  </a:lnTo>
                  <a:lnTo>
                    <a:pt x="1870" y="1054"/>
                  </a:lnTo>
                  <a:lnTo>
                    <a:pt x="1873" y="1070"/>
                  </a:lnTo>
                  <a:lnTo>
                    <a:pt x="1887" y="1096"/>
                  </a:lnTo>
                  <a:lnTo>
                    <a:pt x="1906" y="1103"/>
                  </a:lnTo>
                  <a:lnTo>
                    <a:pt x="1915" y="1117"/>
                  </a:lnTo>
                  <a:lnTo>
                    <a:pt x="1922" y="1141"/>
                  </a:lnTo>
                  <a:lnTo>
                    <a:pt x="1906" y="1127"/>
                  </a:lnTo>
                  <a:lnTo>
                    <a:pt x="1896" y="1122"/>
                  </a:lnTo>
                  <a:lnTo>
                    <a:pt x="1866" y="1125"/>
                  </a:lnTo>
                  <a:lnTo>
                    <a:pt x="1811" y="1108"/>
                  </a:lnTo>
                  <a:lnTo>
                    <a:pt x="1792" y="1108"/>
                  </a:lnTo>
                  <a:lnTo>
                    <a:pt x="1771" y="1115"/>
                  </a:lnTo>
                  <a:lnTo>
                    <a:pt x="1726" y="1144"/>
                  </a:lnTo>
                  <a:lnTo>
                    <a:pt x="1707" y="1148"/>
                  </a:lnTo>
                  <a:lnTo>
                    <a:pt x="1651" y="1151"/>
                  </a:lnTo>
                  <a:lnTo>
                    <a:pt x="1639" y="1146"/>
                  </a:lnTo>
                  <a:lnTo>
                    <a:pt x="1639" y="1162"/>
                  </a:lnTo>
                  <a:lnTo>
                    <a:pt x="1641" y="1177"/>
                  </a:lnTo>
                  <a:lnTo>
                    <a:pt x="1639" y="1186"/>
                  </a:lnTo>
                  <a:lnTo>
                    <a:pt x="1634" y="1193"/>
                  </a:lnTo>
                  <a:lnTo>
                    <a:pt x="1624" y="1198"/>
                  </a:lnTo>
                  <a:lnTo>
                    <a:pt x="1613" y="1198"/>
                  </a:lnTo>
                  <a:lnTo>
                    <a:pt x="1598" y="1200"/>
                  </a:lnTo>
                  <a:lnTo>
                    <a:pt x="1582" y="1207"/>
                  </a:lnTo>
                  <a:lnTo>
                    <a:pt x="1575" y="1219"/>
                  </a:lnTo>
                  <a:lnTo>
                    <a:pt x="1570" y="1236"/>
                  </a:lnTo>
                  <a:lnTo>
                    <a:pt x="1570" y="1248"/>
                  </a:lnTo>
                  <a:lnTo>
                    <a:pt x="1568" y="1260"/>
                  </a:lnTo>
                  <a:lnTo>
                    <a:pt x="1556" y="1274"/>
                  </a:lnTo>
                  <a:lnTo>
                    <a:pt x="1535" y="1281"/>
                  </a:lnTo>
                  <a:lnTo>
                    <a:pt x="1516" y="1274"/>
                  </a:lnTo>
                  <a:lnTo>
                    <a:pt x="1497" y="1262"/>
                  </a:lnTo>
                  <a:lnTo>
                    <a:pt x="1476" y="1260"/>
                  </a:lnTo>
                  <a:lnTo>
                    <a:pt x="1343" y="1293"/>
                  </a:lnTo>
                  <a:lnTo>
                    <a:pt x="1270" y="1297"/>
                  </a:lnTo>
                  <a:lnTo>
                    <a:pt x="1263" y="1290"/>
                  </a:lnTo>
                  <a:lnTo>
                    <a:pt x="1208" y="1248"/>
                  </a:lnTo>
                  <a:lnTo>
                    <a:pt x="1194" y="1222"/>
                  </a:lnTo>
                  <a:lnTo>
                    <a:pt x="1185" y="1186"/>
                  </a:lnTo>
                  <a:lnTo>
                    <a:pt x="1170" y="1151"/>
                  </a:lnTo>
                  <a:lnTo>
                    <a:pt x="1154" y="1127"/>
                  </a:lnTo>
                  <a:lnTo>
                    <a:pt x="1147" y="1113"/>
                  </a:lnTo>
                  <a:lnTo>
                    <a:pt x="1144" y="1103"/>
                  </a:lnTo>
                  <a:lnTo>
                    <a:pt x="1144" y="1099"/>
                  </a:lnTo>
                  <a:lnTo>
                    <a:pt x="1144" y="1084"/>
                  </a:lnTo>
                  <a:lnTo>
                    <a:pt x="1149" y="1072"/>
                  </a:lnTo>
                  <a:lnTo>
                    <a:pt x="1149" y="1058"/>
                  </a:lnTo>
                  <a:lnTo>
                    <a:pt x="1144" y="1027"/>
                  </a:lnTo>
                  <a:lnTo>
                    <a:pt x="1071" y="949"/>
                  </a:lnTo>
                  <a:lnTo>
                    <a:pt x="1036" y="919"/>
                  </a:lnTo>
                  <a:lnTo>
                    <a:pt x="1024" y="911"/>
                  </a:lnTo>
                  <a:lnTo>
                    <a:pt x="1017" y="909"/>
                  </a:lnTo>
                  <a:lnTo>
                    <a:pt x="1005" y="909"/>
                  </a:lnTo>
                  <a:lnTo>
                    <a:pt x="929" y="942"/>
                  </a:lnTo>
                  <a:lnTo>
                    <a:pt x="842" y="966"/>
                  </a:lnTo>
                  <a:lnTo>
                    <a:pt x="820" y="961"/>
                  </a:lnTo>
                  <a:lnTo>
                    <a:pt x="773" y="973"/>
                  </a:lnTo>
                  <a:lnTo>
                    <a:pt x="754" y="975"/>
                  </a:lnTo>
                  <a:lnTo>
                    <a:pt x="686" y="1016"/>
                  </a:lnTo>
                  <a:lnTo>
                    <a:pt x="671" y="1018"/>
                  </a:lnTo>
                  <a:lnTo>
                    <a:pt x="664" y="1018"/>
                  </a:lnTo>
                  <a:lnTo>
                    <a:pt x="662" y="1016"/>
                  </a:lnTo>
                  <a:lnTo>
                    <a:pt x="655" y="1011"/>
                  </a:lnTo>
                  <a:lnTo>
                    <a:pt x="641" y="1006"/>
                  </a:lnTo>
                  <a:lnTo>
                    <a:pt x="586" y="999"/>
                  </a:lnTo>
                  <a:lnTo>
                    <a:pt x="553" y="983"/>
                  </a:lnTo>
                  <a:lnTo>
                    <a:pt x="534" y="978"/>
                  </a:lnTo>
                  <a:lnTo>
                    <a:pt x="508" y="983"/>
                  </a:lnTo>
                  <a:lnTo>
                    <a:pt x="487" y="990"/>
                  </a:lnTo>
                  <a:lnTo>
                    <a:pt x="416" y="1042"/>
                  </a:lnTo>
                  <a:lnTo>
                    <a:pt x="407" y="1054"/>
                  </a:lnTo>
                  <a:lnTo>
                    <a:pt x="402" y="1061"/>
                  </a:lnTo>
                  <a:lnTo>
                    <a:pt x="399" y="1068"/>
                  </a:lnTo>
                  <a:lnTo>
                    <a:pt x="397" y="1075"/>
                  </a:lnTo>
                  <a:lnTo>
                    <a:pt x="390" y="1096"/>
                  </a:lnTo>
                  <a:lnTo>
                    <a:pt x="364" y="1115"/>
                  </a:lnTo>
                  <a:lnTo>
                    <a:pt x="326" y="1158"/>
                  </a:lnTo>
                  <a:lnTo>
                    <a:pt x="314" y="1165"/>
                  </a:lnTo>
                  <a:lnTo>
                    <a:pt x="302" y="1167"/>
                  </a:lnTo>
                  <a:lnTo>
                    <a:pt x="295" y="1165"/>
                  </a:lnTo>
                  <a:lnTo>
                    <a:pt x="284" y="1160"/>
                  </a:lnTo>
                  <a:lnTo>
                    <a:pt x="250" y="1141"/>
                  </a:lnTo>
                  <a:lnTo>
                    <a:pt x="272" y="1101"/>
                  </a:lnTo>
                  <a:lnTo>
                    <a:pt x="293" y="1037"/>
                  </a:lnTo>
                  <a:lnTo>
                    <a:pt x="298" y="1016"/>
                  </a:lnTo>
                  <a:lnTo>
                    <a:pt x="300" y="1001"/>
                  </a:lnTo>
                  <a:lnTo>
                    <a:pt x="293" y="980"/>
                  </a:lnTo>
                  <a:lnTo>
                    <a:pt x="293" y="966"/>
                  </a:lnTo>
                  <a:lnTo>
                    <a:pt x="298" y="956"/>
                  </a:lnTo>
                  <a:lnTo>
                    <a:pt x="314" y="930"/>
                  </a:lnTo>
                  <a:lnTo>
                    <a:pt x="326" y="911"/>
                  </a:lnTo>
                  <a:lnTo>
                    <a:pt x="324" y="900"/>
                  </a:lnTo>
                  <a:lnTo>
                    <a:pt x="317" y="890"/>
                  </a:lnTo>
                  <a:lnTo>
                    <a:pt x="293" y="878"/>
                  </a:lnTo>
                  <a:lnTo>
                    <a:pt x="265" y="852"/>
                  </a:lnTo>
                  <a:lnTo>
                    <a:pt x="258" y="843"/>
                  </a:lnTo>
                  <a:lnTo>
                    <a:pt x="250" y="833"/>
                  </a:lnTo>
                  <a:lnTo>
                    <a:pt x="248" y="824"/>
                  </a:lnTo>
                  <a:lnTo>
                    <a:pt x="241" y="814"/>
                  </a:lnTo>
                  <a:lnTo>
                    <a:pt x="222" y="793"/>
                  </a:lnTo>
                  <a:lnTo>
                    <a:pt x="206" y="769"/>
                  </a:lnTo>
                  <a:lnTo>
                    <a:pt x="196" y="765"/>
                  </a:lnTo>
                  <a:lnTo>
                    <a:pt x="184" y="772"/>
                  </a:lnTo>
                  <a:lnTo>
                    <a:pt x="175" y="779"/>
                  </a:lnTo>
                  <a:lnTo>
                    <a:pt x="156" y="786"/>
                  </a:lnTo>
                  <a:lnTo>
                    <a:pt x="144" y="793"/>
                  </a:lnTo>
                  <a:lnTo>
                    <a:pt x="135" y="803"/>
                  </a:lnTo>
                  <a:lnTo>
                    <a:pt x="127" y="807"/>
                  </a:lnTo>
                  <a:lnTo>
                    <a:pt x="116" y="807"/>
                  </a:lnTo>
                  <a:lnTo>
                    <a:pt x="101" y="800"/>
                  </a:lnTo>
                  <a:lnTo>
                    <a:pt x="75" y="781"/>
                  </a:lnTo>
                  <a:lnTo>
                    <a:pt x="49" y="746"/>
                  </a:lnTo>
                  <a:lnTo>
                    <a:pt x="14" y="677"/>
                  </a:lnTo>
                  <a:lnTo>
                    <a:pt x="2" y="639"/>
                  </a:lnTo>
                  <a:lnTo>
                    <a:pt x="0" y="632"/>
                  </a:lnTo>
                  <a:lnTo>
                    <a:pt x="2" y="611"/>
                  </a:lnTo>
                  <a:lnTo>
                    <a:pt x="5" y="594"/>
                  </a:lnTo>
                  <a:lnTo>
                    <a:pt x="73" y="594"/>
                  </a:lnTo>
                  <a:lnTo>
                    <a:pt x="80" y="589"/>
                  </a:lnTo>
                  <a:lnTo>
                    <a:pt x="90" y="587"/>
                  </a:lnTo>
                  <a:lnTo>
                    <a:pt x="90" y="582"/>
                  </a:lnTo>
                  <a:lnTo>
                    <a:pt x="106" y="563"/>
                  </a:lnTo>
                  <a:lnTo>
                    <a:pt x="109" y="559"/>
                  </a:lnTo>
                  <a:lnTo>
                    <a:pt x="109" y="554"/>
                  </a:lnTo>
                  <a:lnTo>
                    <a:pt x="111" y="542"/>
                  </a:lnTo>
                  <a:lnTo>
                    <a:pt x="106" y="528"/>
                  </a:lnTo>
                  <a:lnTo>
                    <a:pt x="101" y="511"/>
                  </a:lnTo>
                  <a:lnTo>
                    <a:pt x="92" y="497"/>
                  </a:lnTo>
                  <a:lnTo>
                    <a:pt x="85" y="490"/>
                  </a:lnTo>
                  <a:lnTo>
                    <a:pt x="73" y="480"/>
                  </a:lnTo>
                  <a:lnTo>
                    <a:pt x="64" y="471"/>
                  </a:lnTo>
                  <a:lnTo>
                    <a:pt x="57" y="462"/>
                  </a:lnTo>
                  <a:lnTo>
                    <a:pt x="52" y="450"/>
                  </a:lnTo>
                  <a:lnTo>
                    <a:pt x="49" y="440"/>
                  </a:lnTo>
                  <a:lnTo>
                    <a:pt x="47" y="419"/>
                  </a:lnTo>
                  <a:lnTo>
                    <a:pt x="45" y="405"/>
                  </a:lnTo>
                  <a:lnTo>
                    <a:pt x="47" y="390"/>
                  </a:lnTo>
                  <a:lnTo>
                    <a:pt x="54" y="376"/>
                  </a:lnTo>
                  <a:lnTo>
                    <a:pt x="64" y="364"/>
                  </a:lnTo>
                  <a:lnTo>
                    <a:pt x="135" y="312"/>
                  </a:lnTo>
                  <a:lnTo>
                    <a:pt x="142" y="308"/>
                  </a:lnTo>
                  <a:lnTo>
                    <a:pt x="149" y="308"/>
                  </a:lnTo>
                  <a:lnTo>
                    <a:pt x="168" y="317"/>
                  </a:lnTo>
                  <a:lnTo>
                    <a:pt x="177" y="319"/>
                  </a:lnTo>
                  <a:lnTo>
                    <a:pt x="198" y="319"/>
                  </a:lnTo>
                  <a:lnTo>
                    <a:pt x="220" y="322"/>
                  </a:lnTo>
                  <a:lnTo>
                    <a:pt x="232" y="324"/>
                  </a:lnTo>
                  <a:lnTo>
                    <a:pt x="262" y="312"/>
                  </a:lnTo>
                  <a:lnTo>
                    <a:pt x="300" y="348"/>
                  </a:lnTo>
                  <a:lnTo>
                    <a:pt x="312" y="367"/>
                  </a:lnTo>
                  <a:lnTo>
                    <a:pt x="314" y="374"/>
                  </a:lnTo>
                  <a:lnTo>
                    <a:pt x="321" y="383"/>
                  </a:lnTo>
                  <a:lnTo>
                    <a:pt x="326" y="383"/>
                  </a:lnTo>
                  <a:lnTo>
                    <a:pt x="338" y="369"/>
                  </a:lnTo>
                  <a:lnTo>
                    <a:pt x="371" y="353"/>
                  </a:lnTo>
                  <a:lnTo>
                    <a:pt x="395" y="336"/>
                  </a:lnTo>
                  <a:lnTo>
                    <a:pt x="404" y="331"/>
                  </a:lnTo>
                  <a:lnTo>
                    <a:pt x="411" y="331"/>
                  </a:lnTo>
                  <a:lnTo>
                    <a:pt x="456" y="353"/>
                  </a:lnTo>
                  <a:lnTo>
                    <a:pt x="473" y="357"/>
                  </a:lnTo>
                  <a:lnTo>
                    <a:pt x="489" y="360"/>
                  </a:lnTo>
                  <a:lnTo>
                    <a:pt x="511" y="355"/>
                  </a:lnTo>
                  <a:lnTo>
                    <a:pt x="527" y="348"/>
                  </a:lnTo>
                  <a:lnTo>
                    <a:pt x="553" y="317"/>
                  </a:lnTo>
                  <a:lnTo>
                    <a:pt x="570" y="303"/>
                  </a:lnTo>
                  <a:lnTo>
                    <a:pt x="591" y="291"/>
                  </a:lnTo>
                  <a:lnTo>
                    <a:pt x="600" y="284"/>
                  </a:lnTo>
                  <a:lnTo>
                    <a:pt x="608" y="274"/>
                  </a:lnTo>
                  <a:lnTo>
                    <a:pt x="610" y="265"/>
                  </a:lnTo>
                  <a:lnTo>
                    <a:pt x="615" y="253"/>
                  </a:lnTo>
                  <a:lnTo>
                    <a:pt x="709" y="194"/>
                  </a:lnTo>
                  <a:lnTo>
                    <a:pt x="747" y="147"/>
                  </a:lnTo>
                  <a:lnTo>
                    <a:pt x="775" y="163"/>
                  </a:lnTo>
                  <a:lnTo>
                    <a:pt x="851" y="149"/>
                  </a:lnTo>
                  <a:lnTo>
                    <a:pt x="854" y="151"/>
                  </a:lnTo>
                  <a:lnTo>
                    <a:pt x="863" y="156"/>
                  </a:lnTo>
                  <a:lnTo>
                    <a:pt x="887" y="170"/>
                  </a:lnTo>
                  <a:lnTo>
                    <a:pt x="903" y="170"/>
                  </a:lnTo>
                  <a:lnTo>
                    <a:pt x="920" y="161"/>
                  </a:lnTo>
                  <a:lnTo>
                    <a:pt x="936" y="147"/>
                  </a:lnTo>
                  <a:lnTo>
                    <a:pt x="962" y="130"/>
                  </a:lnTo>
                  <a:lnTo>
                    <a:pt x="974" y="123"/>
                  </a:lnTo>
                  <a:lnTo>
                    <a:pt x="986" y="121"/>
                  </a:lnTo>
                  <a:lnTo>
                    <a:pt x="998" y="121"/>
                  </a:lnTo>
                  <a:lnTo>
                    <a:pt x="1005" y="118"/>
                  </a:lnTo>
                  <a:lnTo>
                    <a:pt x="1026" y="109"/>
                  </a:lnTo>
                  <a:lnTo>
                    <a:pt x="1059" y="87"/>
                  </a:lnTo>
                  <a:lnTo>
                    <a:pt x="1085" y="76"/>
                  </a:lnTo>
                  <a:lnTo>
                    <a:pt x="1090" y="71"/>
                  </a:lnTo>
                  <a:lnTo>
                    <a:pt x="1097" y="59"/>
                  </a:lnTo>
                  <a:lnTo>
                    <a:pt x="1099" y="52"/>
                  </a:lnTo>
                  <a:lnTo>
                    <a:pt x="1114" y="21"/>
                  </a:lnTo>
                  <a:lnTo>
                    <a:pt x="1144" y="21"/>
                  </a:lnTo>
                  <a:lnTo>
                    <a:pt x="1149" y="21"/>
                  </a:lnTo>
                  <a:lnTo>
                    <a:pt x="1189" y="0"/>
                  </a:lnTo>
                  <a:lnTo>
                    <a:pt x="1204" y="0"/>
                  </a:lnTo>
                  <a:lnTo>
                    <a:pt x="1215" y="2"/>
                  </a:lnTo>
                  <a:lnTo>
                    <a:pt x="1251" y="23"/>
                  </a:lnTo>
                  <a:lnTo>
                    <a:pt x="1315" y="42"/>
                  </a:lnTo>
                  <a:lnTo>
                    <a:pt x="1348" y="57"/>
                  </a:lnTo>
                  <a:lnTo>
                    <a:pt x="1395" y="52"/>
                  </a:lnTo>
                  <a:lnTo>
                    <a:pt x="1414" y="64"/>
                  </a:lnTo>
                  <a:lnTo>
                    <a:pt x="1423" y="76"/>
                  </a:lnTo>
                  <a:lnTo>
                    <a:pt x="1435" y="80"/>
                  </a:lnTo>
                  <a:lnTo>
                    <a:pt x="1452" y="85"/>
                  </a:lnTo>
                  <a:lnTo>
                    <a:pt x="1459" y="85"/>
                  </a:lnTo>
                  <a:lnTo>
                    <a:pt x="1466" y="83"/>
                  </a:lnTo>
                  <a:lnTo>
                    <a:pt x="1471" y="80"/>
                  </a:lnTo>
                  <a:lnTo>
                    <a:pt x="1480" y="80"/>
                  </a:lnTo>
                  <a:lnTo>
                    <a:pt x="1487" y="85"/>
                  </a:lnTo>
                  <a:lnTo>
                    <a:pt x="1492" y="92"/>
                  </a:lnTo>
                  <a:lnTo>
                    <a:pt x="1504" y="123"/>
                  </a:lnTo>
                  <a:lnTo>
                    <a:pt x="1509" y="132"/>
                  </a:lnTo>
                  <a:lnTo>
                    <a:pt x="1516" y="147"/>
                  </a:lnTo>
                  <a:lnTo>
                    <a:pt x="1523" y="149"/>
                  </a:lnTo>
                  <a:lnTo>
                    <a:pt x="1532" y="149"/>
                  </a:lnTo>
                  <a:lnTo>
                    <a:pt x="1551" y="130"/>
                  </a:lnTo>
                  <a:lnTo>
                    <a:pt x="1561" y="125"/>
                  </a:lnTo>
                  <a:lnTo>
                    <a:pt x="1568" y="128"/>
                  </a:lnTo>
                  <a:lnTo>
                    <a:pt x="1572" y="132"/>
                  </a:lnTo>
                  <a:lnTo>
                    <a:pt x="1577" y="139"/>
                  </a:lnTo>
                  <a:lnTo>
                    <a:pt x="1580" y="142"/>
                  </a:lnTo>
                  <a:lnTo>
                    <a:pt x="1582" y="149"/>
                  </a:lnTo>
                  <a:lnTo>
                    <a:pt x="1584" y="156"/>
                  </a:lnTo>
                  <a:lnTo>
                    <a:pt x="1584" y="163"/>
                  </a:lnTo>
                  <a:lnTo>
                    <a:pt x="1584" y="175"/>
                  </a:lnTo>
                  <a:lnTo>
                    <a:pt x="1584" y="180"/>
                  </a:lnTo>
                  <a:lnTo>
                    <a:pt x="1587" y="187"/>
                  </a:lnTo>
                  <a:lnTo>
                    <a:pt x="1591" y="187"/>
                  </a:lnTo>
                  <a:lnTo>
                    <a:pt x="1598" y="187"/>
                  </a:lnTo>
                  <a:lnTo>
                    <a:pt x="1615" y="184"/>
                  </a:lnTo>
                  <a:lnTo>
                    <a:pt x="1636" y="194"/>
                  </a:lnTo>
                  <a:lnTo>
                    <a:pt x="1648" y="211"/>
                  </a:lnTo>
                  <a:lnTo>
                    <a:pt x="1662" y="232"/>
                  </a:lnTo>
                  <a:lnTo>
                    <a:pt x="1721" y="232"/>
                  </a:lnTo>
                  <a:lnTo>
                    <a:pt x="1740" y="237"/>
                  </a:lnTo>
                  <a:lnTo>
                    <a:pt x="1750" y="241"/>
                  </a:lnTo>
                  <a:lnTo>
                    <a:pt x="1755" y="244"/>
                  </a:lnTo>
                  <a:lnTo>
                    <a:pt x="1759" y="244"/>
                  </a:lnTo>
                  <a:lnTo>
                    <a:pt x="1766" y="239"/>
                  </a:lnTo>
                  <a:lnTo>
                    <a:pt x="1781" y="227"/>
                  </a:lnTo>
                  <a:lnTo>
                    <a:pt x="1785" y="227"/>
                  </a:lnTo>
                  <a:lnTo>
                    <a:pt x="1788" y="229"/>
                  </a:lnTo>
                  <a:lnTo>
                    <a:pt x="1792" y="234"/>
                  </a:lnTo>
                  <a:lnTo>
                    <a:pt x="1795" y="241"/>
                  </a:lnTo>
                  <a:lnTo>
                    <a:pt x="1797" y="251"/>
                  </a:lnTo>
                  <a:lnTo>
                    <a:pt x="1800" y="253"/>
                  </a:lnTo>
                  <a:lnTo>
                    <a:pt x="1807" y="265"/>
                  </a:lnTo>
                  <a:lnTo>
                    <a:pt x="1816" y="279"/>
                  </a:lnTo>
                  <a:lnTo>
                    <a:pt x="1847" y="296"/>
                  </a:lnTo>
                  <a:lnTo>
                    <a:pt x="1814" y="348"/>
                  </a:lnTo>
                  <a:lnTo>
                    <a:pt x="1802" y="357"/>
                  </a:lnTo>
                  <a:lnTo>
                    <a:pt x="1800" y="355"/>
                  </a:lnTo>
                  <a:lnTo>
                    <a:pt x="1795" y="348"/>
                  </a:lnTo>
                  <a:lnTo>
                    <a:pt x="1790" y="343"/>
                  </a:lnTo>
                  <a:lnTo>
                    <a:pt x="1783" y="345"/>
                  </a:lnTo>
                  <a:lnTo>
                    <a:pt x="1776" y="355"/>
                  </a:lnTo>
                  <a:lnTo>
                    <a:pt x="1769" y="372"/>
                  </a:lnTo>
                  <a:lnTo>
                    <a:pt x="1769" y="381"/>
                  </a:lnTo>
                  <a:lnTo>
                    <a:pt x="1771" y="390"/>
                  </a:lnTo>
                  <a:lnTo>
                    <a:pt x="1790" y="419"/>
                  </a:lnTo>
                  <a:lnTo>
                    <a:pt x="1804" y="443"/>
                  </a:lnTo>
                  <a:lnTo>
                    <a:pt x="1816" y="471"/>
                  </a:lnTo>
                  <a:lnTo>
                    <a:pt x="1830" y="511"/>
                  </a:lnTo>
                  <a:lnTo>
                    <a:pt x="1835" y="528"/>
                  </a:lnTo>
                  <a:lnTo>
                    <a:pt x="1870" y="601"/>
                  </a:lnTo>
                  <a:lnTo>
                    <a:pt x="1875" y="630"/>
                  </a:lnTo>
                  <a:lnTo>
                    <a:pt x="1875" y="665"/>
                  </a:lnTo>
                  <a:lnTo>
                    <a:pt x="1878" y="675"/>
                  </a:lnTo>
                  <a:lnTo>
                    <a:pt x="1885" y="689"/>
                  </a:lnTo>
                  <a:lnTo>
                    <a:pt x="1894" y="701"/>
                  </a:lnTo>
                  <a:lnTo>
                    <a:pt x="1927" y="729"/>
                  </a:lnTo>
                  <a:lnTo>
                    <a:pt x="1930" y="739"/>
                  </a:lnTo>
                  <a:lnTo>
                    <a:pt x="1932" y="746"/>
                  </a:lnTo>
                  <a:lnTo>
                    <a:pt x="1927" y="758"/>
                  </a:lnTo>
                  <a:lnTo>
                    <a:pt x="1915" y="788"/>
                  </a:lnTo>
                  <a:lnTo>
                    <a:pt x="1889" y="843"/>
                  </a:lnTo>
                  <a:lnTo>
                    <a:pt x="1868" y="871"/>
                  </a:lnTo>
                  <a:lnTo>
                    <a:pt x="1866" y="883"/>
                  </a:lnTo>
                  <a:lnTo>
                    <a:pt x="1866" y="893"/>
                  </a:lnTo>
                  <a:lnTo>
                    <a:pt x="1868" y="904"/>
                  </a:lnTo>
                  <a:lnTo>
                    <a:pt x="1868" y="923"/>
                  </a:lnTo>
                  <a:lnTo>
                    <a:pt x="1870" y="930"/>
                  </a:lnTo>
                  <a:lnTo>
                    <a:pt x="1875" y="935"/>
                  </a:lnTo>
                  <a:lnTo>
                    <a:pt x="1885" y="940"/>
                  </a:lnTo>
                  <a:lnTo>
                    <a:pt x="1889" y="945"/>
                  </a:lnTo>
                  <a:lnTo>
                    <a:pt x="1889" y="947"/>
                  </a:lnTo>
                  <a:close/>
                </a:path>
              </a:pathLst>
            </a:custGeom>
            <a:grpFill/>
            <a:ln w="6350" cap="rnd" cmpd="sng">
              <a:solidFill>
                <a:schemeClr val="bg1"/>
              </a:solidFill>
            </a:ln>
            <a:effectLst/>
          </p:spPr>
          <p:txBody>
            <a:bodyPr/>
            <a:lstStyle/>
            <a:p>
              <a:pPr defTabSz="1828434" fontAlgn="auto">
                <a:spcBef>
                  <a:spcPts val="0"/>
                </a:spcBef>
                <a:spcAft>
                  <a:spcPts val="0"/>
                </a:spcAft>
                <a:defRPr/>
              </a:pPr>
              <a:endParaRPr lang="en-US">
                <a:solidFill>
                  <a:srgbClr val="464646"/>
                </a:solidFill>
                <a:latin typeface="+mn-lt"/>
                <a:ea typeface="+mn-ea"/>
              </a:endParaRPr>
            </a:p>
          </p:txBody>
        </p:sp>
        <p:sp>
          <p:nvSpPr>
            <p:cNvPr id="190" name="Freeform 13">
              <a:extLst>
                <a:ext uri="{FF2B5EF4-FFF2-40B4-BE49-F238E27FC236}">
                  <a16:creationId xmlns:a16="http://schemas.microsoft.com/office/drawing/2014/main" id="{C0E145EE-7734-4A7B-BAE9-7C750ABD3AD9}"/>
                </a:ext>
              </a:extLst>
            </p:cNvPr>
            <p:cNvSpPr>
              <a:spLocks/>
            </p:cNvSpPr>
            <p:nvPr/>
          </p:nvSpPr>
          <p:spPr bwMode="auto">
            <a:xfrm>
              <a:off x="4692377" y="4510356"/>
              <a:ext cx="2951193" cy="1182718"/>
            </a:xfrm>
            <a:custGeom>
              <a:avLst/>
              <a:gdLst>
                <a:gd name="T0" fmla="*/ 1880 w 1880"/>
                <a:gd name="T1" fmla="*/ 388 h 753"/>
                <a:gd name="T2" fmla="*/ 1771 w 1880"/>
                <a:gd name="T3" fmla="*/ 441 h 753"/>
                <a:gd name="T4" fmla="*/ 1712 w 1880"/>
                <a:gd name="T5" fmla="*/ 467 h 753"/>
                <a:gd name="T6" fmla="*/ 1686 w 1880"/>
                <a:gd name="T7" fmla="*/ 547 h 753"/>
                <a:gd name="T8" fmla="*/ 1643 w 1880"/>
                <a:gd name="T9" fmla="*/ 604 h 753"/>
                <a:gd name="T10" fmla="*/ 1620 w 1880"/>
                <a:gd name="T11" fmla="*/ 623 h 753"/>
                <a:gd name="T12" fmla="*/ 1596 w 1880"/>
                <a:gd name="T13" fmla="*/ 649 h 753"/>
                <a:gd name="T14" fmla="*/ 1556 w 1880"/>
                <a:gd name="T15" fmla="*/ 682 h 753"/>
                <a:gd name="T16" fmla="*/ 1534 w 1880"/>
                <a:gd name="T17" fmla="*/ 746 h 753"/>
                <a:gd name="T18" fmla="*/ 1487 w 1880"/>
                <a:gd name="T19" fmla="*/ 715 h 753"/>
                <a:gd name="T20" fmla="*/ 1421 w 1880"/>
                <a:gd name="T21" fmla="*/ 715 h 753"/>
                <a:gd name="T22" fmla="*/ 1383 w 1880"/>
                <a:gd name="T23" fmla="*/ 715 h 753"/>
                <a:gd name="T24" fmla="*/ 1158 w 1880"/>
                <a:gd name="T25" fmla="*/ 706 h 753"/>
                <a:gd name="T26" fmla="*/ 1097 w 1880"/>
                <a:gd name="T27" fmla="*/ 715 h 753"/>
                <a:gd name="T28" fmla="*/ 946 w 1880"/>
                <a:gd name="T29" fmla="*/ 713 h 753"/>
                <a:gd name="T30" fmla="*/ 860 w 1880"/>
                <a:gd name="T31" fmla="*/ 715 h 753"/>
                <a:gd name="T32" fmla="*/ 719 w 1880"/>
                <a:gd name="T33" fmla="*/ 692 h 753"/>
                <a:gd name="T34" fmla="*/ 565 w 1880"/>
                <a:gd name="T35" fmla="*/ 729 h 753"/>
                <a:gd name="T36" fmla="*/ 404 w 1880"/>
                <a:gd name="T37" fmla="*/ 703 h 753"/>
                <a:gd name="T38" fmla="*/ 153 w 1880"/>
                <a:gd name="T39" fmla="*/ 696 h 753"/>
                <a:gd name="T40" fmla="*/ 113 w 1880"/>
                <a:gd name="T41" fmla="*/ 694 h 753"/>
                <a:gd name="T42" fmla="*/ 130 w 1880"/>
                <a:gd name="T43" fmla="*/ 616 h 753"/>
                <a:gd name="T44" fmla="*/ 208 w 1880"/>
                <a:gd name="T45" fmla="*/ 552 h 753"/>
                <a:gd name="T46" fmla="*/ 281 w 1880"/>
                <a:gd name="T47" fmla="*/ 549 h 753"/>
                <a:gd name="T48" fmla="*/ 291 w 1880"/>
                <a:gd name="T49" fmla="*/ 542 h 753"/>
                <a:gd name="T50" fmla="*/ 231 w 1880"/>
                <a:gd name="T51" fmla="*/ 474 h 753"/>
                <a:gd name="T52" fmla="*/ 170 w 1880"/>
                <a:gd name="T53" fmla="*/ 403 h 753"/>
                <a:gd name="T54" fmla="*/ 139 w 1880"/>
                <a:gd name="T55" fmla="*/ 365 h 753"/>
                <a:gd name="T56" fmla="*/ 99 w 1880"/>
                <a:gd name="T57" fmla="*/ 325 h 753"/>
                <a:gd name="T58" fmla="*/ 92 w 1880"/>
                <a:gd name="T59" fmla="*/ 298 h 753"/>
                <a:gd name="T60" fmla="*/ 89 w 1880"/>
                <a:gd name="T61" fmla="*/ 246 h 753"/>
                <a:gd name="T62" fmla="*/ 0 w 1880"/>
                <a:gd name="T63" fmla="*/ 201 h 753"/>
                <a:gd name="T64" fmla="*/ 11 w 1880"/>
                <a:gd name="T65" fmla="*/ 182 h 753"/>
                <a:gd name="T66" fmla="*/ 19 w 1880"/>
                <a:gd name="T67" fmla="*/ 171 h 753"/>
                <a:gd name="T68" fmla="*/ 101 w 1880"/>
                <a:gd name="T69" fmla="*/ 199 h 753"/>
                <a:gd name="T70" fmla="*/ 274 w 1880"/>
                <a:gd name="T71" fmla="*/ 235 h 753"/>
                <a:gd name="T72" fmla="*/ 378 w 1880"/>
                <a:gd name="T73" fmla="*/ 230 h 753"/>
                <a:gd name="T74" fmla="*/ 468 w 1880"/>
                <a:gd name="T75" fmla="*/ 156 h 753"/>
                <a:gd name="T76" fmla="*/ 593 w 1880"/>
                <a:gd name="T77" fmla="*/ 159 h 753"/>
                <a:gd name="T78" fmla="*/ 735 w 1880"/>
                <a:gd name="T79" fmla="*/ 161 h 753"/>
                <a:gd name="T80" fmla="*/ 894 w 1880"/>
                <a:gd name="T81" fmla="*/ 251 h 753"/>
                <a:gd name="T82" fmla="*/ 936 w 1880"/>
                <a:gd name="T83" fmla="*/ 249 h 753"/>
                <a:gd name="T84" fmla="*/ 1009 w 1880"/>
                <a:gd name="T85" fmla="*/ 159 h 753"/>
                <a:gd name="T86" fmla="*/ 1097 w 1880"/>
                <a:gd name="T87" fmla="*/ 81 h 753"/>
                <a:gd name="T88" fmla="*/ 1196 w 1880"/>
                <a:gd name="T89" fmla="*/ 90 h 753"/>
                <a:gd name="T90" fmla="*/ 1274 w 1880"/>
                <a:gd name="T91" fmla="*/ 109 h 753"/>
                <a:gd name="T92" fmla="*/ 1383 w 1880"/>
                <a:gd name="T93" fmla="*/ 64 h 753"/>
                <a:gd name="T94" fmla="*/ 1615 w 1880"/>
                <a:gd name="T95" fmla="*/ 0 h 753"/>
                <a:gd name="T96" fmla="*/ 1681 w 1880"/>
                <a:gd name="T97" fmla="*/ 40 h 753"/>
                <a:gd name="T98" fmla="*/ 1754 w 1880"/>
                <a:gd name="T99" fmla="*/ 175 h 753"/>
                <a:gd name="T100" fmla="*/ 1764 w 1880"/>
                <a:gd name="T101" fmla="*/ 218 h 753"/>
                <a:gd name="T102" fmla="*/ 1818 w 1880"/>
                <a:gd name="T103" fmla="*/ 339 h 7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880" h="753">
                  <a:moveTo>
                    <a:pt x="1818" y="339"/>
                  </a:moveTo>
                  <a:lnTo>
                    <a:pt x="1818" y="339"/>
                  </a:lnTo>
                  <a:lnTo>
                    <a:pt x="1873" y="381"/>
                  </a:lnTo>
                  <a:lnTo>
                    <a:pt x="1880" y="388"/>
                  </a:lnTo>
                  <a:lnTo>
                    <a:pt x="1847" y="391"/>
                  </a:lnTo>
                  <a:lnTo>
                    <a:pt x="1809" y="412"/>
                  </a:lnTo>
                  <a:lnTo>
                    <a:pt x="1790" y="457"/>
                  </a:lnTo>
                  <a:lnTo>
                    <a:pt x="1771" y="441"/>
                  </a:lnTo>
                  <a:lnTo>
                    <a:pt x="1762" y="441"/>
                  </a:lnTo>
                  <a:lnTo>
                    <a:pt x="1738" y="462"/>
                  </a:lnTo>
                  <a:lnTo>
                    <a:pt x="1724" y="467"/>
                  </a:lnTo>
                  <a:lnTo>
                    <a:pt x="1712" y="467"/>
                  </a:lnTo>
                  <a:lnTo>
                    <a:pt x="1705" y="471"/>
                  </a:lnTo>
                  <a:lnTo>
                    <a:pt x="1695" y="493"/>
                  </a:lnTo>
                  <a:lnTo>
                    <a:pt x="1691" y="512"/>
                  </a:lnTo>
                  <a:lnTo>
                    <a:pt x="1686" y="547"/>
                  </a:lnTo>
                  <a:lnTo>
                    <a:pt x="1679" y="583"/>
                  </a:lnTo>
                  <a:lnTo>
                    <a:pt x="1676" y="587"/>
                  </a:lnTo>
                  <a:lnTo>
                    <a:pt x="1660" y="597"/>
                  </a:lnTo>
                  <a:lnTo>
                    <a:pt x="1643" y="604"/>
                  </a:lnTo>
                  <a:lnTo>
                    <a:pt x="1636" y="599"/>
                  </a:lnTo>
                  <a:lnTo>
                    <a:pt x="1624" y="609"/>
                  </a:lnTo>
                  <a:lnTo>
                    <a:pt x="1620" y="613"/>
                  </a:lnTo>
                  <a:lnTo>
                    <a:pt x="1620" y="623"/>
                  </a:lnTo>
                  <a:lnTo>
                    <a:pt x="1613" y="635"/>
                  </a:lnTo>
                  <a:lnTo>
                    <a:pt x="1610" y="649"/>
                  </a:lnTo>
                  <a:lnTo>
                    <a:pt x="1598" y="649"/>
                  </a:lnTo>
                  <a:lnTo>
                    <a:pt x="1596" y="649"/>
                  </a:lnTo>
                  <a:lnTo>
                    <a:pt x="1584" y="668"/>
                  </a:lnTo>
                  <a:lnTo>
                    <a:pt x="1577" y="675"/>
                  </a:lnTo>
                  <a:lnTo>
                    <a:pt x="1570" y="677"/>
                  </a:lnTo>
                  <a:lnTo>
                    <a:pt x="1556" y="682"/>
                  </a:lnTo>
                  <a:lnTo>
                    <a:pt x="1549" y="687"/>
                  </a:lnTo>
                  <a:lnTo>
                    <a:pt x="1542" y="703"/>
                  </a:lnTo>
                  <a:lnTo>
                    <a:pt x="1539" y="727"/>
                  </a:lnTo>
                  <a:lnTo>
                    <a:pt x="1534" y="746"/>
                  </a:lnTo>
                  <a:lnTo>
                    <a:pt x="1523" y="753"/>
                  </a:lnTo>
                  <a:lnTo>
                    <a:pt x="1511" y="744"/>
                  </a:lnTo>
                  <a:lnTo>
                    <a:pt x="1501" y="727"/>
                  </a:lnTo>
                  <a:lnTo>
                    <a:pt x="1487" y="715"/>
                  </a:lnTo>
                  <a:lnTo>
                    <a:pt x="1464" y="727"/>
                  </a:lnTo>
                  <a:lnTo>
                    <a:pt x="1452" y="727"/>
                  </a:lnTo>
                  <a:lnTo>
                    <a:pt x="1426" y="720"/>
                  </a:lnTo>
                  <a:lnTo>
                    <a:pt x="1421" y="715"/>
                  </a:lnTo>
                  <a:lnTo>
                    <a:pt x="1419" y="711"/>
                  </a:lnTo>
                  <a:lnTo>
                    <a:pt x="1414" y="706"/>
                  </a:lnTo>
                  <a:lnTo>
                    <a:pt x="1407" y="706"/>
                  </a:lnTo>
                  <a:lnTo>
                    <a:pt x="1383" y="715"/>
                  </a:lnTo>
                  <a:lnTo>
                    <a:pt x="1227" y="739"/>
                  </a:lnTo>
                  <a:lnTo>
                    <a:pt x="1218" y="739"/>
                  </a:lnTo>
                  <a:lnTo>
                    <a:pt x="1170" y="708"/>
                  </a:lnTo>
                  <a:lnTo>
                    <a:pt x="1158" y="706"/>
                  </a:lnTo>
                  <a:lnTo>
                    <a:pt x="1144" y="703"/>
                  </a:lnTo>
                  <a:lnTo>
                    <a:pt x="1132" y="706"/>
                  </a:lnTo>
                  <a:lnTo>
                    <a:pt x="1109" y="715"/>
                  </a:lnTo>
                  <a:lnTo>
                    <a:pt x="1097" y="715"/>
                  </a:lnTo>
                  <a:lnTo>
                    <a:pt x="1024" y="694"/>
                  </a:lnTo>
                  <a:lnTo>
                    <a:pt x="1000" y="696"/>
                  </a:lnTo>
                  <a:lnTo>
                    <a:pt x="955" y="711"/>
                  </a:lnTo>
                  <a:lnTo>
                    <a:pt x="946" y="713"/>
                  </a:lnTo>
                  <a:lnTo>
                    <a:pt x="896" y="711"/>
                  </a:lnTo>
                  <a:lnTo>
                    <a:pt x="884" y="711"/>
                  </a:lnTo>
                  <a:lnTo>
                    <a:pt x="872" y="715"/>
                  </a:lnTo>
                  <a:lnTo>
                    <a:pt x="860" y="715"/>
                  </a:lnTo>
                  <a:lnTo>
                    <a:pt x="768" y="701"/>
                  </a:lnTo>
                  <a:lnTo>
                    <a:pt x="737" y="706"/>
                  </a:lnTo>
                  <a:lnTo>
                    <a:pt x="730" y="703"/>
                  </a:lnTo>
                  <a:lnTo>
                    <a:pt x="719" y="692"/>
                  </a:lnTo>
                  <a:lnTo>
                    <a:pt x="711" y="692"/>
                  </a:lnTo>
                  <a:lnTo>
                    <a:pt x="669" y="701"/>
                  </a:lnTo>
                  <a:lnTo>
                    <a:pt x="636" y="701"/>
                  </a:lnTo>
                  <a:lnTo>
                    <a:pt x="565" y="729"/>
                  </a:lnTo>
                  <a:lnTo>
                    <a:pt x="534" y="734"/>
                  </a:lnTo>
                  <a:lnTo>
                    <a:pt x="518" y="729"/>
                  </a:lnTo>
                  <a:lnTo>
                    <a:pt x="466" y="708"/>
                  </a:lnTo>
                  <a:lnTo>
                    <a:pt x="404" y="703"/>
                  </a:lnTo>
                  <a:lnTo>
                    <a:pt x="231" y="720"/>
                  </a:lnTo>
                  <a:lnTo>
                    <a:pt x="184" y="699"/>
                  </a:lnTo>
                  <a:lnTo>
                    <a:pt x="158" y="694"/>
                  </a:lnTo>
                  <a:lnTo>
                    <a:pt x="153" y="696"/>
                  </a:lnTo>
                  <a:lnTo>
                    <a:pt x="142" y="703"/>
                  </a:lnTo>
                  <a:lnTo>
                    <a:pt x="134" y="703"/>
                  </a:lnTo>
                  <a:lnTo>
                    <a:pt x="127" y="701"/>
                  </a:lnTo>
                  <a:lnTo>
                    <a:pt x="113" y="694"/>
                  </a:lnTo>
                  <a:lnTo>
                    <a:pt x="108" y="692"/>
                  </a:lnTo>
                  <a:lnTo>
                    <a:pt x="108" y="684"/>
                  </a:lnTo>
                  <a:lnTo>
                    <a:pt x="125" y="632"/>
                  </a:lnTo>
                  <a:lnTo>
                    <a:pt x="130" y="616"/>
                  </a:lnTo>
                  <a:lnTo>
                    <a:pt x="130" y="602"/>
                  </a:lnTo>
                  <a:lnTo>
                    <a:pt x="130" y="583"/>
                  </a:lnTo>
                  <a:lnTo>
                    <a:pt x="144" y="573"/>
                  </a:lnTo>
                  <a:lnTo>
                    <a:pt x="208" y="552"/>
                  </a:lnTo>
                  <a:lnTo>
                    <a:pt x="234" y="533"/>
                  </a:lnTo>
                  <a:lnTo>
                    <a:pt x="243" y="531"/>
                  </a:lnTo>
                  <a:lnTo>
                    <a:pt x="250" y="533"/>
                  </a:lnTo>
                  <a:lnTo>
                    <a:pt x="281" y="549"/>
                  </a:lnTo>
                  <a:lnTo>
                    <a:pt x="286" y="549"/>
                  </a:lnTo>
                  <a:lnTo>
                    <a:pt x="288" y="547"/>
                  </a:lnTo>
                  <a:lnTo>
                    <a:pt x="291" y="545"/>
                  </a:lnTo>
                  <a:lnTo>
                    <a:pt x="291" y="542"/>
                  </a:lnTo>
                  <a:lnTo>
                    <a:pt x="291" y="540"/>
                  </a:lnTo>
                  <a:lnTo>
                    <a:pt x="291" y="535"/>
                  </a:lnTo>
                  <a:lnTo>
                    <a:pt x="286" y="528"/>
                  </a:lnTo>
                  <a:lnTo>
                    <a:pt x="231" y="474"/>
                  </a:lnTo>
                  <a:lnTo>
                    <a:pt x="191" y="443"/>
                  </a:lnTo>
                  <a:lnTo>
                    <a:pt x="182" y="433"/>
                  </a:lnTo>
                  <a:lnTo>
                    <a:pt x="175" y="417"/>
                  </a:lnTo>
                  <a:lnTo>
                    <a:pt x="170" y="403"/>
                  </a:lnTo>
                  <a:lnTo>
                    <a:pt x="165" y="388"/>
                  </a:lnTo>
                  <a:lnTo>
                    <a:pt x="158" y="379"/>
                  </a:lnTo>
                  <a:lnTo>
                    <a:pt x="146" y="370"/>
                  </a:lnTo>
                  <a:lnTo>
                    <a:pt x="139" y="365"/>
                  </a:lnTo>
                  <a:lnTo>
                    <a:pt x="123" y="353"/>
                  </a:lnTo>
                  <a:lnTo>
                    <a:pt x="113" y="341"/>
                  </a:lnTo>
                  <a:lnTo>
                    <a:pt x="104" y="334"/>
                  </a:lnTo>
                  <a:lnTo>
                    <a:pt x="99" y="325"/>
                  </a:lnTo>
                  <a:lnTo>
                    <a:pt x="94" y="315"/>
                  </a:lnTo>
                  <a:lnTo>
                    <a:pt x="92" y="310"/>
                  </a:lnTo>
                  <a:lnTo>
                    <a:pt x="92" y="306"/>
                  </a:lnTo>
                  <a:lnTo>
                    <a:pt x="92" y="298"/>
                  </a:lnTo>
                  <a:lnTo>
                    <a:pt x="92" y="289"/>
                  </a:lnTo>
                  <a:lnTo>
                    <a:pt x="97" y="265"/>
                  </a:lnTo>
                  <a:lnTo>
                    <a:pt x="97" y="253"/>
                  </a:lnTo>
                  <a:lnTo>
                    <a:pt x="89" y="246"/>
                  </a:lnTo>
                  <a:lnTo>
                    <a:pt x="23" y="235"/>
                  </a:lnTo>
                  <a:lnTo>
                    <a:pt x="11" y="230"/>
                  </a:lnTo>
                  <a:lnTo>
                    <a:pt x="4" y="220"/>
                  </a:lnTo>
                  <a:lnTo>
                    <a:pt x="0" y="201"/>
                  </a:lnTo>
                  <a:lnTo>
                    <a:pt x="9" y="194"/>
                  </a:lnTo>
                  <a:lnTo>
                    <a:pt x="11" y="190"/>
                  </a:lnTo>
                  <a:lnTo>
                    <a:pt x="11" y="187"/>
                  </a:lnTo>
                  <a:lnTo>
                    <a:pt x="11" y="182"/>
                  </a:lnTo>
                  <a:lnTo>
                    <a:pt x="11" y="180"/>
                  </a:lnTo>
                  <a:lnTo>
                    <a:pt x="14" y="175"/>
                  </a:lnTo>
                  <a:lnTo>
                    <a:pt x="14" y="173"/>
                  </a:lnTo>
                  <a:lnTo>
                    <a:pt x="19" y="171"/>
                  </a:lnTo>
                  <a:lnTo>
                    <a:pt x="26" y="171"/>
                  </a:lnTo>
                  <a:lnTo>
                    <a:pt x="35" y="173"/>
                  </a:lnTo>
                  <a:lnTo>
                    <a:pt x="66" y="187"/>
                  </a:lnTo>
                  <a:lnTo>
                    <a:pt x="101" y="199"/>
                  </a:lnTo>
                  <a:lnTo>
                    <a:pt x="149" y="204"/>
                  </a:lnTo>
                  <a:lnTo>
                    <a:pt x="172" y="201"/>
                  </a:lnTo>
                  <a:lnTo>
                    <a:pt x="210" y="206"/>
                  </a:lnTo>
                  <a:lnTo>
                    <a:pt x="274" y="235"/>
                  </a:lnTo>
                  <a:lnTo>
                    <a:pt x="286" y="239"/>
                  </a:lnTo>
                  <a:lnTo>
                    <a:pt x="300" y="242"/>
                  </a:lnTo>
                  <a:lnTo>
                    <a:pt x="324" y="242"/>
                  </a:lnTo>
                  <a:lnTo>
                    <a:pt x="378" y="230"/>
                  </a:lnTo>
                  <a:lnTo>
                    <a:pt x="404" y="218"/>
                  </a:lnTo>
                  <a:lnTo>
                    <a:pt x="440" y="192"/>
                  </a:lnTo>
                  <a:lnTo>
                    <a:pt x="454" y="178"/>
                  </a:lnTo>
                  <a:lnTo>
                    <a:pt x="468" y="156"/>
                  </a:lnTo>
                  <a:lnTo>
                    <a:pt x="480" y="152"/>
                  </a:lnTo>
                  <a:lnTo>
                    <a:pt x="494" y="147"/>
                  </a:lnTo>
                  <a:lnTo>
                    <a:pt x="522" y="152"/>
                  </a:lnTo>
                  <a:lnTo>
                    <a:pt x="593" y="159"/>
                  </a:lnTo>
                  <a:lnTo>
                    <a:pt x="607" y="156"/>
                  </a:lnTo>
                  <a:lnTo>
                    <a:pt x="683" y="161"/>
                  </a:lnTo>
                  <a:lnTo>
                    <a:pt x="716" y="159"/>
                  </a:lnTo>
                  <a:lnTo>
                    <a:pt x="735" y="161"/>
                  </a:lnTo>
                  <a:lnTo>
                    <a:pt x="763" y="171"/>
                  </a:lnTo>
                  <a:lnTo>
                    <a:pt x="834" y="208"/>
                  </a:lnTo>
                  <a:lnTo>
                    <a:pt x="860" y="232"/>
                  </a:lnTo>
                  <a:lnTo>
                    <a:pt x="894" y="251"/>
                  </a:lnTo>
                  <a:lnTo>
                    <a:pt x="905" y="256"/>
                  </a:lnTo>
                  <a:lnTo>
                    <a:pt x="912" y="258"/>
                  </a:lnTo>
                  <a:lnTo>
                    <a:pt x="924" y="256"/>
                  </a:lnTo>
                  <a:lnTo>
                    <a:pt x="936" y="249"/>
                  </a:lnTo>
                  <a:lnTo>
                    <a:pt x="974" y="206"/>
                  </a:lnTo>
                  <a:lnTo>
                    <a:pt x="1000" y="187"/>
                  </a:lnTo>
                  <a:lnTo>
                    <a:pt x="1007" y="166"/>
                  </a:lnTo>
                  <a:lnTo>
                    <a:pt x="1009" y="159"/>
                  </a:lnTo>
                  <a:lnTo>
                    <a:pt x="1012" y="152"/>
                  </a:lnTo>
                  <a:lnTo>
                    <a:pt x="1017" y="145"/>
                  </a:lnTo>
                  <a:lnTo>
                    <a:pt x="1026" y="133"/>
                  </a:lnTo>
                  <a:lnTo>
                    <a:pt x="1097" y="81"/>
                  </a:lnTo>
                  <a:lnTo>
                    <a:pt x="1118" y="74"/>
                  </a:lnTo>
                  <a:lnTo>
                    <a:pt x="1144" y="69"/>
                  </a:lnTo>
                  <a:lnTo>
                    <a:pt x="1163" y="74"/>
                  </a:lnTo>
                  <a:lnTo>
                    <a:pt x="1196" y="90"/>
                  </a:lnTo>
                  <a:lnTo>
                    <a:pt x="1251" y="97"/>
                  </a:lnTo>
                  <a:lnTo>
                    <a:pt x="1265" y="102"/>
                  </a:lnTo>
                  <a:lnTo>
                    <a:pt x="1272" y="107"/>
                  </a:lnTo>
                  <a:lnTo>
                    <a:pt x="1274" y="109"/>
                  </a:lnTo>
                  <a:lnTo>
                    <a:pt x="1281" y="109"/>
                  </a:lnTo>
                  <a:lnTo>
                    <a:pt x="1296" y="107"/>
                  </a:lnTo>
                  <a:lnTo>
                    <a:pt x="1364" y="66"/>
                  </a:lnTo>
                  <a:lnTo>
                    <a:pt x="1383" y="64"/>
                  </a:lnTo>
                  <a:lnTo>
                    <a:pt x="1430" y="52"/>
                  </a:lnTo>
                  <a:lnTo>
                    <a:pt x="1452" y="57"/>
                  </a:lnTo>
                  <a:lnTo>
                    <a:pt x="1539" y="33"/>
                  </a:lnTo>
                  <a:lnTo>
                    <a:pt x="1615" y="0"/>
                  </a:lnTo>
                  <a:lnTo>
                    <a:pt x="1627" y="0"/>
                  </a:lnTo>
                  <a:lnTo>
                    <a:pt x="1634" y="2"/>
                  </a:lnTo>
                  <a:lnTo>
                    <a:pt x="1646" y="10"/>
                  </a:lnTo>
                  <a:lnTo>
                    <a:pt x="1681" y="40"/>
                  </a:lnTo>
                  <a:lnTo>
                    <a:pt x="1754" y="118"/>
                  </a:lnTo>
                  <a:lnTo>
                    <a:pt x="1759" y="149"/>
                  </a:lnTo>
                  <a:lnTo>
                    <a:pt x="1759" y="163"/>
                  </a:lnTo>
                  <a:lnTo>
                    <a:pt x="1754" y="175"/>
                  </a:lnTo>
                  <a:lnTo>
                    <a:pt x="1754" y="190"/>
                  </a:lnTo>
                  <a:lnTo>
                    <a:pt x="1754" y="194"/>
                  </a:lnTo>
                  <a:lnTo>
                    <a:pt x="1757" y="204"/>
                  </a:lnTo>
                  <a:lnTo>
                    <a:pt x="1764" y="218"/>
                  </a:lnTo>
                  <a:lnTo>
                    <a:pt x="1780" y="242"/>
                  </a:lnTo>
                  <a:lnTo>
                    <a:pt x="1795" y="277"/>
                  </a:lnTo>
                  <a:lnTo>
                    <a:pt x="1804" y="313"/>
                  </a:lnTo>
                  <a:lnTo>
                    <a:pt x="1818" y="339"/>
                  </a:lnTo>
                  <a:close/>
                </a:path>
              </a:pathLst>
            </a:custGeom>
            <a:grpFill/>
            <a:ln w="6350" cap="rnd" cmpd="sng">
              <a:solidFill>
                <a:schemeClr val="bg1"/>
              </a:solidFill>
            </a:ln>
            <a:effectLst/>
          </p:spPr>
          <p:txBody>
            <a:bodyPr/>
            <a:lstStyle/>
            <a:p>
              <a:pPr defTabSz="1828434" fontAlgn="auto">
                <a:spcBef>
                  <a:spcPts val="0"/>
                </a:spcBef>
                <a:spcAft>
                  <a:spcPts val="0"/>
                </a:spcAft>
                <a:defRPr/>
              </a:pPr>
              <a:endParaRPr lang="en-US">
                <a:solidFill>
                  <a:srgbClr val="464646"/>
                </a:solidFill>
                <a:latin typeface="+mn-lt"/>
                <a:ea typeface="+mn-ea"/>
              </a:endParaRPr>
            </a:p>
          </p:txBody>
        </p:sp>
        <p:sp>
          <p:nvSpPr>
            <p:cNvPr id="191" name="Freeform 15">
              <a:extLst>
                <a:ext uri="{FF2B5EF4-FFF2-40B4-BE49-F238E27FC236}">
                  <a16:creationId xmlns:a16="http://schemas.microsoft.com/office/drawing/2014/main" id="{8888C53C-C19B-453F-99BB-65494A36AB85}"/>
                </a:ext>
              </a:extLst>
            </p:cNvPr>
            <p:cNvSpPr>
              <a:spLocks/>
            </p:cNvSpPr>
            <p:nvPr/>
          </p:nvSpPr>
          <p:spPr bwMode="auto">
            <a:xfrm>
              <a:off x="4531422" y="1806710"/>
              <a:ext cx="2439802" cy="2209573"/>
            </a:xfrm>
            <a:custGeom>
              <a:avLst/>
              <a:gdLst>
                <a:gd name="T0" fmla="*/ 83 w 1554"/>
                <a:gd name="T1" fmla="*/ 926 h 1407"/>
                <a:gd name="T2" fmla="*/ 2 w 1554"/>
                <a:gd name="T3" fmla="*/ 822 h 1407"/>
                <a:gd name="T4" fmla="*/ 50 w 1554"/>
                <a:gd name="T5" fmla="*/ 770 h 1407"/>
                <a:gd name="T6" fmla="*/ 118 w 1554"/>
                <a:gd name="T7" fmla="*/ 701 h 1407"/>
                <a:gd name="T8" fmla="*/ 343 w 1554"/>
                <a:gd name="T9" fmla="*/ 559 h 1407"/>
                <a:gd name="T10" fmla="*/ 433 w 1554"/>
                <a:gd name="T11" fmla="*/ 415 h 1407"/>
                <a:gd name="T12" fmla="*/ 435 w 1554"/>
                <a:gd name="T13" fmla="*/ 323 h 1407"/>
                <a:gd name="T14" fmla="*/ 411 w 1554"/>
                <a:gd name="T15" fmla="*/ 266 h 1407"/>
                <a:gd name="T16" fmla="*/ 556 w 1554"/>
                <a:gd name="T17" fmla="*/ 244 h 1407"/>
                <a:gd name="T18" fmla="*/ 620 w 1554"/>
                <a:gd name="T19" fmla="*/ 233 h 1407"/>
                <a:gd name="T20" fmla="*/ 655 w 1554"/>
                <a:gd name="T21" fmla="*/ 183 h 1407"/>
                <a:gd name="T22" fmla="*/ 650 w 1554"/>
                <a:gd name="T23" fmla="*/ 76 h 1407"/>
                <a:gd name="T24" fmla="*/ 636 w 1554"/>
                <a:gd name="T25" fmla="*/ 0 h 1407"/>
                <a:gd name="T26" fmla="*/ 771 w 1554"/>
                <a:gd name="T27" fmla="*/ 50 h 1407"/>
                <a:gd name="T28" fmla="*/ 811 w 1554"/>
                <a:gd name="T29" fmla="*/ 86 h 1407"/>
                <a:gd name="T30" fmla="*/ 795 w 1554"/>
                <a:gd name="T31" fmla="*/ 109 h 1407"/>
                <a:gd name="T32" fmla="*/ 851 w 1554"/>
                <a:gd name="T33" fmla="*/ 157 h 1407"/>
                <a:gd name="T34" fmla="*/ 1085 w 1554"/>
                <a:gd name="T35" fmla="*/ 121 h 1407"/>
                <a:gd name="T36" fmla="*/ 1171 w 1554"/>
                <a:gd name="T37" fmla="*/ 81 h 1407"/>
                <a:gd name="T38" fmla="*/ 1218 w 1554"/>
                <a:gd name="T39" fmla="*/ 76 h 1407"/>
                <a:gd name="T40" fmla="*/ 1258 w 1554"/>
                <a:gd name="T41" fmla="*/ 93 h 1407"/>
                <a:gd name="T42" fmla="*/ 1348 w 1554"/>
                <a:gd name="T43" fmla="*/ 100 h 1407"/>
                <a:gd name="T44" fmla="*/ 1457 w 1554"/>
                <a:gd name="T45" fmla="*/ 131 h 1407"/>
                <a:gd name="T46" fmla="*/ 1440 w 1554"/>
                <a:gd name="T47" fmla="*/ 152 h 1407"/>
                <a:gd name="T48" fmla="*/ 1469 w 1554"/>
                <a:gd name="T49" fmla="*/ 211 h 1407"/>
                <a:gd name="T50" fmla="*/ 1551 w 1554"/>
                <a:gd name="T51" fmla="*/ 410 h 1407"/>
                <a:gd name="T52" fmla="*/ 1478 w 1554"/>
                <a:gd name="T53" fmla="*/ 436 h 1407"/>
                <a:gd name="T54" fmla="*/ 1329 w 1554"/>
                <a:gd name="T55" fmla="*/ 510 h 1407"/>
                <a:gd name="T56" fmla="*/ 1227 w 1554"/>
                <a:gd name="T57" fmla="*/ 484 h 1407"/>
                <a:gd name="T58" fmla="*/ 1216 w 1554"/>
                <a:gd name="T59" fmla="*/ 505 h 1407"/>
                <a:gd name="T60" fmla="*/ 1230 w 1554"/>
                <a:gd name="T61" fmla="*/ 609 h 1407"/>
                <a:gd name="T62" fmla="*/ 1225 w 1554"/>
                <a:gd name="T63" fmla="*/ 640 h 1407"/>
                <a:gd name="T64" fmla="*/ 1213 w 1554"/>
                <a:gd name="T65" fmla="*/ 678 h 1407"/>
                <a:gd name="T66" fmla="*/ 1419 w 1554"/>
                <a:gd name="T67" fmla="*/ 782 h 1407"/>
                <a:gd name="T68" fmla="*/ 1464 w 1554"/>
                <a:gd name="T69" fmla="*/ 853 h 1407"/>
                <a:gd name="T70" fmla="*/ 1327 w 1554"/>
                <a:gd name="T71" fmla="*/ 1066 h 1407"/>
                <a:gd name="T72" fmla="*/ 1265 w 1554"/>
                <a:gd name="T73" fmla="*/ 1130 h 1407"/>
                <a:gd name="T74" fmla="*/ 1123 w 1554"/>
                <a:gd name="T75" fmla="*/ 1144 h 1407"/>
                <a:gd name="T76" fmla="*/ 1033 w 1554"/>
                <a:gd name="T77" fmla="*/ 1196 h 1407"/>
                <a:gd name="T78" fmla="*/ 932 w 1554"/>
                <a:gd name="T79" fmla="*/ 1135 h 1407"/>
                <a:gd name="T80" fmla="*/ 847 w 1554"/>
                <a:gd name="T81" fmla="*/ 1125 h 1407"/>
                <a:gd name="T82" fmla="*/ 761 w 1554"/>
                <a:gd name="T83" fmla="*/ 1253 h 1407"/>
                <a:gd name="T84" fmla="*/ 804 w 1554"/>
                <a:gd name="T85" fmla="*/ 1310 h 1407"/>
                <a:gd name="T86" fmla="*/ 818 w 1554"/>
                <a:gd name="T87" fmla="*/ 1376 h 1407"/>
                <a:gd name="T88" fmla="*/ 672 w 1554"/>
                <a:gd name="T89" fmla="*/ 1386 h 1407"/>
                <a:gd name="T90" fmla="*/ 641 w 1554"/>
                <a:gd name="T91" fmla="*/ 1291 h 1407"/>
                <a:gd name="T92" fmla="*/ 622 w 1554"/>
                <a:gd name="T93" fmla="*/ 1147 h 1407"/>
                <a:gd name="T94" fmla="*/ 568 w 1554"/>
                <a:gd name="T95" fmla="*/ 1128 h 1407"/>
                <a:gd name="T96" fmla="*/ 598 w 1554"/>
                <a:gd name="T97" fmla="*/ 1080 h 1407"/>
                <a:gd name="T98" fmla="*/ 419 w 1554"/>
                <a:gd name="T99" fmla="*/ 1000 h 1407"/>
                <a:gd name="T100" fmla="*/ 416 w 1554"/>
                <a:gd name="T101" fmla="*/ 922 h 1407"/>
                <a:gd name="T102" fmla="*/ 466 w 1554"/>
                <a:gd name="T103" fmla="*/ 900 h 1407"/>
                <a:gd name="T104" fmla="*/ 336 w 1554"/>
                <a:gd name="T105" fmla="*/ 919 h 1407"/>
                <a:gd name="T106" fmla="*/ 227 w 1554"/>
                <a:gd name="T107" fmla="*/ 886 h 1407"/>
                <a:gd name="T108" fmla="*/ 154 w 1554"/>
                <a:gd name="T109" fmla="*/ 929 h 14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554" h="1407">
                  <a:moveTo>
                    <a:pt x="147" y="936"/>
                  </a:moveTo>
                  <a:lnTo>
                    <a:pt x="147" y="936"/>
                  </a:lnTo>
                  <a:lnTo>
                    <a:pt x="113" y="950"/>
                  </a:lnTo>
                  <a:lnTo>
                    <a:pt x="102" y="960"/>
                  </a:lnTo>
                  <a:lnTo>
                    <a:pt x="97" y="948"/>
                  </a:lnTo>
                  <a:lnTo>
                    <a:pt x="83" y="926"/>
                  </a:lnTo>
                  <a:lnTo>
                    <a:pt x="24" y="879"/>
                  </a:lnTo>
                  <a:lnTo>
                    <a:pt x="14" y="870"/>
                  </a:lnTo>
                  <a:lnTo>
                    <a:pt x="7" y="858"/>
                  </a:lnTo>
                  <a:lnTo>
                    <a:pt x="0" y="846"/>
                  </a:lnTo>
                  <a:lnTo>
                    <a:pt x="0" y="829"/>
                  </a:lnTo>
                  <a:lnTo>
                    <a:pt x="2" y="822"/>
                  </a:lnTo>
                  <a:lnTo>
                    <a:pt x="7" y="820"/>
                  </a:lnTo>
                  <a:lnTo>
                    <a:pt x="12" y="820"/>
                  </a:lnTo>
                  <a:lnTo>
                    <a:pt x="16" y="815"/>
                  </a:lnTo>
                  <a:lnTo>
                    <a:pt x="24" y="799"/>
                  </a:lnTo>
                  <a:lnTo>
                    <a:pt x="26" y="794"/>
                  </a:lnTo>
                  <a:lnTo>
                    <a:pt x="50" y="770"/>
                  </a:lnTo>
                  <a:lnTo>
                    <a:pt x="57" y="758"/>
                  </a:lnTo>
                  <a:lnTo>
                    <a:pt x="66" y="735"/>
                  </a:lnTo>
                  <a:lnTo>
                    <a:pt x="73" y="727"/>
                  </a:lnTo>
                  <a:lnTo>
                    <a:pt x="83" y="718"/>
                  </a:lnTo>
                  <a:lnTo>
                    <a:pt x="121" y="704"/>
                  </a:lnTo>
                  <a:lnTo>
                    <a:pt x="118" y="701"/>
                  </a:lnTo>
                  <a:lnTo>
                    <a:pt x="128" y="692"/>
                  </a:lnTo>
                  <a:lnTo>
                    <a:pt x="149" y="675"/>
                  </a:lnTo>
                  <a:lnTo>
                    <a:pt x="170" y="645"/>
                  </a:lnTo>
                  <a:lnTo>
                    <a:pt x="180" y="635"/>
                  </a:lnTo>
                  <a:lnTo>
                    <a:pt x="248" y="593"/>
                  </a:lnTo>
                  <a:lnTo>
                    <a:pt x="343" y="559"/>
                  </a:lnTo>
                  <a:lnTo>
                    <a:pt x="364" y="543"/>
                  </a:lnTo>
                  <a:lnTo>
                    <a:pt x="423" y="469"/>
                  </a:lnTo>
                  <a:lnTo>
                    <a:pt x="430" y="450"/>
                  </a:lnTo>
                  <a:lnTo>
                    <a:pt x="430" y="427"/>
                  </a:lnTo>
                  <a:lnTo>
                    <a:pt x="430" y="422"/>
                  </a:lnTo>
                  <a:lnTo>
                    <a:pt x="433" y="415"/>
                  </a:lnTo>
                  <a:lnTo>
                    <a:pt x="435" y="408"/>
                  </a:lnTo>
                  <a:lnTo>
                    <a:pt x="435" y="396"/>
                  </a:lnTo>
                  <a:lnTo>
                    <a:pt x="428" y="365"/>
                  </a:lnTo>
                  <a:lnTo>
                    <a:pt x="428" y="356"/>
                  </a:lnTo>
                  <a:lnTo>
                    <a:pt x="428" y="344"/>
                  </a:lnTo>
                  <a:lnTo>
                    <a:pt x="435" y="323"/>
                  </a:lnTo>
                  <a:lnTo>
                    <a:pt x="435" y="313"/>
                  </a:lnTo>
                  <a:lnTo>
                    <a:pt x="430" y="304"/>
                  </a:lnTo>
                  <a:lnTo>
                    <a:pt x="423" y="294"/>
                  </a:lnTo>
                  <a:lnTo>
                    <a:pt x="416" y="275"/>
                  </a:lnTo>
                  <a:lnTo>
                    <a:pt x="414" y="270"/>
                  </a:lnTo>
                  <a:lnTo>
                    <a:pt x="411" y="266"/>
                  </a:lnTo>
                  <a:lnTo>
                    <a:pt x="416" y="259"/>
                  </a:lnTo>
                  <a:lnTo>
                    <a:pt x="421" y="252"/>
                  </a:lnTo>
                  <a:lnTo>
                    <a:pt x="442" y="240"/>
                  </a:lnTo>
                  <a:lnTo>
                    <a:pt x="466" y="233"/>
                  </a:lnTo>
                  <a:lnTo>
                    <a:pt x="542" y="240"/>
                  </a:lnTo>
                  <a:lnTo>
                    <a:pt x="556" y="244"/>
                  </a:lnTo>
                  <a:lnTo>
                    <a:pt x="568" y="252"/>
                  </a:lnTo>
                  <a:lnTo>
                    <a:pt x="582" y="266"/>
                  </a:lnTo>
                  <a:lnTo>
                    <a:pt x="612" y="275"/>
                  </a:lnTo>
                  <a:lnTo>
                    <a:pt x="615" y="275"/>
                  </a:lnTo>
                  <a:lnTo>
                    <a:pt x="615" y="247"/>
                  </a:lnTo>
                  <a:lnTo>
                    <a:pt x="620" y="233"/>
                  </a:lnTo>
                  <a:lnTo>
                    <a:pt x="622" y="233"/>
                  </a:lnTo>
                  <a:lnTo>
                    <a:pt x="636" y="228"/>
                  </a:lnTo>
                  <a:lnTo>
                    <a:pt x="641" y="225"/>
                  </a:lnTo>
                  <a:lnTo>
                    <a:pt x="646" y="218"/>
                  </a:lnTo>
                  <a:lnTo>
                    <a:pt x="648" y="211"/>
                  </a:lnTo>
                  <a:lnTo>
                    <a:pt x="655" y="183"/>
                  </a:lnTo>
                  <a:lnTo>
                    <a:pt x="657" y="169"/>
                  </a:lnTo>
                  <a:lnTo>
                    <a:pt x="657" y="152"/>
                  </a:lnTo>
                  <a:lnTo>
                    <a:pt x="653" y="135"/>
                  </a:lnTo>
                  <a:lnTo>
                    <a:pt x="643" y="100"/>
                  </a:lnTo>
                  <a:lnTo>
                    <a:pt x="643" y="88"/>
                  </a:lnTo>
                  <a:lnTo>
                    <a:pt x="650" y="76"/>
                  </a:lnTo>
                  <a:lnTo>
                    <a:pt x="641" y="74"/>
                  </a:lnTo>
                  <a:lnTo>
                    <a:pt x="638" y="72"/>
                  </a:lnTo>
                  <a:lnTo>
                    <a:pt x="627" y="57"/>
                  </a:lnTo>
                  <a:lnTo>
                    <a:pt x="624" y="60"/>
                  </a:lnTo>
                  <a:lnTo>
                    <a:pt x="624" y="48"/>
                  </a:lnTo>
                  <a:lnTo>
                    <a:pt x="636" y="0"/>
                  </a:lnTo>
                  <a:lnTo>
                    <a:pt x="667" y="3"/>
                  </a:lnTo>
                  <a:lnTo>
                    <a:pt x="681" y="8"/>
                  </a:lnTo>
                  <a:lnTo>
                    <a:pt x="695" y="17"/>
                  </a:lnTo>
                  <a:lnTo>
                    <a:pt x="712" y="27"/>
                  </a:lnTo>
                  <a:lnTo>
                    <a:pt x="764" y="45"/>
                  </a:lnTo>
                  <a:lnTo>
                    <a:pt x="771" y="50"/>
                  </a:lnTo>
                  <a:lnTo>
                    <a:pt x="787" y="67"/>
                  </a:lnTo>
                  <a:lnTo>
                    <a:pt x="792" y="74"/>
                  </a:lnTo>
                  <a:lnTo>
                    <a:pt x="797" y="76"/>
                  </a:lnTo>
                  <a:lnTo>
                    <a:pt x="802" y="79"/>
                  </a:lnTo>
                  <a:lnTo>
                    <a:pt x="806" y="81"/>
                  </a:lnTo>
                  <a:lnTo>
                    <a:pt x="811" y="86"/>
                  </a:lnTo>
                  <a:lnTo>
                    <a:pt x="811" y="93"/>
                  </a:lnTo>
                  <a:lnTo>
                    <a:pt x="806" y="95"/>
                  </a:lnTo>
                  <a:lnTo>
                    <a:pt x="804" y="95"/>
                  </a:lnTo>
                  <a:lnTo>
                    <a:pt x="802" y="98"/>
                  </a:lnTo>
                  <a:lnTo>
                    <a:pt x="799" y="107"/>
                  </a:lnTo>
                  <a:lnTo>
                    <a:pt x="795" y="109"/>
                  </a:lnTo>
                  <a:lnTo>
                    <a:pt x="795" y="114"/>
                  </a:lnTo>
                  <a:lnTo>
                    <a:pt x="802" y="128"/>
                  </a:lnTo>
                  <a:lnTo>
                    <a:pt x="804" y="133"/>
                  </a:lnTo>
                  <a:lnTo>
                    <a:pt x="821" y="145"/>
                  </a:lnTo>
                  <a:lnTo>
                    <a:pt x="828" y="150"/>
                  </a:lnTo>
                  <a:lnTo>
                    <a:pt x="851" y="157"/>
                  </a:lnTo>
                  <a:lnTo>
                    <a:pt x="953" y="150"/>
                  </a:lnTo>
                  <a:lnTo>
                    <a:pt x="1029" y="162"/>
                  </a:lnTo>
                  <a:lnTo>
                    <a:pt x="1033" y="159"/>
                  </a:lnTo>
                  <a:lnTo>
                    <a:pt x="1041" y="157"/>
                  </a:lnTo>
                  <a:lnTo>
                    <a:pt x="1052" y="143"/>
                  </a:lnTo>
                  <a:lnTo>
                    <a:pt x="1085" y="121"/>
                  </a:lnTo>
                  <a:lnTo>
                    <a:pt x="1093" y="107"/>
                  </a:lnTo>
                  <a:lnTo>
                    <a:pt x="1102" y="62"/>
                  </a:lnTo>
                  <a:lnTo>
                    <a:pt x="1109" y="53"/>
                  </a:lnTo>
                  <a:lnTo>
                    <a:pt x="1130" y="69"/>
                  </a:lnTo>
                  <a:lnTo>
                    <a:pt x="1161" y="79"/>
                  </a:lnTo>
                  <a:lnTo>
                    <a:pt x="1171" y="81"/>
                  </a:lnTo>
                  <a:lnTo>
                    <a:pt x="1180" y="76"/>
                  </a:lnTo>
                  <a:lnTo>
                    <a:pt x="1199" y="62"/>
                  </a:lnTo>
                  <a:lnTo>
                    <a:pt x="1208" y="60"/>
                  </a:lnTo>
                  <a:lnTo>
                    <a:pt x="1216" y="62"/>
                  </a:lnTo>
                  <a:lnTo>
                    <a:pt x="1218" y="69"/>
                  </a:lnTo>
                  <a:lnTo>
                    <a:pt x="1218" y="76"/>
                  </a:lnTo>
                  <a:lnTo>
                    <a:pt x="1223" y="81"/>
                  </a:lnTo>
                  <a:lnTo>
                    <a:pt x="1227" y="79"/>
                  </a:lnTo>
                  <a:lnTo>
                    <a:pt x="1237" y="74"/>
                  </a:lnTo>
                  <a:lnTo>
                    <a:pt x="1242" y="74"/>
                  </a:lnTo>
                  <a:lnTo>
                    <a:pt x="1251" y="83"/>
                  </a:lnTo>
                  <a:lnTo>
                    <a:pt x="1258" y="93"/>
                  </a:lnTo>
                  <a:lnTo>
                    <a:pt x="1265" y="98"/>
                  </a:lnTo>
                  <a:lnTo>
                    <a:pt x="1277" y="98"/>
                  </a:lnTo>
                  <a:lnTo>
                    <a:pt x="1284" y="83"/>
                  </a:lnTo>
                  <a:lnTo>
                    <a:pt x="1286" y="86"/>
                  </a:lnTo>
                  <a:lnTo>
                    <a:pt x="1303" y="98"/>
                  </a:lnTo>
                  <a:lnTo>
                    <a:pt x="1348" y="100"/>
                  </a:lnTo>
                  <a:lnTo>
                    <a:pt x="1374" y="105"/>
                  </a:lnTo>
                  <a:lnTo>
                    <a:pt x="1398" y="112"/>
                  </a:lnTo>
                  <a:lnTo>
                    <a:pt x="1424" y="112"/>
                  </a:lnTo>
                  <a:lnTo>
                    <a:pt x="1435" y="114"/>
                  </a:lnTo>
                  <a:lnTo>
                    <a:pt x="1447" y="119"/>
                  </a:lnTo>
                  <a:lnTo>
                    <a:pt x="1457" y="131"/>
                  </a:lnTo>
                  <a:lnTo>
                    <a:pt x="1459" y="140"/>
                  </a:lnTo>
                  <a:lnTo>
                    <a:pt x="1461" y="145"/>
                  </a:lnTo>
                  <a:lnTo>
                    <a:pt x="1459" y="147"/>
                  </a:lnTo>
                  <a:lnTo>
                    <a:pt x="1443" y="150"/>
                  </a:lnTo>
                  <a:lnTo>
                    <a:pt x="1440" y="150"/>
                  </a:lnTo>
                  <a:lnTo>
                    <a:pt x="1440" y="152"/>
                  </a:lnTo>
                  <a:lnTo>
                    <a:pt x="1440" y="157"/>
                  </a:lnTo>
                  <a:lnTo>
                    <a:pt x="1440" y="166"/>
                  </a:lnTo>
                  <a:lnTo>
                    <a:pt x="1440" y="173"/>
                  </a:lnTo>
                  <a:lnTo>
                    <a:pt x="1443" y="183"/>
                  </a:lnTo>
                  <a:lnTo>
                    <a:pt x="1447" y="192"/>
                  </a:lnTo>
                  <a:lnTo>
                    <a:pt x="1469" y="211"/>
                  </a:lnTo>
                  <a:lnTo>
                    <a:pt x="1487" y="216"/>
                  </a:lnTo>
                  <a:lnTo>
                    <a:pt x="1497" y="249"/>
                  </a:lnTo>
                  <a:lnTo>
                    <a:pt x="1513" y="256"/>
                  </a:lnTo>
                  <a:lnTo>
                    <a:pt x="1518" y="266"/>
                  </a:lnTo>
                  <a:lnTo>
                    <a:pt x="1537" y="318"/>
                  </a:lnTo>
                  <a:lnTo>
                    <a:pt x="1551" y="410"/>
                  </a:lnTo>
                  <a:lnTo>
                    <a:pt x="1554" y="436"/>
                  </a:lnTo>
                  <a:lnTo>
                    <a:pt x="1542" y="424"/>
                  </a:lnTo>
                  <a:lnTo>
                    <a:pt x="1532" y="420"/>
                  </a:lnTo>
                  <a:lnTo>
                    <a:pt x="1523" y="420"/>
                  </a:lnTo>
                  <a:lnTo>
                    <a:pt x="1490" y="429"/>
                  </a:lnTo>
                  <a:lnTo>
                    <a:pt x="1478" y="436"/>
                  </a:lnTo>
                  <a:lnTo>
                    <a:pt x="1469" y="448"/>
                  </a:lnTo>
                  <a:lnTo>
                    <a:pt x="1461" y="467"/>
                  </a:lnTo>
                  <a:lnTo>
                    <a:pt x="1454" y="476"/>
                  </a:lnTo>
                  <a:lnTo>
                    <a:pt x="1357" y="519"/>
                  </a:lnTo>
                  <a:lnTo>
                    <a:pt x="1341" y="517"/>
                  </a:lnTo>
                  <a:lnTo>
                    <a:pt x="1329" y="510"/>
                  </a:lnTo>
                  <a:lnTo>
                    <a:pt x="1303" y="484"/>
                  </a:lnTo>
                  <a:lnTo>
                    <a:pt x="1291" y="474"/>
                  </a:lnTo>
                  <a:lnTo>
                    <a:pt x="1279" y="469"/>
                  </a:lnTo>
                  <a:lnTo>
                    <a:pt x="1268" y="467"/>
                  </a:lnTo>
                  <a:lnTo>
                    <a:pt x="1234" y="472"/>
                  </a:lnTo>
                  <a:lnTo>
                    <a:pt x="1227" y="484"/>
                  </a:lnTo>
                  <a:lnTo>
                    <a:pt x="1223" y="486"/>
                  </a:lnTo>
                  <a:lnTo>
                    <a:pt x="1220" y="491"/>
                  </a:lnTo>
                  <a:lnTo>
                    <a:pt x="1218" y="493"/>
                  </a:lnTo>
                  <a:lnTo>
                    <a:pt x="1216" y="495"/>
                  </a:lnTo>
                  <a:lnTo>
                    <a:pt x="1216" y="498"/>
                  </a:lnTo>
                  <a:lnTo>
                    <a:pt x="1216" y="505"/>
                  </a:lnTo>
                  <a:lnTo>
                    <a:pt x="1220" y="550"/>
                  </a:lnTo>
                  <a:lnTo>
                    <a:pt x="1220" y="559"/>
                  </a:lnTo>
                  <a:lnTo>
                    <a:pt x="1218" y="569"/>
                  </a:lnTo>
                  <a:lnTo>
                    <a:pt x="1218" y="576"/>
                  </a:lnTo>
                  <a:lnTo>
                    <a:pt x="1227" y="604"/>
                  </a:lnTo>
                  <a:lnTo>
                    <a:pt x="1230" y="609"/>
                  </a:lnTo>
                  <a:lnTo>
                    <a:pt x="1232" y="611"/>
                  </a:lnTo>
                  <a:lnTo>
                    <a:pt x="1232" y="614"/>
                  </a:lnTo>
                  <a:lnTo>
                    <a:pt x="1234" y="619"/>
                  </a:lnTo>
                  <a:lnTo>
                    <a:pt x="1232" y="626"/>
                  </a:lnTo>
                  <a:lnTo>
                    <a:pt x="1225" y="638"/>
                  </a:lnTo>
                  <a:lnTo>
                    <a:pt x="1225" y="640"/>
                  </a:lnTo>
                  <a:lnTo>
                    <a:pt x="1225" y="642"/>
                  </a:lnTo>
                  <a:lnTo>
                    <a:pt x="1225" y="647"/>
                  </a:lnTo>
                  <a:lnTo>
                    <a:pt x="1225" y="652"/>
                  </a:lnTo>
                  <a:lnTo>
                    <a:pt x="1218" y="671"/>
                  </a:lnTo>
                  <a:lnTo>
                    <a:pt x="1216" y="675"/>
                  </a:lnTo>
                  <a:lnTo>
                    <a:pt x="1213" y="678"/>
                  </a:lnTo>
                  <a:lnTo>
                    <a:pt x="1208" y="680"/>
                  </a:lnTo>
                  <a:lnTo>
                    <a:pt x="1208" y="687"/>
                  </a:lnTo>
                  <a:lnTo>
                    <a:pt x="1223" y="699"/>
                  </a:lnTo>
                  <a:lnTo>
                    <a:pt x="1355" y="765"/>
                  </a:lnTo>
                  <a:lnTo>
                    <a:pt x="1395" y="777"/>
                  </a:lnTo>
                  <a:lnTo>
                    <a:pt x="1419" y="782"/>
                  </a:lnTo>
                  <a:lnTo>
                    <a:pt x="1435" y="787"/>
                  </a:lnTo>
                  <a:lnTo>
                    <a:pt x="1452" y="796"/>
                  </a:lnTo>
                  <a:lnTo>
                    <a:pt x="1461" y="803"/>
                  </a:lnTo>
                  <a:lnTo>
                    <a:pt x="1469" y="810"/>
                  </a:lnTo>
                  <a:lnTo>
                    <a:pt x="1473" y="832"/>
                  </a:lnTo>
                  <a:lnTo>
                    <a:pt x="1464" y="853"/>
                  </a:lnTo>
                  <a:lnTo>
                    <a:pt x="1461" y="893"/>
                  </a:lnTo>
                  <a:lnTo>
                    <a:pt x="1466" y="919"/>
                  </a:lnTo>
                  <a:lnTo>
                    <a:pt x="1466" y="931"/>
                  </a:lnTo>
                  <a:lnTo>
                    <a:pt x="1459" y="960"/>
                  </a:lnTo>
                  <a:lnTo>
                    <a:pt x="1421" y="1007"/>
                  </a:lnTo>
                  <a:lnTo>
                    <a:pt x="1327" y="1066"/>
                  </a:lnTo>
                  <a:lnTo>
                    <a:pt x="1322" y="1078"/>
                  </a:lnTo>
                  <a:lnTo>
                    <a:pt x="1320" y="1087"/>
                  </a:lnTo>
                  <a:lnTo>
                    <a:pt x="1312" y="1097"/>
                  </a:lnTo>
                  <a:lnTo>
                    <a:pt x="1303" y="1104"/>
                  </a:lnTo>
                  <a:lnTo>
                    <a:pt x="1282" y="1116"/>
                  </a:lnTo>
                  <a:lnTo>
                    <a:pt x="1265" y="1130"/>
                  </a:lnTo>
                  <a:lnTo>
                    <a:pt x="1239" y="1161"/>
                  </a:lnTo>
                  <a:lnTo>
                    <a:pt x="1223" y="1168"/>
                  </a:lnTo>
                  <a:lnTo>
                    <a:pt x="1201" y="1173"/>
                  </a:lnTo>
                  <a:lnTo>
                    <a:pt x="1185" y="1170"/>
                  </a:lnTo>
                  <a:lnTo>
                    <a:pt x="1168" y="1166"/>
                  </a:lnTo>
                  <a:lnTo>
                    <a:pt x="1123" y="1144"/>
                  </a:lnTo>
                  <a:lnTo>
                    <a:pt x="1116" y="1144"/>
                  </a:lnTo>
                  <a:lnTo>
                    <a:pt x="1107" y="1149"/>
                  </a:lnTo>
                  <a:lnTo>
                    <a:pt x="1083" y="1166"/>
                  </a:lnTo>
                  <a:lnTo>
                    <a:pt x="1050" y="1182"/>
                  </a:lnTo>
                  <a:lnTo>
                    <a:pt x="1038" y="1196"/>
                  </a:lnTo>
                  <a:lnTo>
                    <a:pt x="1033" y="1196"/>
                  </a:lnTo>
                  <a:lnTo>
                    <a:pt x="1026" y="1187"/>
                  </a:lnTo>
                  <a:lnTo>
                    <a:pt x="1024" y="1180"/>
                  </a:lnTo>
                  <a:lnTo>
                    <a:pt x="1012" y="1161"/>
                  </a:lnTo>
                  <a:lnTo>
                    <a:pt x="974" y="1125"/>
                  </a:lnTo>
                  <a:lnTo>
                    <a:pt x="944" y="1137"/>
                  </a:lnTo>
                  <a:lnTo>
                    <a:pt x="932" y="1135"/>
                  </a:lnTo>
                  <a:lnTo>
                    <a:pt x="910" y="1132"/>
                  </a:lnTo>
                  <a:lnTo>
                    <a:pt x="889" y="1132"/>
                  </a:lnTo>
                  <a:lnTo>
                    <a:pt x="880" y="1130"/>
                  </a:lnTo>
                  <a:lnTo>
                    <a:pt x="861" y="1121"/>
                  </a:lnTo>
                  <a:lnTo>
                    <a:pt x="854" y="1121"/>
                  </a:lnTo>
                  <a:lnTo>
                    <a:pt x="847" y="1125"/>
                  </a:lnTo>
                  <a:lnTo>
                    <a:pt x="776" y="1177"/>
                  </a:lnTo>
                  <a:lnTo>
                    <a:pt x="766" y="1189"/>
                  </a:lnTo>
                  <a:lnTo>
                    <a:pt x="759" y="1203"/>
                  </a:lnTo>
                  <a:lnTo>
                    <a:pt x="757" y="1218"/>
                  </a:lnTo>
                  <a:lnTo>
                    <a:pt x="759" y="1232"/>
                  </a:lnTo>
                  <a:lnTo>
                    <a:pt x="761" y="1253"/>
                  </a:lnTo>
                  <a:lnTo>
                    <a:pt x="764" y="1263"/>
                  </a:lnTo>
                  <a:lnTo>
                    <a:pt x="769" y="1275"/>
                  </a:lnTo>
                  <a:lnTo>
                    <a:pt x="776" y="1284"/>
                  </a:lnTo>
                  <a:lnTo>
                    <a:pt x="785" y="1293"/>
                  </a:lnTo>
                  <a:lnTo>
                    <a:pt x="797" y="1303"/>
                  </a:lnTo>
                  <a:lnTo>
                    <a:pt x="804" y="1310"/>
                  </a:lnTo>
                  <a:lnTo>
                    <a:pt x="813" y="1324"/>
                  </a:lnTo>
                  <a:lnTo>
                    <a:pt x="818" y="1341"/>
                  </a:lnTo>
                  <a:lnTo>
                    <a:pt x="823" y="1355"/>
                  </a:lnTo>
                  <a:lnTo>
                    <a:pt x="821" y="1367"/>
                  </a:lnTo>
                  <a:lnTo>
                    <a:pt x="821" y="1372"/>
                  </a:lnTo>
                  <a:lnTo>
                    <a:pt x="818" y="1376"/>
                  </a:lnTo>
                  <a:lnTo>
                    <a:pt x="802" y="1395"/>
                  </a:lnTo>
                  <a:lnTo>
                    <a:pt x="802" y="1400"/>
                  </a:lnTo>
                  <a:lnTo>
                    <a:pt x="792" y="1402"/>
                  </a:lnTo>
                  <a:lnTo>
                    <a:pt x="785" y="1407"/>
                  </a:lnTo>
                  <a:lnTo>
                    <a:pt x="717" y="1407"/>
                  </a:lnTo>
                  <a:lnTo>
                    <a:pt x="672" y="1386"/>
                  </a:lnTo>
                  <a:lnTo>
                    <a:pt x="641" y="1365"/>
                  </a:lnTo>
                  <a:lnTo>
                    <a:pt x="634" y="1350"/>
                  </a:lnTo>
                  <a:lnTo>
                    <a:pt x="629" y="1336"/>
                  </a:lnTo>
                  <a:lnTo>
                    <a:pt x="631" y="1320"/>
                  </a:lnTo>
                  <a:lnTo>
                    <a:pt x="638" y="1301"/>
                  </a:lnTo>
                  <a:lnTo>
                    <a:pt x="641" y="1291"/>
                  </a:lnTo>
                  <a:lnTo>
                    <a:pt x="641" y="1279"/>
                  </a:lnTo>
                  <a:lnTo>
                    <a:pt x="636" y="1270"/>
                  </a:lnTo>
                  <a:lnTo>
                    <a:pt x="622" y="1251"/>
                  </a:lnTo>
                  <a:lnTo>
                    <a:pt x="634" y="1166"/>
                  </a:lnTo>
                  <a:lnTo>
                    <a:pt x="629" y="1156"/>
                  </a:lnTo>
                  <a:lnTo>
                    <a:pt x="622" y="1147"/>
                  </a:lnTo>
                  <a:lnTo>
                    <a:pt x="603" y="1147"/>
                  </a:lnTo>
                  <a:lnTo>
                    <a:pt x="586" y="1144"/>
                  </a:lnTo>
                  <a:lnTo>
                    <a:pt x="579" y="1140"/>
                  </a:lnTo>
                  <a:lnTo>
                    <a:pt x="575" y="1137"/>
                  </a:lnTo>
                  <a:lnTo>
                    <a:pt x="572" y="1135"/>
                  </a:lnTo>
                  <a:lnTo>
                    <a:pt x="568" y="1128"/>
                  </a:lnTo>
                  <a:lnTo>
                    <a:pt x="568" y="1121"/>
                  </a:lnTo>
                  <a:lnTo>
                    <a:pt x="572" y="1116"/>
                  </a:lnTo>
                  <a:lnTo>
                    <a:pt x="601" y="1111"/>
                  </a:lnTo>
                  <a:lnTo>
                    <a:pt x="610" y="1106"/>
                  </a:lnTo>
                  <a:lnTo>
                    <a:pt x="617" y="1095"/>
                  </a:lnTo>
                  <a:lnTo>
                    <a:pt x="598" y="1080"/>
                  </a:lnTo>
                  <a:lnTo>
                    <a:pt x="463" y="1073"/>
                  </a:lnTo>
                  <a:lnTo>
                    <a:pt x="452" y="1069"/>
                  </a:lnTo>
                  <a:lnTo>
                    <a:pt x="445" y="1059"/>
                  </a:lnTo>
                  <a:lnTo>
                    <a:pt x="440" y="1052"/>
                  </a:lnTo>
                  <a:lnTo>
                    <a:pt x="423" y="1014"/>
                  </a:lnTo>
                  <a:lnTo>
                    <a:pt x="419" y="1000"/>
                  </a:lnTo>
                  <a:lnTo>
                    <a:pt x="416" y="986"/>
                  </a:lnTo>
                  <a:lnTo>
                    <a:pt x="411" y="955"/>
                  </a:lnTo>
                  <a:lnTo>
                    <a:pt x="411" y="941"/>
                  </a:lnTo>
                  <a:lnTo>
                    <a:pt x="411" y="931"/>
                  </a:lnTo>
                  <a:lnTo>
                    <a:pt x="414" y="926"/>
                  </a:lnTo>
                  <a:lnTo>
                    <a:pt x="416" y="922"/>
                  </a:lnTo>
                  <a:lnTo>
                    <a:pt x="421" y="922"/>
                  </a:lnTo>
                  <a:lnTo>
                    <a:pt x="442" y="924"/>
                  </a:lnTo>
                  <a:lnTo>
                    <a:pt x="452" y="922"/>
                  </a:lnTo>
                  <a:lnTo>
                    <a:pt x="461" y="919"/>
                  </a:lnTo>
                  <a:lnTo>
                    <a:pt x="468" y="910"/>
                  </a:lnTo>
                  <a:lnTo>
                    <a:pt x="466" y="900"/>
                  </a:lnTo>
                  <a:lnTo>
                    <a:pt x="459" y="896"/>
                  </a:lnTo>
                  <a:lnTo>
                    <a:pt x="452" y="891"/>
                  </a:lnTo>
                  <a:lnTo>
                    <a:pt x="445" y="889"/>
                  </a:lnTo>
                  <a:lnTo>
                    <a:pt x="421" y="877"/>
                  </a:lnTo>
                  <a:lnTo>
                    <a:pt x="376" y="907"/>
                  </a:lnTo>
                  <a:lnTo>
                    <a:pt x="336" y="919"/>
                  </a:lnTo>
                  <a:lnTo>
                    <a:pt x="307" y="919"/>
                  </a:lnTo>
                  <a:lnTo>
                    <a:pt x="277" y="915"/>
                  </a:lnTo>
                  <a:lnTo>
                    <a:pt x="274" y="915"/>
                  </a:lnTo>
                  <a:lnTo>
                    <a:pt x="270" y="912"/>
                  </a:lnTo>
                  <a:lnTo>
                    <a:pt x="246" y="893"/>
                  </a:lnTo>
                  <a:lnTo>
                    <a:pt x="227" y="886"/>
                  </a:lnTo>
                  <a:lnTo>
                    <a:pt x="208" y="886"/>
                  </a:lnTo>
                  <a:lnTo>
                    <a:pt x="177" y="893"/>
                  </a:lnTo>
                  <a:lnTo>
                    <a:pt x="165" y="898"/>
                  </a:lnTo>
                  <a:lnTo>
                    <a:pt x="158" y="907"/>
                  </a:lnTo>
                  <a:lnTo>
                    <a:pt x="156" y="924"/>
                  </a:lnTo>
                  <a:lnTo>
                    <a:pt x="154" y="929"/>
                  </a:lnTo>
                  <a:lnTo>
                    <a:pt x="147" y="936"/>
                  </a:lnTo>
                  <a:close/>
                </a:path>
              </a:pathLst>
            </a:custGeom>
            <a:grpFill/>
            <a:ln w="6350" cap="rnd" cmpd="sng">
              <a:solidFill>
                <a:schemeClr val="bg1"/>
              </a:solidFill>
            </a:ln>
            <a:effectLst/>
          </p:spPr>
          <p:txBody>
            <a:bodyPr/>
            <a:lstStyle/>
            <a:p>
              <a:pPr defTabSz="1828434" fontAlgn="auto">
                <a:spcBef>
                  <a:spcPts val="0"/>
                </a:spcBef>
                <a:spcAft>
                  <a:spcPts val="0"/>
                </a:spcAft>
                <a:defRPr/>
              </a:pPr>
              <a:endParaRPr lang="en-US">
                <a:solidFill>
                  <a:srgbClr val="464646"/>
                </a:solidFill>
                <a:latin typeface="+mn-lt"/>
                <a:ea typeface="+mn-ea"/>
              </a:endParaRPr>
            </a:p>
          </p:txBody>
        </p:sp>
        <p:sp>
          <p:nvSpPr>
            <p:cNvPr id="192" name="Freeform 17">
              <a:extLst>
                <a:ext uri="{FF2B5EF4-FFF2-40B4-BE49-F238E27FC236}">
                  <a16:creationId xmlns:a16="http://schemas.microsoft.com/office/drawing/2014/main" id="{D715B21D-76C9-4C85-99A8-346D21703F08}"/>
                </a:ext>
              </a:extLst>
            </p:cNvPr>
            <p:cNvSpPr>
              <a:spLocks/>
            </p:cNvSpPr>
            <p:nvPr/>
          </p:nvSpPr>
          <p:spPr bwMode="auto">
            <a:xfrm>
              <a:off x="4034293" y="3184001"/>
              <a:ext cx="2127059" cy="1794961"/>
            </a:xfrm>
            <a:custGeom>
              <a:avLst/>
              <a:gdLst>
                <a:gd name="T0" fmla="*/ 271537 w 1355"/>
                <a:gd name="T1" fmla="*/ 2762567 h 1143"/>
                <a:gd name="T2" fmla="*/ 114975 w 1355"/>
                <a:gd name="T3" fmla="*/ 2647562 h 1143"/>
                <a:gd name="T4" fmla="*/ 22017 w 1355"/>
                <a:gd name="T5" fmla="*/ 2542345 h 1143"/>
                <a:gd name="T6" fmla="*/ 0 w 1355"/>
                <a:gd name="T7" fmla="*/ 2265843 h 1143"/>
                <a:gd name="T8" fmla="*/ 364495 w 1355"/>
                <a:gd name="T9" fmla="*/ 2062749 h 1143"/>
                <a:gd name="T10" fmla="*/ 508826 w 1355"/>
                <a:gd name="T11" fmla="*/ 2072537 h 1143"/>
                <a:gd name="T12" fmla="*/ 648264 w 1355"/>
                <a:gd name="T13" fmla="*/ 1969767 h 1143"/>
                <a:gd name="T14" fmla="*/ 699636 w 1355"/>
                <a:gd name="T15" fmla="*/ 1859656 h 1143"/>
                <a:gd name="T16" fmla="*/ 843966 w 1355"/>
                <a:gd name="T17" fmla="*/ 1771567 h 1143"/>
                <a:gd name="T18" fmla="*/ 932032 w 1355"/>
                <a:gd name="T19" fmla="*/ 1558685 h 1143"/>
                <a:gd name="T20" fmla="*/ 868429 w 1355"/>
                <a:gd name="T21" fmla="*/ 1394742 h 1143"/>
                <a:gd name="T22" fmla="*/ 839073 w 1355"/>
                <a:gd name="T23" fmla="*/ 1313993 h 1143"/>
                <a:gd name="T24" fmla="*/ 751007 w 1355"/>
                <a:gd name="T25" fmla="*/ 1088877 h 1143"/>
                <a:gd name="T26" fmla="*/ 1000528 w 1355"/>
                <a:gd name="T27" fmla="*/ 1106006 h 1143"/>
                <a:gd name="T28" fmla="*/ 1071470 w 1355"/>
                <a:gd name="T29" fmla="*/ 1284630 h 1143"/>
                <a:gd name="T30" fmla="*/ 1198676 w 1355"/>
                <a:gd name="T31" fmla="*/ 1389848 h 1143"/>
                <a:gd name="T32" fmla="*/ 1440858 w 1355"/>
                <a:gd name="T33" fmla="*/ 1504853 h 1143"/>
                <a:gd name="T34" fmla="*/ 1521585 w 1355"/>
                <a:gd name="T35" fmla="*/ 1517087 h 1143"/>
                <a:gd name="T36" fmla="*/ 1550940 w 1355"/>
                <a:gd name="T37" fmla="*/ 1389848 h 1143"/>
                <a:gd name="T38" fmla="*/ 1543602 w 1355"/>
                <a:gd name="T39" fmla="*/ 1257714 h 1143"/>
                <a:gd name="T40" fmla="*/ 1555833 w 1355"/>
                <a:gd name="T41" fmla="*/ 1157391 h 1143"/>
                <a:gd name="T42" fmla="*/ 1568064 w 1355"/>
                <a:gd name="T43" fmla="*/ 1017917 h 1143"/>
                <a:gd name="T44" fmla="*/ 1440858 w 1355"/>
                <a:gd name="T45" fmla="*/ 863761 h 1143"/>
                <a:gd name="T46" fmla="*/ 1215800 w 1355"/>
                <a:gd name="T47" fmla="*/ 868655 h 1143"/>
                <a:gd name="T48" fmla="*/ 1242709 w 1355"/>
                <a:gd name="T49" fmla="*/ 792801 h 1143"/>
                <a:gd name="T50" fmla="*/ 1330775 w 1355"/>
                <a:gd name="T51" fmla="*/ 513852 h 1143"/>
                <a:gd name="T52" fmla="*/ 1139966 w 1355"/>
                <a:gd name="T53" fmla="*/ 300971 h 1143"/>
                <a:gd name="T54" fmla="*/ 1024991 w 1355"/>
                <a:gd name="T55" fmla="*/ 203094 h 1143"/>
                <a:gd name="T56" fmla="*/ 1161982 w 1355"/>
                <a:gd name="T57" fmla="*/ 73407 h 1143"/>
                <a:gd name="T58" fmla="*/ 1377255 w 1355"/>
                <a:gd name="T59" fmla="*/ 39151 h 1143"/>
                <a:gd name="T60" fmla="*/ 1597420 w 1355"/>
                <a:gd name="T61" fmla="*/ 102770 h 1143"/>
                <a:gd name="T62" fmla="*/ 1898312 w 1355"/>
                <a:gd name="T63" fmla="*/ 46491 h 1143"/>
                <a:gd name="T64" fmla="*/ 1856725 w 1355"/>
                <a:gd name="T65" fmla="*/ 115005 h 1143"/>
                <a:gd name="T66" fmla="*/ 1780891 w 1355"/>
                <a:gd name="T67" fmla="*/ 156603 h 1143"/>
                <a:gd name="T68" fmla="*/ 1851833 w 1355"/>
                <a:gd name="T69" fmla="*/ 428210 h 1143"/>
                <a:gd name="T70" fmla="*/ 2284824 w 1355"/>
                <a:gd name="T71" fmla="*/ 533427 h 1143"/>
                <a:gd name="T72" fmla="*/ 2164956 w 1355"/>
                <a:gd name="T73" fmla="*/ 614176 h 1143"/>
                <a:gd name="T74" fmla="*/ 2250576 w 1355"/>
                <a:gd name="T75" fmla="*/ 660667 h 1143"/>
                <a:gd name="T76" fmla="*/ 2331303 w 1355"/>
                <a:gd name="T77" fmla="*/ 961638 h 1143"/>
                <a:gd name="T78" fmla="*/ 2314179 w 1355"/>
                <a:gd name="T79" fmla="*/ 1123134 h 1143"/>
                <a:gd name="T80" fmla="*/ 2522113 w 1355"/>
                <a:gd name="T81" fmla="*/ 1338463 h 1143"/>
                <a:gd name="T82" fmla="*/ 2700691 w 1355"/>
                <a:gd name="T83" fmla="*/ 1754438 h 1143"/>
                <a:gd name="T84" fmla="*/ 2869484 w 1355"/>
                <a:gd name="T85" fmla="*/ 1783801 h 1143"/>
                <a:gd name="T86" fmla="*/ 3021154 w 1355"/>
                <a:gd name="T87" fmla="*/ 1725075 h 1143"/>
                <a:gd name="T88" fmla="*/ 3148360 w 1355"/>
                <a:gd name="T89" fmla="*/ 1906147 h 1143"/>
                <a:gd name="T90" fmla="*/ 3314707 w 1355"/>
                <a:gd name="T91" fmla="*/ 2072537 h 1143"/>
                <a:gd name="T92" fmla="*/ 3251104 w 1355"/>
                <a:gd name="T93" fmla="*/ 2292759 h 1143"/>
                <a:gd name="T94" fmla="*/ 3065187 w 1355"/>
                <a:gd name="T95" fmla="*/ 2576602 h 1143"/>
                <a:gd name="T96" fmla="*/ 2509881 w 1355"/>
                <a:gd name="T97" fmla="*/ 2449362 h 1143"/>
                <a:gd name="T98" fmla="*/ 2169849 w 1355"/>
                <a:gd name="T99" fmla="*/ 2449362 h 1143"/>
                <a:gd name="T100" fmla="*/ 1817585 w 1355"/>
                <a:gd name="T101" fmla="*/ 2659797 h 1143"/>
                <a:gd name="T102" fmla="*/ 1445750 w 1355"/>
                <a:gd name="T103" fmla="*/ 2559473 h 1143"/>
                <a:gd name="T104" fmla="*/ 1088594 w 1355"/>
                <a:gd name="T105" fmla="*/ 2486066 h 1143"/>
                <a:gd name="T106" fmla="*/ 1051900 w 1355"/>
                <a:gd name="T107" fmla="*/ 2512982 h 1143"/>
                <a:gd name="T108" fmla="*/ 944263 w 1355"/>
                <a:gd name="T109" fmla="*/ 2503194 h 1143"/>
                <a:gd name="T110" fmla="*/ 724098 w 1355"/>
                <a:gd name="T111" fmla="*/ 2486066 h 1143"/>
                <a:gd name="T112" fmla="*/ 469685 w 1355"/>
                <a:gd name="T113" fmla="*/ 2664691 h 114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1355" h="1143">
                  <a:moveTo>
                    <a:pt x="192" y="1089"/>
                  </a:moveTo>
                  <a:lnTo>
                    <a:pt x="192" y="1089"/>
                  </a:lnTo>
                  <a:lnTo>
                    <a:pt x="132" y="1129"/>
                  </a:lnTo>
                  <a:lnTo>
                    <a:pt x="114" y="1143"/>
                  </a:lnTo>
                  <a:lnTo>
                    <a:pt x="111" y="1129"/>
                  </a:lnTo>
                  <a:lnTo>
                    <a:pt x="95" y="1127"/>
                  </a:lnTo>
                  <a:lnTo>
                    <a:pt x="62" y="1139"/>
                  </a:lnTo>
                  <a:lnTo>
                    <a:pt x="62" y="1134"/>
                  </a:lnTo>
                  <a:lnTo>
                    <a:pt x="52" y="1094"/>
                  </a:lnTo>
                  <a:lnTo>
                    <a:pt x="47" y="1082"/>
                  </a:lnTo>
                  <a:lnTo>
                    <a:pt x="40" y="1068"/>
                  </a:lnTo>
                  <a:lnTo>
                    <a:pt x="33" y="1063"/>
                  </a:lnTo>
                  <a:lnTo>
                    <a:pt x="19" y="1056"/>
                  </a:lnTo>
                  <a:lnTo>
                    <a:pt x="14" y="1049"/>
                  </a:lnTo>
                  <a:lnTo>
                    <a:pt x="9" y="1039"/>
                  </a:lnTo>
                  <a:lnTo>
                    <a:pt x="5" y="1027"/>
                  </a:lnTo>
                  <a:lnTo>
                    <a:pt x="2" y="1006"/>
                  </a:lnTo>
                  <a:lnTo>
                    <a:pt x="2" y="992"/>
                  </a:lnTo>
                  <a:lnTo>
                    <a:pt x="5" y="947"/>
                  </a:lnTo>
                  <a:lnTo>
                    <a:pt x="0" y="926"/>
                  </a:lnTo>
                  <a:lnTo>
                    <a:pt x="19" y="911"/>
                  </a:lnTo>
                  <a:lnTo>
                    <a:pt x="28" y="907"/>
                  </a:lnTo>
                  <a:lnTo>
                    <a:pt x="50" y="904"/>
                  </a:lnTo>
                  <a:lnTo>
                    <a:pt x="128" y="864"/>
                  </a:lnTo>
                  <a:lnTo>
                    <a:pt x="149" y="843"/>
                  </a:lnTo>
                  <a:lnTo>
                    <a:pt x="161" y="840"/>
                  </a:lnTo>
                  <a:lnTo>
                    <a:pt x="168" y="840"/>
                  </a:lnTo>
                  <a:lnTo>
                    <a:pt x="187" y="847"/>
                  </a:lnTo>
                  <a:lnTo>
                    <a:pt x="196" y="850"/>
                  </a:lnTo>
                  <a:lnTo>
                    <a:pt x="208" y="847"/>
                  </a:lnTo>
                  <a:lnTo>
                    <a:pt x="232" y="840"/>
                  </a:lnTo>
                  <a:lnTo>
                    <a:pt x="244" y="833"/>
                  </a:lnTo>
                  <a:lnTo>
                    <a:pt x="253" y="826"/>
                  </a:lnTo>
                  <a:lnTo>
                    <a:pt x="260" y="817"/>
                  </a:lnTo>
                  <a:lnTo>
                    <a:pt x="265" y="805"/>
                  </a:lnTo>
                  <a:lnTo>
                    <a:pt x="267" y="784"/>
                  </a:lnTo>
                  <a:lnTo>
                    <a:pt x="272" y="772"/>
                  </a:lnTo>
                  <a:lnTo>
                    <a:pt x="274" y="767"/>
                  </a:lnTo>
                  <a:lnTo>
                    <a:pt x="281" y="762"/>
                  </a:lnTo>
                  <a:lnTo>
                    <a:pt x="286" y="760"/>
                  </a:lnTo>
                  <a:lnTo>
                    <a:pt x="322" y="750"/>
                  </a:lnTo>
                  <a:lnTo>
                    <a:pt x="329" y="746"/>
                  </a:lnTo>
                  <a:lnTo>
                    <a:pt x="336" y="739"/>
                  </a:lnTo>
                  <a:lnTo>
                    <a:pt x="341" y="734"/>
                  </a:lnTo>
                  <a:lnTo>
                    <a:pt x="345" y="724"/>
                  </a:lnTo>
                  <a:lnTo>
                    <a:pt x="350" y="717"/>
                  </a:lnTo>
                  <a:lnTo>
                    <a:pt x="359" y="679"/>
                  </a:lnTo>
                  <a:lnTo>
                    <a:pt x="367" y="665"/>
                  </a:lnTo>
                  <a:lnTo>
                    <a:pt x="376" y="646"/>
                  </a:lnTo>
                  <a:lnTo>
                    <a:pt x="381" y="637"/>
                  </a:lnTo>
                  <a:lnTo>
                    <a:pt x="383" y="627"/>
                  </a:lnTo>
                  <a:lnTo>
                    <a:pt x="383" y="622"/>
                  </a:lnTo>
                  <a:lnTo>
                    <a:pt x="381" y="618"/>
                  </a:lnTo>
                  <a:lnTo>
                    <a:pt x="359" y="582"/>
                  </a:lnTo>
                  <a:lnTo>
                    <a:pt x="355" y="570"/>
                  </a:lnTo>
                  <a:lnTo>
                    <a:pt x="352" y="561"/>
                  </a:lnTo>
                  <a:lnTo>
                    <a:pt x="355" y="554"/>
                  </a:lnTo>
                  <a:lnTo>
                    <a:pt x="355" y="549"/>
                  </a:lnTo>
                  <a:lnTo>
                    <a:pt x="352" y="544"/>
                  </a:lnTo>
                  <a:lnTo>
                    <a:pt x="343" y="537"/>
                  </a:lnTo>
                  <a:lnTo>
                    <a:pt x="317" y="523"/>
                  </a:lnTo>
                  <a:lnTo>
                    <a:pt x="298" y="511"/>
                  </a:lnTo>
                  <a:lnTo>
                    <a:pt x="274" y="483"/>
                  </a:lnTo>
                  <a:lnTo>
                    <a:pt x="296" y="454"/>
                  </a:lnTo>
                  <a:lnTo>
                    <a:pt x="307" y="445"/>
                  </a:lnTo>
                  <a:lnTo>
                    <a:pt x="333" y="435"/>
                  </a:lnTo>
                  <a:lnTo>
                    <a:pt x="359" y="431"/>
                  </a:lnTo>
                  <a:lnTo>
                    <a:pt x="400" y="435"/>
                  </a:lnTo>
                  <a:lnTo>
                    <a:pt x="412" y="433"/>
                  </a:lnTo>
                  <a:lnTo>
                    <a:pt x="409" y="452"/>
                  </a:lnTo>
                  <a:lnTo>
                    <a:pt x="421" y="464"/>
                  </a:lnTo>
                  <a:lnTo>
                    <a:pt x="442" y="473"/>
                  </a:lnTo>
                  <a:lnTo>
                    <a:pt x="459" y="485"/>
                  </a:lnTo>
                  <a:lnTo>
                    <a:pt x="442" y="499"/>
                  </a:lnTo>
                  <a:lnTo>
                    <a:pt x="438" y="525"/>
                  </a:lnTo>
                  <a:lnTo>
                    <a:pt x="445" y="551"/>
                  </a:lnTo>
                  <a:lnTo>
                    <a:pt x="466" y="563"/>
                  </a:lnTo>
                  <a:lnTo>
                    <a:pt x="475" y="563"/>
                  </a:lnTo>
                  <a:lnTo>
                    <a:pt x="482" y="563"/>
                  </a:lnTo>
                  <a:lnTo>
                    <a:pt x="490" y="568"/>
                  </a:lnTo>
                  <a:lnTo>
                    <a:pt x="530" y="599"/>
                  </a:lnTo>
                  <a:lnTo>
                    <a:pt x="570" y="620"/>
                  </a:lnTo>
                  <a:lnTo>
                    <a:pt x="577" y="622"/>
                  </a:lnTo>
                  <a:lnTo>
                    <a:pt x="584" y="620"/>
                  </a:lnTo>
                  <a:lnTo>
                    <a:pt x="589" y="615"/>
                  </a:lnTo>
                  <a:lnTo>
                    <a:pt x="596" y="613"/>
                  </a:lnTo>
                  <a:lnTo>
                    <a:pt x="603" y="618"/>
                  </a:lnTo>
                  <a:lnTo>
                    <a:pt x="608" y="620"/>
                  </a:lnTo>
                  <a:lnTo>
                    <a:pt x="613" y="622"/>
                  </a:lnTo>
                  <a:lnTo>
                    <a:pt x="622" y="620"/>
                  </a:lnTo>
                  <a:lnTo>
                    <a:pt x="624" y="615"/>
                  </a:lnTo>
                  <a:lnTo>
                    <a:pt x="641" y="587"/>
                  </a:lnTo>
                  <a:lnTo>
                    <a:pt x="641" y="578"/>
                  </a:lnTo>
                  <a:lnTo>
                    <a:pt x="636" y="573"/>
                  </a:lnTo>
                  <a:lnTo>
                    <a:pt x="634" y="568"/>
                  </a:lnTo>
                  <a:lnTo>
                    <a:pt x="631" y="561"/>
                  </a:lnTo>
                  <a:lnTo>
                    <a:pt x="629" y="554"/>
                  </a:lnTo>
                  <a:lnTo>
                    <a:pt x="627" y="537"/>
                  </a:lnTo>
                  <a:lnTo>
                    <a:pt x="627" y="533"/>
                  </a:lnTo>
                  <a:lnTo>
                    <a:pt x="631" y="514"/>
                  </a:lnTo>
                  <a:lnTo>
                    <a:pt x="627" y="490"/>
                  </a:lnTo>
                  <a:lnTo>
                    <a:pt x="629" y="490"/>
                  </a:lnTo>
                  <a:lnTo>
                    <a:pt x="636" y="473"/>
                  </a:lnTo>
                  <a:lnTo>
                    <a:pt x="636" y="469"/>
                  </a:lnTo>
                  <a:lnTo>
                    <a:pt x="641" y="447"/>
                  </a:lnTo>
                  <a:lnTo>
                    <a:pt x="643" y="445"/>
                  </a:lnTo>
                  <a:lnTo>
                    <a:pt x="643" y="431"/>
                  </a:lnTo>
                  <a:lnTo>
                    <a:pt x="641" y="416"/>
                  </a:lnTo>
                  <a:lnTo>
                    <a:pt x="636" y="405"/>
                  </a:lnTo>
                  <a:lnTo>
                    <a:pt x="629" y="390"/>
                  </a:lnTo>
                  <a:lnTo>
                    <a:pt x="610" y="367"/>
                  </a:lnTo>
                  <a:lnTo>
                    <a:pt x="598" y="357"/>
                  </a:lnTo>
                  <a:lnTo>
                    <a:pt x="589" y="353"/>
                  </a:lnTo>
                  <a:lnTo>
                    <a:pt x="577" y="353"/>
                  </a:lnTo>
                  <a:lnTo>
                    <a:pt x="561" y="364"/>
                  </a:lnTo>
                  <a:lnTo>
                    <a:pt x="551" y="367"/>
                  </a:lnTo>
                  <a:lnTo>
                    <a:pt x="508" y="367"/>
                  </a:lnTo>
                  <a:lnTo>
                    <a:pt x="497" y="355"/>
                  </a:lnTo>
                  <a:lnTo>
                    <a:pt x="506" y="334"/>
                  </a:lnTo>
                  <a:lnTo>
                    <a:pt x="508" y="324"/>
                  </a:lnTo>
                  <a:lnTo>
                    <a:pt x="508" y="317"/>
                  </a:lnTo>
                  <a:lnTo>
                    <a:pt x="508" y="310"/>
                  </a:lnTo>
                  <a:lnTo>
                    <a:pt x="508" y="303"/>
                  </a:lnTo>
                  <a:lnTo>
                    <a:pt x="511" y="293"/>
                  </a:lnTo>
                  <a:lnTo>
                    <a:pt x="544" y="210"/>
                  </a:lnTo>
                  <a:lnTo>
                    <a:pt x="542" y="208"/>
                  </a:lnTo>
                  <a:lnTo>
                    <a:pt x="520" y="187"/>
                  </a:lnTo>
                  <a:lnTo>
                    <a:pt x="487" y="135"/>
                  </a:lnTo>
                  <a:lnTo>
                    <a:pt x="473" y="125"/>
                  </a:lnTo>
                  <a:lnTo>
                    <a:pt x="466" y="123"/>
                  </a:lnTo>
                  <a:lnTo>
                    <a:pt x="449" y="109"/>
                  </a:lnTo>
                  <a:lnTo>
                    <a:pt x="430" y="102"/>
                  </a:lnTo>
                  <a:lnTo>
                    <a:pt x="423" y="94"/>
                  </a:lnTo>
                  <a:lnTo>
                    <a:pt x="419" y="83"/>
                  </a:lnTo>
                  <a:lnTo>
                    <a:pt x="430" y="73"/>
                  </a:lnTo>
                  <a:lnTo>
                    <a:pt x="464" y="59"/>
                  </a:lnTo>
                  <a:lnTo>
                    <a:pt x="471" y="52"/>
                  </a:lnTo>
                  <a:lnTo>
                    <a:pt x="473" y="47"/>
                  </a:lnTo>
                  <a:lnTo>
                    <a:pt x="475" y="30"/>
                  </a:lnTo>
                  <a:lnTo>
                    <a:pt x="482" y="21"/>
                  </a:lnTo>
                  <a:lnTo>
                    <a:pt x="494" y="16"/>
                  </a:lnTo>
                  <a:lnTo>
                    <a:pt x="525" y="9"/>
                  </a:lnTo>
                  <a:lnTo>
                    <a:pt x="544" y="9"/>
                  </a:lnTo>
                  <a:lnTo>
                    <a:pt x="563" y="16"/>
                  </a:lnTo>
                  <a:lnTo>
                    <a:pt x="587" y="35"/>
                  </a:lnTo>
                  <a:lnTo>
                    <a:pt x="591" y="38"/>
                  </a:lnTo>
                  <a:lnTo>
                    <a:pt x="594" y="38"/>
                  </a:lnTo>
                  <a:lnTo>
                    <a:pt x="624" y="42"/>
                  </a:lnTo>
                  <a:lnTo>
                    <a:pt x="653" y="42"/>
                  </a:lnTo>
                  <a:lnTo>
                    <a:pt x="693" y="30"/>
                  </a:lnTo>
                  <a:lnTo>
                    <a:pt x="738" y="0"/>
                  </a:lnTo>
                  <a:lnTo>
                    <a:pt x="762" y="12"/>
                  </a:lnTo>
                  <a:lnTo>
                    <a:pt x="769" y="14"/>
                  </a:lnTo>
                  <a:lnTo>
                    <a:pt x="776" y="19"/>
                  </a:lnTo>
                  <a:lnTo>
                    <a:pt x="783" y="23"/>
                  </a:lnTo>
                  <a:lnTo>
                    <a:pt x="785" y="33"/>
                  </a:lnTo>
                  <a:lnTo>
                    <a:pt x="778" y="42"/>
                  </a:lnTo>
                  <a:lnTo>
                    <a:pt x="769" y="45"/>
                  </a:lnTo>
                  <a:lnTo>
                    <a:pt x="759" y="47"/>
                  </a:lnTo>
                  <a:lnTo>
                    <a:pt x="738" y="45"/>
                  </a:lnTo>
                  <a:lnTo>
                    <a:pt x="733" y="45"/>
                  </a:lnTo>
                  <a:lnTo>
                    <a:pt x="731" y="49"/>
                  </a:lnTo>
                  <a:lnTo>
                    <a:pt x="728" y="54"/>
                  </a:lnTo>
                  <a:lnTo>
                    <a:pt x="728" y="64"/>
                  </a:lnTo>
                  <a:lnTo>
                    <a:pt x="728" y="78"/>
                  </a:lnTo>
                  <a:lnTo>
                    <a:pt x="733" y="109"/>
                  </a:lnTo>
                  <a:lnTo>
                    <a:pt x="736" y="123"/>
                  </a:lnTo>
                  <a:lnTo>
                    <a:pt x="740" y="137"/>
                  </a:lnTo>
                  <a:lnTo>
                    <a:pt x="757" y="175"/>
                  </a:lnTo>
                  <a:lnTo>
                    <a:pt x="762" y="182"/>
                  </a:lnTo>
                  <a:lnTo>
                    <a:pt x="769" y="192"/>
                  </a:lnTo>
                  <a:lnTo>
                    <a:pt x="780" y="196"/>
                  </a:lnTo>
                  <a:lnTo>
                    <a:pt x="915" y="203"/>
                  </a:lnTo>
                  <a:lnTo>
                    <a:pt x="934" y="218"/>
                  </a:lnTo>
                  <a:lnTo>
                    <a:pt x="927" y="229"/>
                  </a:lnTo>
                  <a:lnTo>
                    <a:pt x="918" y="234"/>
                  </a:lnTo>
                  <a:lnTo>
                    <a:pt x="889" y="239"/>
                  </a:lnTo>
                  <a:lnTo>
                    <a:pt x="885" y="244"/>
                  </a:lnTo>
                  <a:lnTo>
                    <a:pt x="885" y="251"/>
                  </a:lnTo>
                  <a:lnTo>
                    <a:pt x="889" y="258"/>
                  </a:lnTo>
                  <a:lnTo>
                    <a:pt x="892" y="260"/>
                  </a:lnTo>
                  <a:lnTo>
                    <a:pt x="896" y="263"/>
                  </a:lnTo>
                  <a:lnTo>
                    <a:pt x="903" y="267"/>
                  </a:lnTo>
                  <a:lnTo>
                    <a:pt x="920" y="270"/>
                  </a:lnTo>
                  <a:lnTo>
                    <a:pt x="939" y="270"/>
                  </a:lnTo>
                  <a:lnTo>
                    <a:pt x="946" y="279"/>
                  </a:lnTo>
                  <a:lnTo>
                    <a:pt x="951" y="289"/>
                  </a:lnTo>
                  <a:lnTo>
                    <a:pt x="939" y="374"/>
                  </a:lnTo>
                  <a:lnTo>
                    <a:pt x="953" y="393"/>
                  </a:lnTo>
                  <a:lnTo>
                    <a:pt x="958" y="402"/>
                  </a:lnTo>
                  <a:lnTo>
                    <a:pt x="958" y="414"/>
                  </a:lnTo>
                  <a:lnTo>
                    <a:pt x="955" y="424"/>
                  </a:lnTo>
                  <a:lnTo>
                    <a:pt x="948" y="443"/>
                  </a:lnTo>
                  <a:lnTo>
                    <a:pt x="946" y="459"/>
                  </a:lnTo>
                  <a:lnTo>
                    <a:pt x="951" y="473"/>
                  </a:lnTo>
                  <a:lnTo>
                    <a:pt x="958" y="488"/>
                  </a:lnTo>
                  <a:lnTo>
                    <a:pt x="989" y="509"/>
                  </a:lnTo>
                  <a:lnTo>
                    <a:pt x="1034" y="530"/>
                  </a:lnTo>
                  <a:lnTo>
                    <a:pt x="1031" y="547"/>
                  </a:lnTo>
                  <a:lnTo>
                    <a:pt x="1029" y="568"/>
                  </a:lnTo>
                  <a:lnTo>
                    <a:pt x="1031" y="575"/>
                  </a:lnTo>
                  <a:lnTo>
                    <a:pt x="1043" y="613"/>
                  </a:lnTo>
                  <a:lnTo>
                    <a:pt x="1078" y="682"/>
                  </a:lnTo>
                  <a:lnTo>
                    <a:pt x="1104" y="717"/>
                  </a:lnTo>
                  <a:lnTo>
                    <a:pt x="1130" y="736"/>
                  </a:lnTo>
                  <a:lnTo>
                    <a:pt x="1145" y="743"/>
                  </a:lnTo>
                  <a:lnTo>
                    <a:pt x="1156" y="743"/>
                  </a:lnTo>
                  <a:lnTo>
                    <a:pt x="1164" y="739"/>
                  </a:lnTo>
                  <a:lnTo>
                    <a:pt x="1173" y="729"/>
                  </a:lnTo>
                  <a:lnTo>
                    <a:pt x="1185" y="722"/>
                  </a:lnTo>
                  <a:lnTo>
                    <a:pt x="1204" y="715"/>
                  </a:lnTo>
                  <a:lnTo>
                    <a:pt x="1213" y="708"/>
                  </a:lnTo>
                  <a:lnTo>
                    <a:pt x="1225" y="701"/>
                  </a:lnTo>
                  <a:lnTo>
                    <a:pt x="1235" y="705"/>
                  </a:lnTo>
                  <a:lnTo>
                    <a:pt x="1251" y="729"/>
                  </a:lnTo>
                  <a:lnTo>
                    <a:pt x="1270" y="750"/>
                  </a:lnTo>
                  <a:lnTo>
                    <a:pt x="1277" y="760"/>
                  </a:lnTo>
                  <a:lnTo>
                    <a:pt x="1279" y="769"/>
                  </a:lnTo>
                  <a:lnTo>
                    <a:pt x="1287" y="779"/>
                  </a:lnTo>
                  <a:lnTo>
                    <a:pt x="1294" y="788"/>
                  </a:lnTo>
                  <a:lnTo>
                    <a:pt x="1322" y="814"/>
                  </a:lnTo>
                  <a:lnTo>
                    <a:pt x="1346" y="826"/>
                  </a:lnTo>
                  <a:lnTo>
                    <a:pt x="1353" y="836"/>
                  </a:lnTo>
                  <a:lnTo>
                    <a:pt x="1355" y="847"/>
                  </a:lnTo>
                  <a:lnTo>
                    <a:pt x="1343" y="866"/>
                  </a:lnTo>
                  <a:lnTo>
                    <a:pt x="1327" y="892"/>
                  </a:lnTo>
                  <a:lnTo>
                    <a:pt x="1322" y="902"/>
                  </a:lnTo>
                  <a:lnTo>
                    <a:pt x="1322" y="916"/>
                  </a:lnTo>
                  <a:lnTo>
                    <a:pt x="1329" y="937"/>
                  </a:lnTo>
                  <a:lnTo>
                    <a:pt x="1327" y="952"/>
                  </a:lnTo>
                  <a:lnTo>
                    <a:pt x="1322" y="973"/>
                  </a:lnTo>
                  <a:lnTo>
                    <a:pt x="1301" y="1037"/>
                  </a:lnTo>
                  <a:lnTo>
                    <a:pt x="1279" y="1077"/>
                  </a:lnTo>
                  <a:lnTo>
                    <a:pt x="1253" y="1053"/>
                  </a:lnTo>
                  <a:lnTo>
                    <a:pt x="1182" y="1016"/>
                  </a:lnTo>
                  <a:lnTo>
                    <a:pt x="1154" y="1006"/>
                  </a:lnTo>
                  <a:lnTo>
                    <a:pt x="1135" y="1004"/>
                  </a:lnTo>
                  <a:lnTo>
                    <a:pt x="1102" y="1006"/>
                  </a:lnTo>
                  <a:lnTo>
                    <a:pt x="1026" y="1001"/>
                  </a:lnTo>
                  <a:lnTo>
                    <a:pt x="1012" y="1004"/>
                  </a:lnTo>
                  <a:lnTo>
                    <a:pt x="941" y="997"/>
                  </a:lnTo>
                  <a:lnTo>
                    <a:pt x="913" y="992"/>
                  </a:lnTo>
                  <a:lnTo>
                    <a:pt x="899" y="997"/>
                  </a:lnTo>
                  <a:lnTo>
                    <a:pt x="887" y="1001"/>
                  </a:lnTo>
                  <a:lnTo>
                    <a:pt x="873" y="1023"/>
                  </a:lnTo>
                  <a:lnTo>
                    <a:pt x="859" y="1037"/>
                  </a:lnTo>
                  <a:lnTo>
                    <a:pt x="823" y="1063"/>
                  </a:lnTo>
                  <a:lnTo>
                    <a:pt x="797" y="1075"/>
                  </a:lnTo>
                  <a:lnTo>
                    <a:pt x="743" y="1087"/>
                  </a:lnTo>
                  <a:lnTo>
                    <a:pt x="719" y="1087"/>
                  </a:lnTo>
                  <a:lnTo>
                    <a:pt x="705" y="1084"/>
                  </a:lnTo>
                  <a:lnTo>
                    <a:pt x="693" y="1080"/>
                  </a:lnTo>
                  <a:lnTo>
                    <a:pt x="629" y="1051"/>
                  </a:lnTo>
                  <a:lnTo>
                    <a:pt x="591" y="1046"/>
                  </a:lnTo>
                  <a:lnTo>
                    <a:pt x="568" y="1049"/>
                  </a:lnTo>
                  <a:lnTo>
                    <a:pt x="520" y="1044"/>
                  </a:lnTo>
                  <a:lnTo>
                    <a:pt x="485" y="1032"/>
                  </a:lnTo>
                  <a:lnTo>
                    <a:pt x="454" y="1018"/>
                  </a:lnTo>
                  <a:lnTo>
                    <a:pt x="445" y="1016"/>
                  </a:lnTo>
                  <a:lnTo>
                    <a:pt x="438" y="1016"/>
                  </a:lnTo>
                  <a:lnTo>
                    <a:pt x="433" y="1018"/>
                  </a:lnTo>
                  <a:lnTo>
                    <a:pt x="433" y="1020"/>
                  </a:lnTo>
                  <a:lnTo>
                    <a:pt x="430" y="1025"/>
                  </a:lnTo>
                  <a:lnTo>
                    <a:pt x="430" y="1027"/>
                  </a:lnTo>
                  <a:lnTo>
                    <a:pt x="430" y="1032"/>
                  </a:lnTo>
                  <a:lnTo>
                    <a:pt x="430" y="1035"/>
                  </a:lnTo>
                  <a:lnTo>
                    <a:pt x="428" y="1039"/>
                  </a:lnTo>
                  <a:lnTo>
                    <a:pt x="419" y="1046"/>
                  </a:lnTo>
                  <a:lnTo>
                    <a:pt x="386" y="1023"/>
                  </a:lnTo>
                  <a:lnTo>
                    <a:pt x="371" y="1018"/>
                  </a:lnTo>
                  <a:lnTo>
                    <a:pt x="357" y="1016"/>
                  </a:lnTo>
                  <a:lnTo>
                    <a:pt x="338" y="1018"/>
                  </a:lnTo>
                  <a:lnTo>
                    <a:pt x="317" y="1013"/>
                  </a:lnTo>
                  <a:lnTo>
                    <a:pt x="296" y="1016"/>
                  </a:lnTo>
                  <a:lnTo>
                    <a:pt x="272" y="1025"/>
                  </a:lnTo>
                  <a:lnTo>
                    <a:pt x="255" y="1027"/>
                  </a:lnTo>
                  <a:lnTo>
                    <a:pt x="241" y="1032"/>
                  </a:lnTo>
                  <a:lnTo>
                    <a:pt x="229" y="1039"/>
                  </a:lnTo>
                  <a:lnTo>
                    <a:pt x="192" y="1089"/>
                  </a:lnTo>
                  <a:close/>
                </a:path>
              </a:pathLst>
            </a:custGeom>
            <a:grpFill/>
            <a:ln w="6350" cap="rnd" cmpd="sng">
              <a:solidFill>
                <a:schemeClr val="bg1"/>
              </a:solidFill>
              <a:round/>
              <a:headEnd/>
              <a:tailEnd/>
            </a:ln>
            <a:effectLst/>
          </p:spPr>
          <p:txBody>
            <a:bodyPr/>
            <a:lstStyle/>
            <a:p>
              <a:endParaRPr lang="ru-RU">
                <a:solidFill>
                  <a:srgbClr val="464646"/>
                </a:solidFill>
              </a:endParaRPr>
            </a:p>
          </p:txBody>
        </p:sp>
        <p:sp>
          <p:nvSpPr>
            <p:cNvPr id="193" name="Freeform 19">
              <a:extLst>
                <a:ext uri="{FF2B5EF4-FFF2-40B4-BE49-F238E27FC236}">
                  <a16:creationId xmlns:a16="http://schemas.microsoft.com/office/drawing/2014/main" id="{7A032C53-7056-4DE4-AD23-CFBD45573879}"/>
                </a:ext>
              </a:extLst>
            </p:cNvPr>
            <p:cNvSpPr>
              <a:spLocks/>
            </p:cNvSpPr>
            <p:nvPr/>
          </p:nvSpPr>
          <p:spPr bwMode="auto">
            <a:xfrm>
              <a:off x="4126995" y="4774200"/>
              <a:ext cx="1021764" cy="848582"/>
            </a:xfrm>
            <a:custGeom>
              <a:avLst/>
              <a:gdLst>
                <a:gd name="T0" fmla="*/ 485 w 651"/>
                <a:gd name="T1" fmla="*/ 464 h 540"/>
                <a:gd name="T2" fmla="*/ 468 w 651"/>
                <a:gd name="T3" fmla="*/ 524 h 540"/>
                <a:gd name="T4" fmla="*/ 428 w 651"/>
                <a:gd name="T5" fmla="*/ 526 h 540"/>
                <a:gd name="T6" fmla="*/ 376 w 651"/>
                <a:gd name="T7" fmla="*/ 540 h 540"/>
                <a:gd name="T8" fmla="*/ 338 w 651"/>
                <a:gd name="T9" fmla="*/ 524 h 540"/>
                <a:gd name="T10" fmla="*/ 265 w 651"/>
                <a:gd name="T11" fmla="*/ 514 h 540"/>
                <a:gd name="T12" fmla="*/ 218 w 651"/>
                <a:gd name="T13" fmla="*/ 462 h 540"/>
                <a:gd name="T14" fmla="*/ 194 w 651"/>
                <a:gd name="T15" fmla="*/ 434 h 540"/>
                <a:gd name="T16" fmla="*/ 161 w 651"/>
                <a:gd name="T17" fmla="*/ 431 h 540"/>
                <a:gd name="T18" fmla="*/ 149 w 651"/>
                <a:gd name="T19" fmla="*/ 424 h 540"/>
                <a:gd name="T20" fmla="*/ 144 w 651"/>
                <a:gd name="T21" fmla="*/ 403 h 540"/>
                <a:gd name="T22" fmla="*/ 147 w 651"/>
                <a:gd name="T23" fmla="*/ 381 h 540"/>
                <a:gd name="T24" fmla="*/ 144 w 651"/>
                <a:gd name="T25" fmla="*/ 360 h 540"/>
                <a:gd name="T26" fmla="*/ 121 w 651"/>
                <a:gd name="T27" fmla="*/ 332 h 540"/>
                <a:gd name="T28" fmla="*/ 81 w 651"/>
                <a:gd name="T29" fmla="*/ 332 h 540"/>
                <a:gd name="T30" fmla="*/ 69 w 651"/>
                <a:gd name="T31" fmla="*/ 322 h 540"/>
                <a:gd name="T32" fmla="*/ 52 w 651"/>
                <a:gd name="T33" fmla="*/ 313 h 540"/>
                <a:gd name="T34" fmla="*/ 26 w 651"/>
                <a:gd name="T35" fmla="*/ 308 h 540"/>
                <a:gd name="T36" fmla="*/ 33 w 651"/>
                <a:gd name="T37" fmla="*/ 287 h 540"/>
                <a:gd name="T38" fmla="*/ 19 w 651"/>
                <a:gd name="T39" fmla="*/ 265 h 540"/>
                <a:gd name="T40" fmla="*/ 7 w 651"/>
                <a:gd name="T41" fmla="*/ 230 h 540"/>
                <a:gd name="T42" fmla="*/ 5 w 651"/>
                <a:gd name="T43" fmla="*/ 199 h 540"/>
                <a:gd name="T44" fmla="*/ 57 w 651"/>
                <a:gd name="T45" fmla="*/ 145 h 540"/>
                <a:gd name="T46" fmla="*/ 73 w 651"/>
                <a:gd name="T47" fmla="*/ 116 h 540"/>
                <a:gd name="T48" fmla="*/ 170 w 651"/>
                <a:gd name="T49" fmla="*/ 26 h 540"/>
                <a:gd name="T50" fmla="*/ 196 w 651"/>
                <a:gd name="T51" fmla="*/ 14 h 540"/>
                <a:gd name="T52" fmla="*/ 237 w 651"/>
                <a:gd name="T53" fmla="*/ 3 h 540"/>
                <a:gd name="T54" fmla="*/ 279 w 651"/>
                <a:gd name="T55" fmla="*/ 5 h 540"/>
                <a:gd name="T56" fmla="*/ 312 w 651"/>
                <a:gd name="T57" fmla="*/ 5 h 540"/>
                <a:gd name="T58" fmla="*/ 360 w 651"/>
                <a:gd name="T59" fmla="*/ 33 h 540"/>
                <a:gd name="T60" fmla="*/ 371 w 651"/>
                <a:gd name="T61" fmla="*/ 62 h 540"/>
                <a:gd name="T62" fmla="*/ 449 w 651"/>
                <a:gd name="T63" fmla="*/ 78 h 540"/>
                <a:gd name="T64" fmla="*/ 457 w 651"/>
                <a:gd name="T65" fmla="*/ 97 h 540"/>
                <a:gd name="T66" fmla="*/ 452 w 651"/>
                <a:gd name="T67" fmla="*/ 130 h 540"/>
                <a:gd name="T68" fmla="*/ 452 w 651"/>
                <a:gd name="T69" fmla="*/ 142 h 540"/>
                <a:gd name="T70" fmla="*/ 459 w 651"/>
                <a:gd name="T71" fmla="*/ 157 h 540"/>
                <a:gd name="T72" fmla="*/ 473 w 651"/>
                <a:gd name="T73" fmla="*/ 173 h 540"/>
                <a:gd name="T74" fmla="*/ 499 w 651"/>
                <a:gd name="T75" fmla="*/ 197 h 540"/>
                <a:gd name="T76" fmla="*/ 518 w 651"/>
                <a:gd name="T77" fmla="*/ 211 h 540"/>
                <a:gd name="T78" fmla="*/ 530 w 651"/>
                <a:gd name="T79" fmla="*/ 235 h 540"/>
                <a:gd name="T80" fmla="*/ 542 w 651"/>
                <a:gd name="T81" fmla="*/ 265 h 540"/>
                <a:gd name="T82" fmla="*/ 591 w 651"/>
                <a:gd name="T83" fmla="*/ 306 h 540"/>
                <a:gd name="T84" fmla="*/ 651 w 651"/>
                <a:gd name="T85" fmla="*/ 367 h 540"/>
                <a:gd name="T86" fmla="*/ 651 w 651"/>
                <a:gd name="T87" fmla="*/ 374 h 540"/>
                <a:gd name="T88" fmla="*/ 648 w 651"/>
                <a:gd name="T89" fmla="*/ 379 h 540"/>
                <a:gd name="T90" fmla="*/ 641 w 651"/>
                <a:gd name="T91" fmla="*/ 381 h 540"/>
                <a:gd name="T92" fmla="*/ 603 w 651"/>
                <a:gd name="T93" fmla="*/ 363 h 540"/>
                <a:gd name="T94" fmla="*/ 568 w 651"/>
                <a:gd name="T95" fmla="*/ 384 h 540"/>
                <a:gd name="T96" fmla="*/ 490 w 651"/>
                <a:gd name="T97" fmla="*/ 415 h 540"/>
                <a:gd name="T98" fmla="*/ 490 w 651"/>
                <a:gd name="T99" fmla="*/ 448 h 5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651" h="540">
                  <a:moveTo>
                    <a:pt x="485" y="464"/>
                  </a:moveTo>
                  <a:lnTo>
                    <a:pt x="485" y="464"/>
                  </a:lnTo>
                  <a:lnTo>
                    <a:pt x="468" y="516"/>
                  </a:lnTo>
                  <a:lnTo>
                    <a:pt x="468" y="524"/>
                  </a:lnTo>
                  <a:lnTo>
                    <a:pt x="466" y="524"/>
                  </a:lnTo>
                  <a:lnTo>
                    <a:pt x="428" y="526"/>
                  </a:lnTo>
                  <a:lnTo>
                    <a:pt x="388" y="538"/>
                  </a:lnTo>
                  <a:lnTo>
                    <a:pt x="376" y="540"/>
                  </a:lnTo>
                  <a:lnTo>
                    <a:pt x="362" y="535"/>
                  </a:lnTo>
                  <a:lnTo>
                    <a:pt x="338" y="524"/>
                  </a:lnTo>
                  <a:lnTo>
                    <a:pt x="298" y="521"/>
                  </a:lnTo>
                  <a:lnTo>
                    <a:pt x="265" y="514"/>
                  </a:lnTo>
                  <a:lnTo>
                    <a:pt x="237" y="495"/>
                  </a:lnTo>
                  <a:lnTo>
                    <a:pt x="218" y="462"/>
                  </a:lnTo>
                  <a:lnTo>
                    <a:pt x="208" y="441"/>
                  </a:lnTo>
                  <a:lnTo>
                    <a:pt x="194" y="434"/>
                  </a:lnTo>
                  <a:lnTo>
                    <a:pt x="178" y="434"/>
                  </a:lnTo>
                  <a:lnTo>
                    <a:pt x="161" y="431"/>
                  </a:lnTo>
                  <a:lnTo>
                    <a:pt x="154" y="426"/>
                  </a:lnTo>
                  <a:lnTo>
                    <a:pt x="149" y="424"/>
                  </a:lnTo>
                  <a:lnTo>
                    <a:pt x="147" y="417"/>
                  </a:lnTo>
                  <a:lnTo>
                    <a:pt x="144" y="403"/>
                  </a:lnTo>
                  <a:lnTo>
                    <a:pt x="144" y="389"/>
                  </a:lnTo>
                  <a:lnTo>
                    <a:pt x="147" y="381"/>
                  </a:lnTo>
                  <a:lnTo>
                    <a:pt x="147" y="374"/>
                  </a:lnTo>
                  <a:lnTo>
                    <a:pt x="144" y="360"/>
                  </a:lnTo>
                  <a:lnTo>
                    <a:pt x="135" y="336"/>
                  </a:lnTo>
                  <a:lnTo>
                    <a:pt x="121" y="332"/>
                  </a:lnTo>
                  <a:lnTo>
                    <a:pt x="90" y="334"/>
                  </a:lnTo>
                  <a:lnTo>
                    <a:pt x="81" y="332"/>
                  </a:lnTo>
                  <a:lnTo>
                    <a:pt x="73" y="327"/>
                  </a:lnTo>
                  <a:lnTo>
                    <a:pt x="69" y="322"/>
                  </a:lnTo>
                  <a:lnTo>
                    <a:pt x="59" y="315"/>
                  </a:lnTo>
                  <a:lnTo>
                    <a:pt x="52" y="313"/>
                  </a:lnTo>
                  <a:lnTo>
                    <a:pt x="33" y="310"/>
                  </a:lnTo>
                  <a:lnTo>
                    <a:pt x="26" y="308"/>
                  </a:lnTo>
                  <a:lnTo>
                    <a:pt x="33" y="296"/>
                  </a:lnTo>
                  <a:lnTo>
                    <a:pt x="33" y="287"/>
                  </a:lnTo>
                  <a:lnTo>
                    <a:pt x="26" y="277"/>
                  </a:lnTo>
                  <a:lnTo>
                    <a:pt x="19" y="265"/>
                  </a:lnTo>
                  <a:lnTo>
                    <a:pt x="12" y="242"/>
                  </a:lnTo>
                  <a:lnTo>
                    <a:pt x="7" y="230"/>
                  </a:lnTo>
                  <a:lnTo>
                    <a:pt x="0" y="220"/>
                  </a:lnTo>
                  <a:lnTo>
                    <a:pt x="5" y="199"/>
                  </a:lnTo>
                  <a:lnTo>
                    <a:pt x="45" y="168"/>
                  </a:lnTo>
                  <a:lnTo>
                    <a:pt x="57" y="145"/>
                  </a:lnTo>
                  <a:lnTo>
                    <a:pt x="55" y="130"/>
                  </a:lnTo>
                  <a:lnTo>
                    <a:pt x="73" y="116"/>
                  </a:lnTo>
                  <a:lnTo>
                    <a:pt x="133" y="76"/>
                  </a:lnTo>
                  <a:lnTo>
                    <a:pt x="170" y="26"/>
                  </a:lnTo>
                  <a:lnTo>
                    <a:pt x="182" y="19"/>
                  </a:lnTo>
                  <a:lnTo>
                    <a:pt x="196" y="14"/>
                  </a:lnTo>
                  <a:lnTo>
                    <a:pt x="213" y="12"/>
                  </a:lnTo>
                  <a:lnTo>
                    <a:pt x="237" y="3"/>
                  </a:lnTo>
                  <a:lnTo>
                    <a:pt x="258" y="0"/>
                  </a:lnTo>
                  <a:lnTo>
                    <a:pt x="279" y="5"/>
                  </a:lnTo>
                  <a:lnTo>
                    <a:pt x="298" y="3"/>
                  </a:lnTo>
                  <a:lnTo>
                    <a:pt x="312" y="5"/>
                  </a:lnTo>
                  <a:lnTo>
                    <a:pt x="327" y="10"/>
                  </a:lnTo>
                  <a:lnTo>
                    <a:pt x="360" y="33"/>
                  </a:lnTo>
                  <a:lnTo>
                    <a:pt x="364" y="52"/>
                  </a:lnTo>
                  <a:lnTo>
                    <a:pt x="371" y="62"/>
                  </a:lnTo>
                  <a:lnTo>
                    <a:pt x="383" y="67"/>
                  </a:lnTo>
                  <a:lnTo>
                    <a:pt x="449" y="78"/>
                  </a:lnTo>
                  <a:lnTo>
                    <a:pt x="457" y="85"/>
                  </a:lnTo>
                  <a:lnTo>
                    <a:pt x="457" y="97"/>
                  </a:lnTo>
                  <a:lnTo>
                    <a:pt x="452" y="121"/>
                  </a:lnTo>
                  <a:lnTo>
                    <a:pt x="452" y="130"/>
                  </a:lnTo>
                  <a:lnTo>
                    <a:pt x="452" y="138"/>
                  </a:lnTo>
                  <a:lnTo>
                    <a:pt x="452" y="142"/>
                  </a:lnTo>
                  <a:lnTo>
                    <a:pt x="454" y="147"/>
                  </a:lnTo>
                  <a:lnTo>
                    <a:pt x="459" y="157"/>
                  </a:lnTo>
                  <a:lnTo>
                    <a:pt x="464" y="166"/>
                  </a:lnTo>
                  <a:lnTo>
                    <a:pt x="473" y="173"/>
                  </a:lnTo>
                  <a:lnTo>
                    <a:pt x="483" y="185"/>
                  </a:lnTo>
                  <a:lnTo>
                    <a:pt x="499" y="197"/>
                  </a:lnTo>
                  <a:lnTo>
                    <a:pt x="506" y="202"/>
                  </a:lnTo>
                  <a:lnTo>
                    <a:pt x="518" y="211"/>
                  </a:lnTo>
                  <a:lnTo>
                    <a:pt x="525" y="220"/>
                  </a:lnTo>
                  <a:lnTo>
                    <a:pt x="530" y="235"/>
                  </a:lnTo>
                  <a:lnTo>
                    <a:pt x="535" y="249"/>
                  </a:lnTo>
                  <a:lnTo>
                    <a:pt x="542" y="265"/>
                  </a:lnTo>
                  <a:lnTo>
                    <a:pt x="551" y="275"/>
                  </a:lnTo>
                  <a:lnTo>
                    <a:pt x="591" y="306"/>
                  </a:lnTo>
                  <a:lnTo>
                    <a:pt x="646" y="360"/>
                  </a:lnTo>
                  <a:lnTo>
                    <a:pt x="651" y="367"/>
                  </a:lnTo>
                  <a:lnTo>
                    <a:pt x="651" y="372"/>
                  </a:lnTo>
                  <a:lnTo>
                    <a:pt x="651" y="374"/>
                  </a:lnTo>
                  <a:lnTo>
                    <a:pt x="651" y="377"/>
                  </a:lnTo>
                  <a:lnTo>
                    <a:pt x="648" y="379"/>
                  </a:lnTo>
                  <a:lnTo>
                    <a:pt x="646" y="381"/>
                  </a:lnTo>
                  <a:lnTo>
                    <a:pt x="641" y="381"/>
                  </a:lnTo>
                  <a:lnTo>
                    <a:pt x="610" y="365"/>
                  </a:lnTo>
                  <a:lnTo>
                    <a:pt x="603" y="363"/>
                  </a:lnTo>
                  <a:lnTo>
                    <a:pt x="594" y="365"/>
                  </a:lnTo>
                  <a:lnTo>
                    <a:pt x="568" y="384"/>
                  </a:lnTo>
                  <a:lnTo>
                    <a:pt x="504" y="405"/>
                  </a:lnTo>
                  <a:lnTo>
                    <a:pt x="490" y="415"/>
                  </a:lnTo>
                  <a:lnTo>
                    <a:pt x="490" y="434"/>
                  </a:lnTo>
                  <a:lnTo>
                    <a:pt x="490" y="448"/>
                  </a:lnTo>
                  <a:lnTo>
                    <a:pt x="485" y="464"/>
                  </a:lnTo>
                  <a:close/>
                </a:path>
              </a:pathLst>
            </a:custGeom>
            <a:grpFill/>
            <a:ln w="6350" cap="rnd" cmpd="sng">
              <a:solidFill>
                <a:schemeClr val="bg1"/>
              </a:solidFill>
            </a:ln>
            <a:effectLst/>
          </p:spPr>
          <p:txBody>
            <a:bodyPr/>
            <a:lstStyle/>
            <a:p>
              <a:pPr defTabSz="1828434" fontAlgn="auto">
                <a:spcBef>
                  <a:spcPts val="0"/>
                </a:spcBef>
                <a:spcAft>
                  <a:spcPts val="0"/>
                </a:spcAft>
                <a:defRPr/>
              </a:pPr>
              <a:endParaRPr lang="en-US">
                <a:solidFill>
                  <a:srgbClr val="464646"/>
                </a:solidFill>
                <a:latin typeface="+mn-lt"/>
                <a:ea typeface="+mn-ea"/>
              </a:endParaRPr>
            </a:p>
          </p:txBody>
        </p:sp>
        <p:sp>
          <p:nvSpPr>
            <p:cNvPr id="194" name="Freeform 21">
              <a:extLst>
                <a:ext uri="{FF2B5EF4-FFF2-40B4-BE49-F238E27FC236}">
                  <a16:creationId xmlns:a16="http://schemas.microsoft.com/office/drawing/2014/main" id="{DD23CFC0-6D12-4D0B-B0F2-7BAE82C6F891}"/>
                </a:ext>
              </a:extLst>
            </p:cNvPr>
            <p:cNvSpPr>
              <a:spLocks/>
            </p:cNvSpPr>
            <p:nvPr/>
          </p:nvSpPr>
          <p:spPr bwMode="auto">
            <a:xfrm>
              <a:off x="1814531" y="3845141"/>
              <a:ext cx="2820800" cy="1870344"/>
            </a:xfrm>
            <a:custGeom>
              <a:avLst/>
              <a:gdLst>
                <a:gd name="T0" fmla="*/ 1395 w 1797"/>
                <a:gd name="T1" fmla="*/ 772 h 1191"/>
                <a:gd name="T2" fmla="*/ 1222 w 1797"/>
                <a:gd name="T3" fmla="*/ 860 h 1191"/>
                <a:gd name="T4" fmla="*/ 1142 w 1797"/>
                <a:gd name="T5" fmla="*/ 862 h 1191"/>
                <a:gd name="T6" fmla="*/ 1059 w 1797"/>
                <a:gd name="T7" fmla="*/ 874 h 1191"/>
                <a:gd name="T8" fmla="*/ 1038 w 1797"/>
                <a:gd name="T9" fmla="*/ 881 h 1191"/>
                <a:gd name="T10" fmla="*/ 998 w 1797"/>
                <a:gd name="T11" fmla="*/ 869 h 1191"/>
                <a:gd name="T12" fmla="*/ 920 w 1797"/>
                <a:gd name="T13" fmla="*/ 905 h 1191"/>
                <a:gd name="T14" fmla="*/ 738 w 1797"/>
                <a:gd name="T15" fmla="*/ 1021 h 1191"/>
                <a:gd name="T16" fmla="*/ 726 w 1797"/>
                <a:gd name="T17" fmla="*/ 1120 h 1191"/>
                <a:gd name="T18" fmla="*/ 669 w 1797"/>
                <a:gd name="T19" fmla="*/ 1172 h 1191"/>
                <a:gd name="T20" fmla="*/ 579 w 1797"/>
                <a:gd name="T21" fmla="*/ 1180 h 1191"/>
                <a:gd name="T22" fmla="*/ 513 w 1797"/>
                <a:gd name="T23" fmla="*/ 1172 h 1191"/>
                <a:gd name="T24" fmla="*/ 504 w 1797"/>
                <a:gd name="T25" fmla="*/ 1142 h 1191"/>
                <a:gd name="T26" fmla="*/ 307 w 1797"/>
                <a:gd name="T27" fmla="*/ 1139 h 1191"/>
                <a:gd name="T28" fmla="*/ 239 w 1797"/>
                <a:gd name="T29" fmla="*/ 1021 h 1191"/>
                <a:gd name="T30" fmla="*/ 203 w 1797"/>
                <a:gd name="T31" fmla="*/ 988 h 1191"/>
                <a:gd name="T32" fmla="*/ 137 w 1797"/>
                <a:gd name="T33" fmla="*/ 1078 h 1191"/>
                <a:gd name="T34" fmla="*/ 101 w 1797"/>
                <a:gd name="T35" fmla="*/ 1132 h 1191"/>
                <a:gd name="T36" fmla="*/ 23 w 1797"/>
                <a:gd name="T37" fmla="*/ 1137 h 1191"/>
                <a:gd name="T38" fmla="*/ 23 w 1797"/>
                <a:gd name="T39" fmla="*/ 1056 h 1191"/>
                <a:gd name="T40" fmla="*/ 16 w 1797"/>
                <a:gd name="T41" fmla="*/ 966 h 1191"/>
                <a:gd name="T42" fmla="*/ 49 w 1797"/>
                <a:gd name="T43" fmla="*/ 784 h 1191"/>
                <a:gd name="T44" fmla="*/ 120 w 1797"/>
                <a:gd name="T45" fmla="*/ 647 h 1191"/>
                <a:gd name="T46" fmla="*/ 175 w 1797"/>
                <a:gd name="T47" fmla="*/ 566 h 1191"/>
                <a:gd name="T48" fmla="*/ 182 w 1797"/>
                <a:gd name="T49" fmla="*/ 455 h 1191"/>
                <a:gd name="T50" fmla="*/ 151 w 1797"/>
                <a:gd name="T51" fmla="*/ 367 h 1191"/>
                <a:gd name="T52" fmla="*/ 184 w 1797"/>
                <a:gd name="T53" fmla="*/ 358 h 1191"/>
                <a:gd name="T54" fmla="*/ 191 w 1797"/>
                <a:gd name="T55" fmla="*/ 391 h 1191"/>
                <a:gd name="T56" fmla="*/ 274 w 1797"/>
                <a:gd name="T57" fmla="*/ 353 h 1191"/>
                <a:gd name="T58" fmla="*/ 409 w 1797"/>
                <a:gd name="T59" fmla="*/ 389 h 1191"/>
                <a:gd name="T60" fmla="*/ 504 w 1797"/>
                <a:gd name="T61" fmla="*/ 374 h 1191"/>
                <a:gd name="T62" fmla="*/ 567 w 1797"/>
                <a:gd name="T63" fmla="*/ 462 h 1191"/>
                <a:gd name="T64" fmla="*/ 586 w 1797"/>
                <a:gd name="T65" fmla="*/ 502 h 1191"/>
                <a:gd name="T66" fmla="*/ 754 w 1797"/>
                <a:gd name="T67" fmla="*/ 471 h 1191"/>
                <a:gd name="T68" fmla="*/ 828 w 1797"/>
                <a:gd name="T69" fmla="*/ 412 h 1191"/>
                <a:gd name="T70" fmla="*/ 854 w 1797"/>
                <a:gd name="T71" fmla="*/ 377 h 1191"/>
                <a:gd name="T72" fmla="*/ 981 w 1797"/>
                <a:gd name="T73" fmla="*/ 310 h 1191"/>
                <a:gd name="T74" fmla="*/ 1019 w 1797"/>
                <a:gd name="T75" fmla="*/ 220 h 1191"/>
                <a:gd name="T76" fmla="*/ 1178 w 1797"/>
                <a:gd name="T77" fmla="*/ 192 h 1191"/>
                <a:gd name="T78" fmla="*/ 1433 w 1797"/>
                <a:gd name="T79" fmla="*/ 107 h 1191"/>
                <a:gd name="T80" fmla="*/ 1405 w 1797"/>
                <a:gd name="T81" fmla="*/ 50 h 1191"/>
                <a:gd name="T82" fmla="*/ 1440 w 1797"/>
                <a:gd name="T83" fmla="*/ 0 h 1191"/>
                <a:gd name="T84" fmla="*/ 1435 w 1797"/>
                <a:gd name="T85" fmla="*/ 40 h 1191"/>
                <a:gd name="T86" fmla="*/ 1530 w 1797"/>
                <a:gd name="T87" fmla="*/ 40 h 1191"/>
                <a:gd name="T88" fmla="*/ 1601 w 1797"/>
                <a:gd name="T89" fmla="*/ 59 h 1191"/>
                <a:gd name="T90" fmla="*/ 1684 w 1797"/>
                <a:gd name="T91" fmla="*/ 69 h 1191"/>
                <a:gd name="T92" fmla="*/ 1769 w 1797"/>
                <a:gd name="T93" fmla="*/ 128 h 1191"/>
                <a:gd name="T94" fmla="*/ 1797 w 1797"/>
                <a:gd name="T95" fmla="*/ 201 h 1191"/>
                <a:gd name="T96" fmla="*/ 1764 w 1797"/>
                <a:gd name="T97" fmla="*/ 296 h 1191"/>
                <a:gd name="T98" fmla="*/ 1700 w 1797"/>
                <a:gd name="T99" fmla="*/ 339 h 1191"/>
                <a:gd name="T100" fmla="*/ 1674 w 1797"/>
                <a:gd name="T101" fmla="*/ 396 h 1191"/>
                <a:gd name="T102" fmla="*/ 1601 w 1797"/>
                <a:gd name="T103" fmla="*/ 426 h 1191"/>
                <a:gd name="T104" fmla="*/ 1442 w 1797"/>
                <a:gd name="T105" fmla="*/ 486 h 1191"/>
                <a:gd name="T106" fmla="*/ 1419 w 1797"/>
                <a:gd name="T107" fmla="*/ 606 h 1191"/>
                <a:gd name="T108" fmla="*/ 1461 w 1797"/>
                <a:gd name="T109" fmla="*/ 661 h 1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797" h="1191">
                  <a:moveTo>
                    <a:pt x="1466" y="673"/>
                  </a:moveTo>
                  <a:lnTo>
                    <a:pt x="1466" y="673"/>
                  </a:lnTo>
                  <a:lnTo>
                    <a:pt x="1476" y="713"/>
                  </a:lnTo>
                  <a:lnTo>
                    <a:pt x="1476" y="718"/>
                  </a:lnTo>
                  <a:lnTo>
                    <a:pt x="1461" y="720"/>
                  </a:lnTo>
                  <a:lnTo>
                    <a:pt x="1395" y="772"/>
                  </a:lnTo>
                  <a:lnTo>
                    <a:pt x="1343" y="782"/>
                  </a:lnTo>
                  <a:lnTo>
                    <a:pt x="1312" y="798"/>
                  </a:lnTo>
                  <a:lnTo>
                    <a:pt x="1284" y="820"/>
                  </a:lnTo>
                  <a:lnTo>
                    <a:pt x="1263" y="843"/>
                  </a:lnTo>
                  <a:lnTo>
                    <a:pt x="1230" y="853"/>
                  </a:lnTo>
                  <a:lnTo>
                    <a:pt x="1222" y="860"/>
                  </a:lnTo>
                  <a:lnTo>
                    <a:pt x="1211" y="874"/>
                  </a:lnTo>
                  <a:lnTo>
                    <a:pt x="1201" y="876"/>
                  </a:lnTo>
                  <a:lnTo>
                    <a:pt x="1187" y="874"/>
                  </a:lnTo>
                  <a:lnTo>
                    <a:pt x="1161" y="860"/>
                  </a:lnTo>
                  <a:lnTo>
                    <a:pt x="1147" y="860"/>
                  </a:lnTo>
                  <a:lnTo>
                    <a:pt x="1142" y="862"/>
                  </a:lnTo>
                  <a:lnTo>
                    <a:pt x="1137" y="862"/>
                  </a:lnTo>
                  <a:lnTo>
                    <a:pt x="1135" y="862"/>
                  </a:lnTo>
                  <a:lnTo>
                    <a:pt x="1135" y="862"/>
                  </a:lnTo>
                  <a:lnTo>
                    <a:pt x="1097" y="860"/>
                  </a:lnTo>
                  <a:lnTo>
                    <a:pt x="1078" y="865"/>
                  </a:lnTo>
                  <a:lnTo>
                    <a:pt x="1059" y="874"/>
                  </a:lnTo>
                  <a:lnTo>
                    <a:pt x="1059" y="874"/>
                  </a:lnTo>
                  <a:lnTo>
                    <a:pt x="1059" y="874"/>
                  </a:lnTo>
                  <a:lnTo>
                    <a:pt x="1059" y="874"/>
                  </a:lnTo>
                  <a:lnTo>
                    <a:pt x="1052" y="879"/>
                  </a:lnTo>
                  <a:lnTo>
                    <a:pt x="1045" y="881"/>
                  </a:lnTo>
                  <a:lnTo>
                    <a:pt x="1038" y="881"/>
                  </a:lnTo>
                  <a:lnTo>
                    <a:pt x="1031" y="876"/>
                  </a:lnTo>
                  <a:lnTo>
                    <a:pt x="1029" y="872"/>
                  </a:lnTo>
                  <a:lnTo>
                    <a:pt x="1021" y="869"/>
                  </a:lnTo>
                  <a:lnTo>
                    <a:pt x="1017" y="867"/>
                  </a:lnTo>
                  <a:lnTo>
                    <a:pt x="1005" y="865"/>
                  </a:lnTo>
                  <a:lnTo>
                    <a:pt x="998" y="869"/>
                  </a:lnTo>
                  <a:lnTo>
                    <a:pt x="991" y="874"/>
                  </a:lnTo>
                  <a:lnTo>
                    <a:pt x="986" y="884"/>
                  </a:lnTo>
                  <a:lnTo>
                    <a:pt x="986" y="884"/>
                  </a:lnTo>
                  <a:lnTo>
                    <a:pt x="965" y="912"/>
                  </a:lnTo>
                  <a:lnTo>
                    <a:pt x="943" y="914"/>
                  </a:lnTo>
                  <a:lnTo>
                    <a:pt x="920" y="905"/>
                  </a:lnTo>
                  <a:lnTo>
                    <a:pt x="891" y="905"/>
                  </a:lnTo>
                  <a:lnTo>
                    <a:pt x="842" y="919"/>
                  </a:lnTo>
                  <a:lnTo>
                    <a:pt x="794" y="943"/>
                  </a:lnTo>
                  <a:lnTo>
                    <a:pt x="783" y="952"/>
                  </a:lnTo>
                  <a:lnTo>
                    <a:pt x="740" y="1007"/>
                  </a:lnTo>
                  <a:lnTo>
                    <a:pt x="738" y="1021"/>
                  </a:lnTo>
                  <a:lnTo>
                    <a:pt x="735" y="1061"/>
                  </a:lnTo>
                  <a:lnTo>
                    <a:pt x="726" y="1097"/>
                  </a:lnTo>
                  <a:lnTo>
                    <a:pt x="726" y="1101"/>
                  </a:lnTo>
                  <a:lnTo>
                    <a:pt x="728" y="1111"/>
                  </a:lnTo>
                  <a:lnTo>
                    <a:pt x="728" y="1118"/>
                  </a:lnTo>
                  <a:lnTo>
                    <a:pt x="726" y="1120"/>
                  </a:lnTo>
                  <a:lnTo>
                    <a:pt x="716" y="1125"/>
                  </a:lnTo>
                  <a:lnTo>
                    <a:pt x="714" y="1130"/>
                  </a:lnTo>
                  <a:lnTo>
                    <a:pt x="702" y="1161"/>
                  </a:lnTo>
                  <a:lnTo>
                    <a:pt x="693" y="1172"/>
                  </a:lnTo>
                  <a:lnTo>
                    <a:pt x="683" y="1175"/>
                  </a:lnTo>
                  <a:lnTo>
                    <a:pt x="669" y="1172"/>
                  </a:lnTo>
                  <a:lnTo>
                    <a:pt x="643" y="1175"/>
                  </a:lnTo>
                  <a:lnTo>
                    <a:pt x="631" y="1177"/>
                  </a:lnTo>
                  <a:lnTo>
                    <a:pt x="608" y="1189"/>
                  </a:lnTo>
                  <a:lnTo>
                    <a:pt x="600" y="1191"/>
                  </a:lnTo>
                  <a:lnTo>
                    <a:pt x="593" y="1189"/>
                  </a:lnTo>
                  <a:lnTo>
                    <a:pt x="579" y="1180"/>
                  </a:lnTo>
                  <a:lnTo>
                    <a:pt x="572" y="1177"/>
                  </a:lnTo>
                  <a:lnTo>
                    <a:pt x="565" y="1177"/>
                  </a:lnTo>
                  <a:lnTo>
                    <a:pt x="551" y="1184"/>
                  </a:lnTo>
                  <a:lnTo>
                    <a:pt x="544" y="1184"/>
                  </a:lnTo>
                  <a:lnTo>
                    <a:pt x="520" y="1175"/>
                  </a:lnTo>
                  <a:lnTo>
                    <a:pt x="513" y="1172"/>
                  </a:lnTo>
                  <a:lnTo>
                    <a:pt x="496" y="1180"/>
                  </a:lnTo>
                  <a:lnTo>
                    <a:pt x="489" y="1182"/>
                  </a:lnTo>
                  <a:lnTo>
                    <a:pt x="485" y="1172"/>
                  </a:lnTo>
                  <a:lnTo>
                    <a:pt x="487" y="1165"/>
                  </a:lnTo>
                  <a:lnTo>
                    <a:pt x="501" y="1151"/>
                  </a:lnTo>
                  <a:lnTo>
                    <a:pt x="504" y="1142"/>
                  </a:lnTo>
                  <a:lnTo>
                    <a:pt x="494" y="1132"/>
                  </a:lnTo>
                  <a:lnTo>
                    <a:pt x="435" y="1106"/>
                  </a:lnTo>
                  <a:lnTo>
                    <a:pt x="423" y="1104"/>
                  </a:lnTo>
                  <a:lnTo>
                    <a:pt x="409" y="1108"/>
                  </a:lnTo>
                  <a:lnTo>
                    <a:pt x="338" y="1139"/>
                  </a:lnTo>
                  <a:lnTo>
                    <a:pt x="307" y="1139"/>
                  </a:lnTo>
                  <a:lnTo>
                    <a:pt x="281" y="1123"/>
                  </a:lnTo>
                  <a:lnTo>
                    <a:pt x="276" y="1099"/>
                  </a:lnTo>
                  <a:lnTo>
                    <a:pt x="279" y="1061"/>
                  </a:lnTo>
                  <a:lnTo>
                    <a:pt x="274" y="1045"/>
                  </a:lnTo>
                  <a:lnTo>
                    <a:pt x="265" y="1037"/>
                  </a:lnTo>
                  <a:lnTo>
                    <a:pt x="239" y="1021"/>
                  </a:lnTo>
                  <a:lnTo>
                    <a:pt x="220" y="997"/>
                  </a:lnTo>
                  <a:lnTo>
                    <a:pt x="210" y="990"/>
                  </a:lnTo>
                  <a:lnTo>
                    <a:pt x="210" y="990"/>
                  </a:lnTo>
                  <a:lnTo>
                    <a:pt x="210" y="990"/>
                  </a:lnTo>
                  <a:lnTo>
                    <a:pt x="206" y="988"/>
                  </a:lnTo>
                  <a:lnTo>
                    <a:pt x="203" y="988"/>
                  </a:lnTo>
                  <a:lnTo>
                    <a:pt x="198" y="988"/>
                  </a:lnTo>
                  <a:lnTo>
                    <a:pt x="180" y="1004"/>
                  </a:lnTo>
                  <a:lnTo>
                    <a:pt x="163" y="1028"/>
                  </a:lnTo>
                  <a:lnTo>
                    <a:pt x="154" y="1054"/>
                  </a:lnTo>
                  <a:lnTo>
                    <a:pt x="156" y="1075"/>
                  </a:lnTo>
                  <a:lnTo>
                    <a:pt x="137" y="1078"/>
                  </a:lnTo>
                  <a:lnTo>
                    <a:pt x="123" y="1075"/>
                  </a:lnTo>
                  <a:lnTo>
                    <a:pt x="111" y="1080"/>
                  </a:lnTo>
                  <a:lnTo>
                    <a:pt x="101" y="1099"/>
                  </a:lnTo>
                  <a:lnTo>
                    <a:pt x="101" y="1113"/>
                  </a:lnTo>
                  <a:lnTo>
                    <a:pt x="101" y="1123"/>
                  </a:lnTo>
                  <a:lnTo>
                    <a:pt x="101" y="1132"/>
                  </a:lnTo>
                  <a:lnTo>
                    <a:pt x="94" y="1144"/>
                  </a:lnTo>
                  <a:lnTo>
                    <a:pt x="64" y="1165"/>
                  </a:lnTo>
                  <a:lnTo>
                    <a:pt x="47" y="1172"/>
                  </a:lnTo>
                  <a:lnTo>
                    <a:pt x="42" y="1172"/>
                  </a:lnTo>
                  <a:lnTo>
                    <a:pt x="40" y="1170"/>
                  </a:lnTo>
                  <a:lnTo>
                    <a:pt x="23" y="1137"/>
                  </a:lnTo>
                  <a:lnTo>
                    <a:pt x="2" y="1111"/>
                  </a:lnTo>
                  <a:lnTo>
                    <a:pt x="0" y="1099"/>
                  </a:lnTo>
                  <a:lnTo>
                    <a:pt x="0" y="1090"/>
                  </a:lnTo>
                  <a:lnTo>
                    <a:pt x="9" y="1078"/>
                  </a:lnTo>
                  <a:lnTo>
                    <a:pt x="16" y="1068"/>
                  </a:lnTo>
                  <a:lnTo>
                    <a:pt x="23" y="1056"/>
                  </a:lnTo>
                  <a:lnTo>
                    <a:pt x="26" y="1042"/>
                  </a:lnTo>
                  <a:lnTo>
                    <a:pt x="26" y="1023"/>
                  </a:lnTo>
                  <a:lnTo>
                    <a:pt x="23" y="1011"/>
                  </a:lnTo>
                  <a:lnTo>
                    <a:pt x="19" y="997"/>
                  </a:lnTo>
                  <a:lnTo>
                    <a:pt x="16" y="983"/>
                  </a:lnTo>
                  <a:lnTo>
                    <a:pt x="16" y="966"/>
                  </a:lnTo>
                  <a:lnTo>
                    <a:pt x="19" y="921"/>
                  </a:lnTo>
                  <a:lnTo>
                    <a:pt x="23" y="900"/>
                  </a:lnTo>
                  <a:lnTo>
                    <a:pt x="47" y="853"/>
                  </a:lnTo>
                  <a:lnTo>
                    <a:pt x="54" y="824"/>
                  </a:lnTo>
                  <a:lnTo>
                    <a:pt x="52" y="796"/>
                  </a:lnTo>
                  <a:lnTo>
                    <a:pt x="49" y="784"/>
                  </a:lnTo>
                  <a:lnTo>
                    <a:pt x="35" y="737"/>
                  </a:lnTo>
                  <a:lnTo>
                    <a:pt x="19" y="706"/>
                  </a:lnTo>
                  <a:lnTo>
                    <a:pt x="64" y="694"/>
                  </a:lnTo>
                  <a:lnTo>
                    <a:pt x="80" y="687"/>
                  </a:lnTo>
                  <a:lnTo>
                    <a:pt x="109" y="661"/>
                  </a:lnTo>
                  <a:lnTo>
                    <a:pt x="120" y="647"/>
                  </a:lnTo>
                  <a:lnTo>
                    <a:pt x="132" y="628"/>
                  </a:lnTo>
                  <a:lnTo>
                    <a:pt x="144" y="592"/>
                  </a:lnTo>
                  <a:lnTo>
                    <a:pt x="146" y="585"/>
                  </a:lnTo>
                  <a:lnTo>
                    <a:pt x="154" y="578"/>
                  </a:lnTo>
                  <a:lnTo>
                    <a:pt x="168" y="571"/>
                  </a:lnTo>
                  <a:lnTo>
                    <a:pt x="175" y="566"/>
                  </a:lnTo>
                  <a:lnTo>
                    <a:pt x="184" y="550"/>
                  </a:lnTo>
                  <a:lnTo>
                    <a:pt x="191" y="526"/>
                  </a:lnTo>
                  <a:lnTo>
                    <a:pt x="196" y="500"/>
                  </a:lnTo>
                  <a:lnTo>
                    <a:pt x="191" y="476"/>
                  </a:lnTo>
                  <a:lnTo>
                    <a:pt x="187" y="464"/>
                  </a:lnTo>
                  <a:lnTo>
                    <a:pt x="182" y="455"/>
                  </a:lnTo>
                  <a:lnTo>
                    <a:pt x="175" y="448"/>
                  </a:lnTo>
                  <a:lnTo>
                    <a:pt x="163" y="445"/>
                  </a:lnTo>
                  <a:lnTo>
                    <a:pt x="165" y="400"/>
                  </a:lnTo>
                  <a:lnTo>
                    <a:pt x="165" y="391"/>
                  </a:lnTo>
                  <a:lnTo>
                    <a:pt x="158" y="379"/>
                  </a:lnTo>
                  <a:lnTo>
                    <a:pt x="151" y="367"/>
                  </a:lnTo>
                  <a:lnTo>
                    <a:pt x="149" y="358"/>
                  </a:lnTo>
                  <a:lnTo>
                    <a:pt x="158" y="353"/>
                  </a:lnTo>
                  <a:lnTo>
                    <a:pt x="170" y="348"/>
                  </a:lnTo>
                  <a:lnTo>
                    <a:pt x="175" y="346"/>
                  </a:lnTo>
                  <a:lnTo>
                    <a:pt x="180" y="348"/>
                  </a:lnTo>
                  <a:lnTo>
                    <a:pt x="184" y="358"/>
                  </a:lnTo>
                  <a:lnTo>
                    <a:pt x="182" y="363"/>
                  </a:lnTo>
                  <a:lnTo>
                    <a:pt x="180" y="367"/>
                  </a:lnTo>
                  <a:lnTo>
                    <a:pt x="177" y="374"/>
                  </a:lnTo>
                  <a:lnTo>
                    <a:pt x="182" y="384"/>
                  </a:lnTo>
                  <a:lnTo>
                    <a:pt x="184" y="389"/>
                  </a:lnTo>
                  <a:lnTo>
                    <a:pt x="191" y="391"/>
                  </a:lnTo>
                  <a:lnTo>
                    <a:pt x="203" y="396"/>
                  </a:lnTo>
                  <a:lnTo>
                    <a:pt x="236" y="396"/>
                  </a:lnTo>
                  <a:lnTo>
                    <a:pt x="243" y="393"/>
                  </a:lnTo>
                  <a:lnTo>
                    <a:pt x="253" y="384"/>
                  </a:lnTo>
                  <a:lnTo>
                    <a:pt x="265" y="363"/>
                  </a:lnTo>
                  <a:lnTo>
                    <a:pt x="274" y="353"/>
                  </a:lnTo>
                  <a:lnTo>
                    <a:pt x="291" y="351"/>
                  </a:lnTo>
                  <a:lnTo>
                    <a:pt x="390" y="374"/>
                  </a:lnTo>
                  <a:lnTo>
                    <a:pt x="395" y="379"/>
                  </a:lnTo>
                  <a:lnTo>
                    <a:pt x="397" y="384"/>
                  </a:lnTo>
                  <a:lnTo>
                    <a:pt x="402" y="389"/>
                  </a:lnTo>
                  <a:lnTo>
                    <a:pt x="409" y="389"/>
                  </a:lnTo>
                  <a:lnTo>
                    <a:pt x="430" y="384"/>
                  </a:lnTo>
                  <a:lnTo>
                    <a:pt x="456" y="367"/>
                  </a:lnTo>
                  <a:lnTo>
                    <a:pt x="466" y="363"/>
                  </a:lnTo>
                  <a:lnTo>
                    <a:pt x="478" y="363"/>
                  </a:lnTo>
                  <a:lnTo>
                    <a:pt x="485" y="365"/>
                  </a:lnTo>
                  <a:lnTo>
                    <a:pt x="504" y="374"/>
                  </a:lnTo>
                  <a:lnTo>
                    <a:pt x="499" y="384"/>
                  </a:lnTo>
                  <a:lnTo>
                    <a:pt x="478" y="403"/>
                  </a:lnTo>
                  <a:lnTo>
                    <a:pt x="485" y="410"/>
                  </a:lnTo>
                  <a:lnTo>
                    <a:pt x="522" y="424"/>
                  </a:lnTo>
                  <a:lnTo>
                    <a:pt x="565" y="457"/>
                  </a:lnTo>
                  <a:lnTo>
                    <a:pt x="567" y="462"/>
                  </a:lnTo>
                  <a:lnTo>
                    <a:pt x="570" y="469"/>
                  </a:lnTo>
                  <a:lnTo>
                    <a:pt x="570" y="476"/>
                  </a:lnTo>
                  <a:lnTo>
                    <a:pt x="567" y="483"/>
                  </a:lnTo>
                  <a:lnTo>
                    <a:pt x="565" y="483"/>
                  </a:lnTo>
                  <a:lnTo>
                    <a:pt x="574" y="498"/>
                  </a:lnTo>
                  <a:lnTo>
                    <a:pt x="586" y="502"/>
                  </a:lnTo>
                  <a:lnTo>
                    <a:pt x="662" y="493"/>
                  </a:lnTo>
                  <a:lnTo>
                    <a:pt x="676" y="486"/>
                  </a:lnTo>
                  <a:lnTo>
                    <a:pt x="719" y="445"/>
                  </a:lnTo>
                  <a:lnTo>
                    <a:pt x="735" y="438"/>
                  </a:lnTo>
                  <a:lnTo>
                    <a:pt x="752" y="443"/>
                  </a:lnTo>
                  <a:lnTo>
                    <a:pt x="754" y="471"/>
                  </a:lnTo>
                  <a:lnTo>
                    <a:pt x="773" y="471"/>
                  </a:lnTo>
                  <a:lnTo>
                    <a:pt x="787" y="462"/>
                  </a:lnTo>
                  <a:lnTo>
                    <a:pt x="797" y="450"/>
                  </a:lnTo>
                  <a:lnTo>
                    <a:pt x="804" y="436"/>
                  </a:lnTo>
                  <a:lnTo>
                    <a:pt x="816" y="419"/>
                  </a:lnTo>
                  <a:lnTo>
                    <a:pt x="828" y="412"/>
                  </a:lnTo>
                  <a:lnTo>
                    <a:pt x="861" y="408"/>
                  </a:lnTo>
                  <a:lnTo>
                    <a:pt x="870" y="400"/>
                  </a:lnTo>
                  <a:lnTo>
                    <a:pt x="875" y="389"/>
                  </a:lnTo>
                  <a:lnTo>
                    <a:pt x="872" y="381"/>
                  </a:lnTo>
                  <a:lnTo>
                    <a:pt x="863" y="377"/>
                  </a:lnTo>
                  <a:lnTo>
                    <a:pt x="854" y="377"/>
                  </a:lnTo>
                  <a:lnTo>
                    <a:pt x="882" y="332"/>
                  </a:lnTo>
                  <a:lnTo>
                    <a:pt x="898" y="327"/>
                  </a:lnTo>
                  <a:lnTo>
                    <a:pt x="915" y="325"/>
                  </a:lnTo>
                  <a:lnTo>
                    <a:pt x="934" y="329"/>
                  </a:lnTo>
                  <a:lnTo>
                    <a:pt x="967" y="318"/>
                  </a:lnTo>
                  <a:lnTo>
                    <a:pt x="981" y="310"/>
                  </a:lnTo>
                  <a:lnTo>
                    <a:pt x="991" y="294"/>
                  </a:lnTo>
                  <a:lnTo>
                    <a:pt x="993" y="282"/>
                  </a:lnTo>
                  <a:lnTo>
                    <a:pt x="995" y="256"/>
                  </a:lnTo>
                  <a:lnTo>
                    <a:pt x="998" y="244"/>
                  </a:lnTo>
                  <a:lnTo>
                    <a:pt x="1017" y="223"/>
                  </a:lnTo>
                  <a:lnTo>
                    <a:pt x="1019" y="220"/>
                  </a:lnTo>
                  <a:lnTo>
                    <a:pt x="1031" y="218"/>
                  </a:lnTo>
                  <a:lnTo>
                    <a:pt x="1064" y="220"/>
                  </a:lnTo>
                  <a:lnTo>
                    <a:pt x="1123" y="211"/>
                  </a:lnTo>
                  <a:lnTo>
                    <a:pt x="1166" y="213"/>
                  </a:lnTo>
                  <a:lnTo>
                    <a:pt x="1173" y="211"/>
                  </a:lnTo>
                  <a:lnTo>
                    <a:pt x="1178" y="192"/>
                  </a:lnTo>
                  <a:lnTo>
                    <a:pt x="1185" y="185"/>
                  </a:lnTo>
                  <a:lnTo>
                    <a:pt x="1241" y="164"/>
                  </a:lnTo>
                  <a:lnTo>
                    <a:pt x="1409" y="147"/>
                  </a:lnTo>
                  <a:lnTo>
                    <a:pt x="1414" y="145"/>
                  </a:lnTo>
                  <a:lnTo>
                    <a:pt x="1431" y="114"/>
                  </a:lnTo>
                  <a:lnTo>
                    <a:pt x="1433" y="107"/>
                  </a:lnTo>
                  <a:lnTo>
                    <a:pt x="1431" y="97"/>
                  </a:lnTo>
                  <a:lnTo>
                    <a:pt x="1426" y="69"/>
                  </a:lnTo>
                  <a:lnTo>
                    <a:pt x="1423" y="62"/>
                  </a:lnTo>
                  <a:lnTo>
                    <a:pt x="1419" y="59"/>
                  </a:lnTo>
                  <a:lnTo>
                    <a:pt x="1412" y="55"/>
                  </a:lnTo>
                  <a:lnTo>
                    <a:pt x="1405" y="50"/>
                  </a:lnTo>
                  <a:lnTo>
                    <a:pt x="1402" y="43"/>
                  </a:lnTo>
                  <a:lnTo>
                    <a:pt x="1400" y="36"/>
                  </a:lnTo>
                  <a:lnTo>
                    <a:pt x="1409" y="29"/>
                  </a:lnTo>
                  <a:lnTo>
                    <a:pt x="1426" y="12"/>
                  </a:lnTo>
                  <a:lnTo>
                    <a:pt x="1431" y="7"/>
                  </a:lnTo>
                  <a:lnTo>
                    <a:pt x="1440" y="0"/>
                  </a:lnTo>
                  <a:lnTo>
                    <a:pt x="1442" y="0"/>
                  </a:lnTo>
                  <a:lnTo>
                    <a:pt x="1440" y="5"/>
                  </a:lnTo>
                  <a:lnTo>
                    <a:pt x="1440" y="17"/>
                  </a:lnTo>
                  <a:lnTo>
                    <a:pt x="1440" y="26"/>
                  </a:lnTo>
                  <a:lnTo>
                    <a:pt x="1435" y="33"/>
                  </a:lnTo>
                  <a:lnTo>
                    <a:pt x="1435" y="40"/>
                  </a:lnTo>
                  <a:lnTo>
                    <a:pt x="1440" y="52"/>
                  </a:lnTo>
                  <a:lnTo>
                    <a:pt x="1450" y="57"/>
                  </a:lnTo>
                  <a:lnTo>
                    <a:pt x="1457" y="55"/>
                  </a:lnTo>
                  <a:lnTo>
                    <a:pt x="1471" y="43"/>
                  </a:lnTo>
                  <a:lnTo>
                    <a:pt x="1487" y="38"/>
                  </a:lnTo>
                  <a:lnTo>
                    <a:pt x="1530" y="40"/>
                  </a:lnTo>
                  <a:lnTo>
                    <a:pt x="1542" y="38"/>
                  </a:lnTo>
                  <a:lnTo>
                    <a:pt x="1568" y="22"/>
                  </a:lnTo>
                  <a:lnTo>
                    <a:pt x="1580" y="24"/>
                  </a:lnTo>
                  <a:lnTo>
                    <a:pt x="1584" y="29"/>
                  </a:lnTo>
                  <a:lnTo>
                    <a:pt x="1596" y="50"/>
                  </a:lnTo>
                  <a:lnTo>
                    <a:pt x="1601" y="59"/>
                  </a:lnTo>
                  <a:lnTo>
                    <a:pt x="1608" y="64"/>
                  </a:lnTo>
                  <a:lnTo>
                    <a:pt x="1632" y="78"/>
                  </a:lnTo>
                  <a:lnTo>
                    <a:pt x="1643" y="83"/>
                  </a:lnTo>
                  <a:lnTo>
                    <a:pt x="1658" y="81"/>
                  </a:lnTo>
                  <a:lnTo>
                    <a:pt x="1672" y="76"/>
                  </a:lnTo>
                  <a:lnTo>
                    <a:pt x="1684" y="69"/>
                  </a:lnTo>
                  <a:lnTo>
                    <a:pt x="1688" y="62"/>
                  </a:lnTo>
                  <a:lnTo>
                    <a:pt x="1712" y="90"/>
                  </a:lnTo>
                  <a:lnTo>
                    <a:pt x="1731" y="102"/>
                  </a:lnTo>
                  <a:lnTo>
                    <a:pt x="1757" y="116"/>
                  </a:lnTo>
                  <a:lnTo>
                    <a:pt x="1766" y="123"/>
                  </a:lnTo>
                  <a:lnTo>
                    <a:pt x="1769" y="128"/>
                  </a:lnTo>
                  <a:lnTo>
                    <a:pt x="1769" y="133"/>
                  </a:lnTo>
                  <a:lnTo>
                    <a:pt x="1766" y="140"/>
                  </a:lnTo>
                  <a:lnTo>
                    <a:pt x="1769" y="149"/>
                  </a:lnTo>
                  <a:lnTo>
                    <a:pt x="1773" y="161"/>
                  </a:lnTo>
                  <a:lnTo>
                    <a:pt x="1795" y="197"/>
                  </a:lnTo>
                  <a:lnTo>
                    <a:pt x="1797" y="201"/>
                  </a:lnTo>
                  <a:lnTo>
                    <a:pt x="1797" y="206"/>
                  </a:lnTo>
                  <a:lnTo>
                    <a:pt x="1795" y="216"/>
                  </a:lnTo>
                  <a:lnTo>
                    <a:pt x="1790" y="225"/>
                  </a:lnTo>
                  <a:lnTo>
                    <a:pt x="1781" y="244"/>
                  </a:lnTo>
                  <a:lnTo>
                    <a:pt x="1773" y="258"/>
                  </a:lnTo>
                  <a:lnTo>
                    <a:pt x="1764" y="296"/>
                  </a:lnTo>
                  <a:lnTo>
                    <a:pt x="1759" y="303"/>
                  </a:lnTo>
                  <a:lnTo>
                    <a:pt x="1755" y="313"/>
                  </a:lnTo>
                  <a:lnTo>
                    <a:pt x="1750" y="318"/>
                  </a:lnTo>
                  <a:lnTo>
                    <a:pt x="1743" y="325"/>
                  </a:lnTo>
                  <a:lnTo>
                    <a:pt x="1736" y="329"/>
                  </a:lnTo>
                  <a:lnTo>
                    <a:pt x="1700" y="339"/>
                  </a:lnTo>
                  <a:lnTo>
                    <a:pt x="1695" y="341"/>
                  </a:lnTo>
                  <a:lnTo>
                    <a:pt x="1688" y="346"/>
                  </a:lnTo>
                  <a:lnTo>
                    <a:pt x="1686" y="351"/>
                  </a:lnTo>
                  <a:lnTo>
                    <a:pt x="1681" y="363"/>
                  </a:lnTo>
                  <a:lnTo>
                    <a:pt x="1679" y="384"/>
                  </a:lnTo>
                  <a:lnTo>
                    <a:pt x="1674" y="396"/>
                  </a:lnTo>
                  <a:lnTo>
                    <a:pt x="1667" y="405"/>
                  </a:lnTo>
                  <a:lnTo>
                    <a:pt x="1658" y="412"/>
                  </a:lnTo>
                  <a:lnTo>
                    <a:pt x="1646" y="419"/>
                  </a:lnTo>
                  <a:lnTo>
                    <a:pt x="1622" y="426"/>
                  </a:lnTo>
                  <a:lnTo>
                    <a:pt x="1610" y="429"/>
                  </a:lnTo>
                  <a:lnTo>
                    <a:pt x="1601" y="426"/>
                  </a:lnTo>
                  <a:lnTo>
                    <a:pt x="1582" y="419"/>
                  </a:lnTo>
                  <a:lnTo>
                    <a:pt x="1575" y="419"/>
                  </a:lnTo>
                  <a:lnTo>
                    <a:pt x="1563" y="422"/>
                  </a:lnTo>
                  <a:lnTo>
                    <a:pt x="1542" y="443"/>
                  </a:lnTo>
                  <a:lnTo>
                    <a:pt x="1464" y="483"/>
                  </a:lnTo>
                  <a:lnTo>
                    <a:pt x="1442" y="486"/>
                  </a:lnTo>
                  <a:lnTo>
                    <a:pt x="1433" y="490"/>
                  </a:lnTo>
                  <a:lnTo>
                    <a:pt x="1414" y="505"/>
                  </a:lnTo>
                  <a:lnTo>
                    <a:pt x="1419" y="526"/>
                  </a:lnTo>
                  <a:lnTo>
                    <a:pt x="1416" y="571"/>
                  </a:lnTo>
                  <a:lnTo>
                    <a:pt x="1416" y="585"/>
                  </a:lnTo>
                  <a:lnTo>
                    <a:pt x="1419" y="606"/>
                  </a:lnTo>
                  <a:lnTo>
                    <a:pt x="1423" y="618"/>
                  </a:lnTo>
                  <a:lnTo>
                    <a:pt x="1428" y="628"/>
                  </a:lnTo>
                  <a:lnTo>
                    <a:pt x="1433" y="635"/>
                  </a:lnTo>
                  <a:lnTo>
                    <a:pt x="1447" y="642"/>
                  </a:lnTo>
                  <a:lnTo>
                    <a:pt x="1454" y="647"/>
                  </a:lnTo>
                  <a:lnTo>
                    <a:pt x="1461" y="661"/>
                  </a:lnTo>
                  <a:lnTo>
                    <a:pt x="1466" y="673"/>
                  </a:lnTo>
                  <a:close/>
                </a:path>
              </a:pathLst>
            </a:custGeom>
            <a:grpFill/>
            <a:ln w="6350" cap="rnd" cmpd="sng">
              <a:solidFill>
                <a:schemeClr val="bg1"/>
              </a:solidFill>
            </a:ln>
            <a:effectLst/>
          </p:spPr>
          <p:txBody>
            <a:bodyPr/>
            <a:lstStyle/>
            <a:p>
              <a:pPr defTabSz="1828434" fontAlgn="auto">
                <a:spcBef>
                  <a:spcPts val="0"/>
                </a:spcBef>
                <a:spcAft>
                  <a:spcPts val="0"/>
                </a:spcAft>
                <a:defRPr/>
              </a:pPr>
              <a:endParaRPr lang="en-US">
                <a:solidFill>
                  <a:srgbClr val="464646"/>
                </a:solidFill>
                <a:latin typeface="+mn-lt"/>
                <a:ea typeface="+mn-ea"/>
              </a:endParaRPr>
            </a:p>
          </p:txBody>
        </p:sp>
        <p:sp>
          <p:nvSpPr>
            <p:cNvPr id="195" name="Freeform 25">
              <a:extLst>
                <a:ext uri="{FF2B5EF4-FFF2-40B4-BE49-F238E27FC236}">
                  <a16:creationId xmlns:a16="http://schemas.microsoft.com/office/drawing/2014/main" id="{12FF9BD4-84AA-401D-9EA9-BD4D0F1E4972}"/>
                </a:ext>
              </a:extLst>
            </p:cNvPr>
            <p:cNvSpPr>
              <a:spLocks/>
            </p:cNvSpPr>
            <p:nvPr/>
          </p:nvSpPr>
          <p:spPr bwMode="auto">
            <a:xfrm>
              <a:off x="8309804" y="1994153"/>
              <a:ext cx="451287" cy="349416"/>
            </a:xfrm>
            <a:custGeom>
              <a:avLst/>
              <a:gdLst>
                <a:gd name="T0" fmla="*/ 17 w 287"/>
                <a:gd name="T1" fmla="*/ 156 h 223"/>
                <a:gd name="T2" fmla="*/ 17 w 287"/>
                <a:gd name="T3" fmla="*/ 156 h 223"/>
                <a:gd name="T4" fmla="*/ 10 w 287"/>
                <a:gd name="T5" fmla="*/ 151 h 223"/>
                <a:gd name="T6" fmla="*/ 3 w 287"/>
                <a:gd name="T7" fmla="*/ 142 h 223"/>
                <a:gd name="T8" fmla="*/ 0 w 287"/>
                <a:gd name="T9" fmla="*/ 133 h 223"/>
                <a:gd name="T10" fmla="*/ 0 w 287"/>
                <a:gd name="T11" fmla="*/ 123 h 223"/>
                <a:gd name="T12" fmla="*/ 3 w 287"/>
                <a:gd name="T13" fmla="*/ 121 h 223"/>
                <a:gd name="T14" fmla="*/ 5 w 287"/>
                <a:gd name="T15" fmla="*/ 111 h 223"/>
                <a:gd name="T16" fmla="*/ 8 w 287"/>
                <a:gd name="T17" fmla="*/ 104 h 223"/>
                <a:gd name="T18" fmla="*/ 26 w 287"/>
                <a:gd name="T19" fmla="*/ 109 h 223"/>
                <a:gd name="T20" fmla="*/ 36 w 287"/>
                <a:gd name="T21" fmla="*/ 106 h 223"/>
                <a:gd name="T22" fmla="*/ 45 w 287"/>
                <a:gd name="T23" fmla="*/ 102 h 223"/>
                <a:gd name="T24" fmla="*/ 50 w 287"/>
                <a:gd name="T25" fmla="*/ 97 h 223"/>
                <a:gd name="T26" fmla="*/ 57 w 287"/>
                <a:gd name="T27" fmla="*/ 88 h 223"/>
                <a:gd name="T28" fmla="*/ 60 w 287"/>
                <a:gd name="T29" fmla="*/ 80 h 223"/>
                <a:gd name="T30" fmla="*/ 100 w 287"/>
                <a:gd name="T31" fmla="*/ 40 h 223"/>
                <a:gd name="T32" fmla="*/ 121 w 287"/>
                <a:gd name="T33" fmla="*/ 24 h 223"/>
                <a:gd name="T34" fmla="*/ 133 w 287"/>
                <a:gd name="T35" fmla="*/ 16 h 223"/>
                <a:gd name="T36" fmla="*/ 138 w 287"/>
                <a:gd name="T37" fmla="*/ 12 h 223"/>
                <a:gd name="T38" fmla="*/ 138 w 287"/>
                <a:gd name="T39" fmla="*/ 2 h 223"/>
                <a:gd name="T40" fmla="*/ 159 w 287"/>
                <a:gd name="T41" fmla="*/ 0 h 223"/>
                <a:gd name="T42" fmla="*/ 164 w 287"/>
                <a:gd name="T43" fmla="*/ 5 h 223"/>
                <a:gd name="T44" fmla="*/ 192 w 287"/>
                <a:gd name="T45" fmla="*/ 35 h 223"/>
                <a:gd name="T46" fmla="*/ 194 w 287"/>
                <a:gd name="T47" fmla="*/ 38 h 223"/>
                <a:gd name="T48" fmla="*/ 194 w 287"/>
                <a:gd name="T49" fmla="*/ 35 h 223"/>
                <a:gd name="T50" fmla="*/ 194 w 287"/>
                <a:gd name="T51" fmla="*/ 31 h 223"/>
                <a:gd name="T52" fmla="*/ 199 w 287"/>
                <a:gd name="T53" fmla="*/ 24 h 223"/>
                <a:gd name="T54" fmla="*/ 211 w 287"/>
                <a:gd name="T55" fmla="*/ 16 h 223"/>
                <a:gd name="T56" fmla="*/ 220 w 287"/>
                <a:gd name="T57" fmla="*/ 24 h 223"/>
                <a:gd name="T58" fmla="*/ 225 w 287"/>
                <a:gd name="T59" fmla="*/ 31 h 223"/>
                <a:gd name="T60" fmla="*/ 235 w 287"/>
                <a:gd name="T61" fmla="*/ 38 h 223"/>
                <a:gd name="T62" fmla="*/ 239 w 287"/>
                <a:gd name="T63" fmla="*/ 45 h 223"/>
                <a:gd name="T64" fmla="*/ 244 w 287"/>
                <a:gd name="T65" fmla="*/ 59 h 223"/>
                <a:gd name="T66" fmla="*/ 251 w 287"/>
                <a:gd name="T67" fmla="*/ 61 h 223"/>
                <a:gd name="T68" fmla="*/ 253 w 287"/>
                <a:gd name="T69" fmla="*/ 66 h 223"/>
                <a:gd name="T70" fmla="*/ 253 w 287"/>
                <a:gd name="T71" fmla="*/ 69 h 223"/>
                <a:gd name="T72" fmla="*/ 253 w 287"/>
                <a:gd name="T73" fmla="*/ 71 h 223"/>
                <a:gd name="T74" fmla="*/ 253 w 287"/>
                <a:gd name="T75" fmla="*/ 95 h 223"/>
                <a:gd name="T76" fmla="*/ 258 w 287"/>
                <a:gd name="T77" fmla="*/ 125 h 223"/>
                <a:gd name="T78" fmla="*/ 265 w 287"/>
                <a:gd name="T79" fmla="*/ 140 h 223"/>
                <a:gd name="T80" fmla="*/ 287 w 287"/>
                <a:gd name="T81" fmla="*/ 168 h 223"/>
                <a:gd name="T82" fmla="*/ 237 w 287"/>
                <a:gd name="T83" fmla="*/ 170 h 223"/>
                <a:gd name="T84" fmla="*/ 204 w 287"/>
                <a:gd name="T85" fmla="*/ 178 h 223"/>
                <a:gd name="T86" fmla="*/ 194 w 287"/>
                <a:gd name="T87" fmla="*/ 182 h 223"/>
                <a:gd name="T88" fmla="*/ 190 w 287"/>
                <a:gd name="T89" fmla="*/ 189 h 223"/>
                <a:gd name="T90" fmla="*/ 190 w 287"/>
                <a:gd name="T91" fmla="*/ 194 h 223"/>
                <a:gd name="T92" fmla="*/ 187 w 287"/>
                <a:gd name="T93" fmla="*/ 199 h 223"/>
                <a:gd name="T94" fmla="*/ 185 w 287"/>
                <a:gd name="T95" fmla="*/ 204 h 223"/>
                <a:gd name="T96" fmla="*/ 178 w 287"/>
                <a:gd name="T97" fmla="*/ 211 h 223"/>
                <a:gd name="T98" fmla="*/ 164 w 287"/>
                <a:gd name="T99" fmla="*/ 213 h 223"/>
                <a:gd name="T100" fmla="*/ 157 w 287"/>
                <a:gd name="T101" fmla="*/ 213 h 223"/>
                <a:gd name="T102" fmla="*/ 142 w 287"/>
                <a:gd name="T103" fmla="*/ 211 h 223"/>
                <a:gd name="T104" fmla="*/ 131 w 287"/>
                <a:gd name="T105" fmla="*/ 206 h 223"/>
                <a:gd name="T106" fmla="*/ 114 w 287"/>
                <a:gd name="T107" fmla="*/ 211 h 223"/>
                <a:gd name="T108" fmla="*/ 95 w 287"/>
                <a:gd name="T109" fmla="*/ 218 h 223"/>
                <a:gd name="T110" fmla="*/ 52 w 287"/>
                <a:gd name="T111" fmla="*/ 223 h 223"/>
                <a:gd name="T112" fmla="*/ 43 w 287"/>
                <a:gd name="T113" fmla="*/ 220 h 223"/>
                <a:gd name="T114" fmla="*/ 38 w 287"/>
                <a:gd name="T115" fmla="*/ 213 h 223"/>
                <a:gd name="T116" fmla="*/ 34 w 287"/>
                <a:gd name="T117" fmla="*/ 208 h 223"/>
                <a:gd name="T118" fmla="*/ 24 w 287"/>
                <a:gd name="T119" fmla="*/ 199 h 223"/>
                <a:gd name="T120" fmla="*/ 24 w 287"/>
                <a:gd name="T121" fmla="*/ 168 h 223"/>
                <a:gd name="T122" fmla="*/ 22 w 287"/>
                <a:gd name="T123" fmla="*/ 161 h 223"/>
                <a:gd name="T124" fmla="*/ 17 w 287"/>
                <a:gd name="T125" fmla="*/ 156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7" h="223">
                  <a:moveTo>
                    <a:pt x="17" y="156"/>
                  </a:moveTo>
                  <a:lnTo>
                    <a:pt x="17" y="156"/>
                  </a:lnTo>
                  <a:lnTo>
                    <a:pt x="10" y="151"/>
                  </a:lnTo>
                  <a:lnTo>
                    <a:pt x="3" y="142"/>
                  </a:lnTo>
                  <a:lnTo>
                    <a:pt x="0" y="133"/>
                  </a:lnTo>
                  <a:lnTo>
                    <a:pt x="0" y="123"/>
                  </a:lnTo>
                  <a:lnTo>
                    <a:pt x="3" y="121"/>
                  </a:lnTo>
                  <a:lnTo>
                    <a:pt x="5" y="111"/>
                  </a:lnTo>
                  <a:lnTo>
                    <a:pt x="8" y="104"/>
                  </a:lnTo>
                  <a:lnTo>
                    <a:pt x="26" y="109"/>
                  </a:lnTo>
                  <a:lnTo>
                    <a:pt x="36" y="106"/>
                  </a:lnTo>
                  <a:lnTo>
                    <a:pt x="45" y="102"/>
                  </a:lnTo>
                  <a:lnTo>
                    <a:pt x="50" y="97"/>
                  </a:lnTo>
                  <a:lnTo>
                    <a:pt x="57" y="88"/>
                  </a:lnTo>
                  <a:lnTo>
                    <a:pt x="60" y="80"/>
                  </a:lnTo>
                  <a:lnTo>
                    <a:pt x="100" y="40"/>
                  </a:lnTo>
                  <a:lnTo>
                    <a:pt x="121" y="24"/>
                  </a:lnTo>
                  <a:lnTo>
                    <a:pt x="133" y="16"/>
                  </a:lnTo>
                  <a:lnTo>
                    <a:pt x="138" y="12"/>
                  </a:lnTo>
                  <a:lnTo>
                    <a:pt x="138" y="2"/>
                  </a:lnTo>
                  <a:lnTo>
                    <a:pt x="159" y="0"/>
                  </a:lnTo>
                  <a:lnTo>
                    <a:pt x="164" y="5"/>
                  </a:lnTo>
                  <a:lnTo>
                    <a:pt x="192" y="35"/>
                  </a:lnTo>
                  <a:lnTo>
                    <a:pt x="194" y="38"/>
                  </a:lnTo>
                  <a:lnTo>
                    <a:pt x="194" y="35"/>
                  </a:lnTo>
                  <a:lnTo>
                    <a:pt x="194" y="31"/>
                  </a:lnTo>
                  <a:lnTo>
                    <a:pt x="199" y="24"/>
                  </a:lnTo>
                  <a:lnTo>
                    <a:pt x="211" y="16"/>
                  </a:lnTo>
                  <a:lnTo>
                    <a:pt x="220" y="24"/>
                  </a:lnTo>
                  <a:lnTo>
                    <a:pt x="225" y="31"/>
                  </a:lnTo>
                  <a:lnTo>
                    <a:pt x="235" y="38"/>
                  </a:lnTo>
                  <a:lnTo>
                    <a:pt x="239" y="45"/>
                  </a:lnTo>
                  <a:lnTo>
                    <a:pt x="244" y="59"/>
                  </a:lnTo>
                  <a:lnTo>
                    <a:pt x="251" y="61"/>
                  </a:lnTo>
                  <a:lnTo>
                    <a:pt x="253" y="66"/>
                  </a:lnTo>
                  <a:lnTo>
                    <a:pt x="253" y="69"/>
                  </a:lnTo>
                  <a:lnTo>
                    <a:pt x="253" y="71"/>
                  </a:lnTo>
                  <a:lnTo>
                    <a:pt x="253" y="95"/>
                  </a:lnTo>
                  <a:lnTo>
                    <a:pt x="258" y="125"/>
                  </a:lnTo>
                  <a:lnTo>
                    <a:pt x="265" y="140"/>
                  </a:lnTo>
                  <a:lnTo>
                    <a:pt x="287" y="168"/>
                  </a:lnTo>
                  <a:lnTo>
                    <a:pt x="237" y="170"/>
                  </a:lnTo>
                  <a:lnTo>
                    <a:pt x="204" y="178"/>
                  </a:lnTo>
                  <a:lnTo>
                    <a:pt x="194" y="182"/>
                  </a:lnTo>
                  <a:lnTo>
                    <a:pt x="190" y="189"/>
                  </a:lnTo>
                  <a:lnTo>
                    <a:pt x="190" y="194"/>
                  </a:lnTo>
                  <a:lnTo>
                    <a:pt x="187" y="199"/>
                  </a:lnTo>
                  <a:lnTo>
                    <a:pt x="185" y="204"/>
                  </a:lnTo>
                  <a:lnTo>
                    <a:pt x="178" y="211"/>
                  </a:lnTo>
                  <a:lnTo>
                    <a:pt x="164" y="213"/>
                  </a:lnTo>
                  <a:lnTo>
                    <a:pt x="157" y="213"/>
                  </a:lnTo>
                  <a:lnTo>
                    <a:pt x="142" y="211"/>
                  </a:lnTo>
                  <a:lnTo>
                    <a:pt x="131" y="206"/>
                  </a:lnTo>
                  <a:lnTo>
                    <a:pt x="114" y="211"/>
                  </a:lnTo>
                  <a:lnTo>
                    <a:pt x="95" y="218"/>
                  </a:lnTo>
                  <a:lnTo>
                    <a:pt x="52" y="223"/>
                  </a:lnTo>
                  <a:lnTo>
                    <a:pt x="43" y="220"/>
                  </a:lnTo>
                  <a:lnTo>
                    <a:pt x="38" y="213"/>
                  </a:lnTo>
                  <a:lnTo>
                    <a:pt x="34" y="208"/>
                  </a:lnTo>
                  <a:lnTo>
                    <a:pt x="24" y="199"/>
                  </a:lnTo>
                  <a:lnTo>
                    <a:pt x="24" y="168"/>
                  </a:lnTo>
                  <a:lnTo>
                    <a:pt x="22" y="161"/>
                  </a:lnTo>
                  <a:lnTo>
                    <a:pt x="17" y="156"/>
                  </a:lnTo>
                  <a:close/>
                </a:path>
              </a:pathLst>
            </a:custGeom>
            <a:grpFill/>
            <a:ln w="6350" cap="rnd" cmpd="sng">
              <a:solidFill>
                <a:schemeClr val="bg1"/>
              </a:solidFill>
            </a:ln>
            <a:effectLst/>
          </p:spPr>
          <p:txBody>
            <a:bodyPr/>
            <a:lstStyle/>
            <a:p>
              <a:pPr defTabSz="1828434" fontAlgn="auto">
                <a:spcBef>
                  <a:spcPts val="0"/>
                </a:spcBef>
                <a:spcAft>
                  <a:spcPts val="0"/>
                </a:spcAft>
                <a:defRPr/>
              </a:pPr>
              <a:endParaRPr lang="en-US">
                <a:solidFill>
                  <a:srgbClr val="464646"/>
                </a:solidFill>
                <a:latin typeface="+mn-lt"/>
                <a:ea typeface="+mn-ea"/>
              </a:endParaRPr>
            </a:p>
          </p:txBody>
        </p:sp>
      </p:grpSp>
      <p:sp>
        <p:nvSpPr>
          <p:cNvPr id="197" name="TextBox 196">
            <a:extLst>
              <a:ext uri="{FF2B5EF4-FFF2-40B4-BE49-F238E27FC236}">
                <a16:creationId xmlns:a16="http://schemas.microsoft.com/office/drawing/2014/main" id="{FE1154EF-7CCD-44E2-9C3C-BF5C0A532CDA}"/>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AUSTRIA MAP</a:t>
            </a:r>
          </a:p>
          <a:p>
            <a:r>
              <a:rPr lang="en-US" dirty="0">
                <a:solidFill>
                  <a:srgbClr val="464646"/>
                </a:solidFill>
                <a:latin typeface="Candara" panose="020E0502030303020204" pitchFamily="34" charset="0"/>
              </a:rPr>
              <a:t>Your Subtitle</a:t>
            </a:r>
          </a:p>
        </p:txBody>
      </p:sp>
      <p:sp>
        <p:nvSpPr>
          <p:cNvPr id="44" name="TextBox 43">
            <a:extLst>
              <a:ext uri="{FF2B5EF4-FFF2-40B4-BE49-F238E27FC236}">
                <a16:creationId xmlns:a16="http://schemas.microsoft.com/office/drawing/2014/main" id="{5600FB60-E877-486F-B36D-0A18BA0029A1}"/>
              </a:ext>
            </a:extLst>
          </p:cNvPr>
          <p:cNvSpPr txBox="1"/>
          <p:nvPr/>
        </p:nvSpPr>
        <p:spPr>
          <a:xfrm>
            <a:off x="9148434" y="1492142"/>
            <a:ext cx="3093400" cy="1523494"/>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45" name="TextBox 44">
            <a:extLst>
              <a:ext uri="{FF2B5EF4-FFF2-40B4-BE49-F238E27FC236}">
                <a16:creationId xmlns:a16="http://schemas.microsoft.com/office/drawing/2014/main" id="{5BDA8A3E-73FE-4D57-ADAD-9C82346EB284}"/>
              </a:ext>
            </a:extLst>
          </p:cNvPr>
          <p:cNvSpPr txBox="1"/>
          <p:nvPr/>
        </p:nvSpPr>
        <p:spPr>
          <a:xfrm>
            <a:off x="213759" y="2907269"/>
            <a:ext cx="3131292" cy="1523494"/>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46" name="TextBox 45">
            <a:extLst>
              <a:ext uri="{FF2B5EF4-FFF2-40B4-BE49-F238E27FC236}">
                <a16:creationId xmlns:a16="http://schemas.microsoft.com/office/drawing/2014/main" id="{70CA65AA-3587-4FFB-AC38-9CC96647398E}"/>
              </a:ext>
            </a:extLst>
          </p:cNvPr>
          <p:cNvSpPr txBox="1"/>
          <p:nvPr/>
        </p:nvSpPr>
        <p:spPr>
          <a:xfrm>
            <a:off x="7585460" y="4946524"/>
            <a:ext cx="4163660" cy="1138773"/>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grpSp>
        <p:nvGrpSpPr>
          <p:cNvPr id="47" name="Group 46">
            <a:extLst>
              <a:ext uri="{FF2B5EF4-FFF2-40B4-BE49-F238E27FC236}">
                <a16:creationId xmlns:a16="http://schemas.microsoft.com/office/drawing/2014/main" id="{059D7853-5BEF-4595-914C-238AE21A8182}"/>
              </a:ext>
            </a:extLst>
          </p:cNvPr>
          <p:cNvGrpSpPr/>
          <p:nvPr/>
        </p:nvGrpSpPr>
        <p:grpSpPr>
          <a:xfrm>
            <a:off x="2419342" y="2104906"/>
            <a:ext cx="3594912" cy="1375905"/>
            <a:chOff x="1068351" y="3041919"/>
            <a:chExt cx="3594912" cy="1375905"/>
          </a:xfrm>
        </p:grpSpPr>
        <p:sp>
          <p:nvSpPr>
            <p:cNvPr id="48" name="Freeform: Shape 47">
              <a:extLst>
                <a:ext uri="{FF2B5EF4-FFF2-40B4-BE49-F238E27FC236}">
                  <a16:creationId xmlns:a16="http://schemas.microsoft.com/office/drawing/2014/main" id="{E77E0645-7C06-4960-B0EF-33A77C710990}"/>
                </a:ext>
              </a:extLst>
            </p:cNvPr>
            <p:cNvSpPr>
              <a:spLocks noChangeAspect="1"/>
            </p:cNvSpPr>
            <p:nvPr/>
          </p:nvSpPr>
          <p:spPr>
            <a:xfrm>
              <a:off x="1068351" y="3041919"/>
              <a:ext cx="3594912" cy="1375905"/>
            </a:xfrm>
            <a:custGeom>
              <a:avLst/>
              <a:gdLst>
                <a:gd name="connsiteX0" fmla="*/ 3046272 w 3594912"/>
                <a:gd name="connsiteY0" fmla="*/ 0 h 1375905"/>
                <a:gd name="connsiteX1" fmla="*/ 3594912 w 3594912"/>
                <a:gd name="connsiteY1" fmla="*/ 548640 h 1375905"/>
                <a:gd name="connsiteX2" fmla="*/ 3156842 w 3594912"/>
                <a:gd name="connsiteY2" fmla="*/ 1086134 h 1375905"/>
                <a:gd name="connsiteX3" fmla="*/ 3131298 w 3594912"/>
                <a:gd name="connsiteY3" fmla="*/ 1088709 h 1375905"/>
                <a:gd name="connsiteX4" fmla="*/ 3041549 w 3594912"/>
                <a:gd name="connsiteY4" fmla="*/ 1375905 h 1375905"/>
                <a:gd name="connsiteX5" fmla="*/ 2951493 w 3594912"/>
                <a:gd name="connsiteY5" fmla="*/ 1087726 h 1375905"/>
                <a:gd name="connsiteX6" fmla="*/ 2935702 w 3594912"/>
                <a:gd name="connsiteY6" fmla="*/ 1086134 h 1375905"/>
                <a:gd name="connsiteX7" fmla="*/ 2570321 w 3594912"/>
                <a:gd name="connsiteY7" fmla="*/ 821730 h 1375905"/>
                <a:gd name="connsiteX8" fmla="*/ 2564804 w 3594912"/>
                <a:gd name="connsiteY8" fmla="*/ 809904 h 1375905"/>
                <a:gd name="connsiteX9" fmla="*/ 254381 w 3594912"/>
                <a:gd name="connsiteY9" fmla="*/ 809904 h 1375905"/>
                <a:gd name="connsiteX10" fmla="*/ 0 w 3594912"/>
                <a:gd name="connsiteY10" fmla="*/ 555525 h 1375905"/>
                <a:gd name="connsiteX11" fmla="*/ 254381 w 3594912"/>
                <a:gd name="connsiteY11" fmla="*/ 301146 h 1375905"/>
                <a:gd name="connsiteX12" fmla="*/ 2559168 w 3594912"/>
                <a:gd name="connsiteY12" fmla="*/ 301146 h 1375905"/>
                <a:gd name="connsiteX13" fmla="*/ 2591331 w 3594912"/>
                <a:gd name="connsiteY13" fmla="*/ 241890 h 1375905"/>
                <a:gd name="connsiteX14" fmla="*/ 3046272 w 3594912"/>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94912" h="1375905">
                  <a:moveTo>
                    <a:pt x="3046272" y="0"/>
                  </a:moveTo>
                  <a:cubicBezTo>
                    <a:pt x="3349278" y="0"/>
                    <a:pt x="3594912" y="245634"/>
                    <a:pt x="3594912" y="548640"/>
                  </a:cubicBezTo>
                  <a:cubicBezTo>
                    <a:pt x="3594912" y="813770"/>
                    <a:pt x="3406849" y="1034975"/>
                    <a:pt x="3156842" y="1086134"/>
                  </a:cubicBezTo>
                  <a:lnTo>
                    <a:pt x="3131298" y="1088709"/>
                  </a:lnTo>
                  <a:lnTo>
                    <a:pt x="3041549" y="1375905"/>
                  </a:lnTo>
                  <a:lnTo>
                    <a:pt x="2951493" y="1087726"/>
                  </a:lnTo>
                  <a:lnTo>
                    <a:pt x="2935702" y="1086134"/>
                  </a:lnTo>
                  <a:cubicBezTo>
                    <a:pt x="2779448" y="1054160"/>
                    <a:pt x="2647391" y="955761"/>
                    <a:pt x="2570321" y="821730"/>
                  </a:cubicBezTo>
                  <a:lnTo>
                    <a:pt x="2564804" y="809904"/>
                  </a:lnTo>
                  <a:lnTo>
                    <a:pt x="254381" y="809904"/>
                  </a:lnTo>
                  <a:cubicBezTo>
                    <a:pt x="113891" y="809904"/>
                    <a:pt x="0" y="696015"/>
                    <a:pt x="0" y="555525"/>
                  </a:cubicBezTo>
                  <a:cubicBezTo>
                    <a:pt x="0" y="415036"/>
                    <a:pt x="113891" y="301146"/>
                    <a:pt x="254381" y="301146"/>
                  </a:cubicBezTo>
                  <a:lnTo>
                    <a:pt x="2559168" y="301146"/>
                  </a:lnTo>
                  <a:lnTo>
                    <a:pt x="2591331" y="241890"/>
                  </a:lnTo>
                  <a:cubicBezTo>
                    <a:pt x="2689926" y="95951"/>
                    <a:pt x="2856893" y="0"/>
                    <a:pt x="3046272" y="0"/>
                  </a:cubicBez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9" name="Oval 48">
              <a:extLst>
                <a:ext uri="{FF2B5EF4-FFF2-40B4-BE49-F238E27FC236}">
                  <a16:creationId xmlns:a16="http://schemas.microsoft.com/office/drawing/2014/main" id="{16E317ED-69D0-40AF-BF21-07003ED948C2}"/>
                </a:ext>
              </a:extLst>
            </p:cNvPr>
            <p:cNvSpPr>
              <a:spLocks noChangeAspect="1"/>
            </p:cNvSpPr>
            <p:nvPr/>
          </p:nvSpPr>
          <p:spPr>
            <a:xfrm>
              <a:off x="3698420" y="3181533"/>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0" name="Graphic 26" descr="Hike">
              <a:extLst>
                <a:ext uri="{FF2B5EF4-FFF2-40B4-BE49-F238E27FC236}">
                  <a16:creationId xmlns:a16="http://schemas.microsoft.com/office/drawing/2014/main" id="{0679C295-78FB-41E0-9902-0B2A121F4410}"/>
                </a:ext>
              </a:extLst>
            </p:cNvPr>
            <p:cNvGrpSpPr>
              <a:grpSpLocks noChangeAspect="1"/>
            </p:cNvGrpSpPr>
            <p:nvPr/>
          </p:nvGrpSpPr>
          <p:grpSpPr>
            <a:xfrm>
              <a:off x="3815650" y="3311749"/>
              <a:ext cx="548640" cy="548640"/>
              <a:chOff x="5638800" y="2971800"/>
              <a:chExt cx="914400" cy="914400"/>
            </a:xfrm>
            <a:solidFill>
              <a:srgbClr val="4D4D4D"/>
            </a:solidFill>
          </p:grpSpPr>
          <p:sp>
            <p:nvSpPr>
              <p:cNvPr id="52" name="Freeform: Shape 51">
                <a:extLst>
                  <a:ext uri="{FF2B5EF4-FFF2-40B4-BE49-F238E27FC236}">
                    <a16:creationId xmlns:a16="http://schemas.microsoft.com/office/drawing/2014/main" id="{DF764DB5-0B18-47FD-8F8E-55E69882DBF8}"/>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53" name="Freeform: Shape 52">
                <a:extLst>
                  <a:ext uri="{FF2B5EF4-FFF2-40B4-BE49-F238E27FC236}">
                    <a16:creationId xmlns:a16="http://schemas.microsoft.com/office/drawing/2014/main" id="{90F7F95E-C12D-4AFE-A467-94442E1AE4C2}"/>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54" name="Freeform: Shape 53">
                <a:extLst>
                  <a:ext uri="{FF2B5EF4-FFF2-40B4-BE49-F238E27FC236}">
                    <a16:creationId xmlns:a16="http://schemas.microsoft.com/office/drawing/2014/main" id="{94AFD01E-8171-4694-B79D-0791E0B8A17E}"/>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sp>
          <p:nvSpPr>
            <p:cNvPr id="51" name="Text Box 10">
              <a:extLst>
                <a:ext uri="{FF2B5EF4-FFF2-40B4-BE49-F238E27FC236}">
                  <a16:creationId xmlns:a16="http://schemas.microsoft.com/office/drawing/2014/main" id="{FB8312D5-EC0A-4D57-80B0-4342F09B943A}"/>
                </a:ext>
              </a:extLst>
            </p:cNvPr>
            <p:cNvSpPr txBox="1">
              <a:spLocks noChangeArrowheads="1"/>
            </p:cNvSpPr>
            <p:nvPr/>
          </p:nvSpPr>
          <p:spPr bwMode="auto">
            <a:xfrm>
              <a:off x="1336436" y="3426168"/>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pSp>
        <p:nvGrpSpPr>
          <p:cNvPr id="55" name="Group 54">
            <a:extLst>
              <a:ext uri="{FF2B5EF4-FFF2-40B4-BE49-F238E27FC236}">
                <a16:creationId xmlns:a16="http://schemas.microsoft.com/office/drawing/2014/main" id="{3FF55298-B343-436E-8841-7F431B96FBDB}"/>
              </a:ext>
            </a:extLst>
          </p:cNvPr>
          <p:cNvGrpSpPr/>
          <p:nvPr/>
        </p:nvGrpSpPr>
        <p:grpSpPr>
          <a:xfrm>
            <a:off x="7584937" y="662943"/>
            <a:ext cx="3509383" cy="1375905"/>
            <a:chOff x="5365323" y="1470099"/>
            <a:chExt cx="3509383" cy="1375905"/>
          </a:xfrm>
        </p:grpSpPr>
        <p:sp>
          <p:nvSpPr>
            <p:cNvPr id="56" name="Freeform: Shape 55">
              <a:extLst>
                <a:ext uri="{FF2B5EF4-FFF2-40B4-BE49-F238E27FC236}">
                  <a16:creationId xmlns:a16="http://schemas.microsoft.com/office/drawing/2014/main" id="{EF8344A5-578C-470E-974D-0C8373110507}"/>
                </a:ext>
              </a:extLst>
            </p:cNvPr>
            <p:cNvSpPr>
              <a:spLocks noChangeAspect="1"/>
            </p:cNvSpPr>
            <p:nvPr/>
          </p:nvSpPr>
          <p:spPr>
            <a:xfrm>
              <a:off x="5365323" y="1470099"/>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7" name="Oval 56">
              <a:extLst>
                <a:ext uri="{FF2B5EF4-FFF2-40B4-BE49-F238E27FC236}">
                  <a16:creationId xmlns:a16="http://schemas.microsoft.com/office/drawing/2014/main" id="{FFF40D43-8D78-43C6-A9CF-C2F25B93A0C1}"/>
                </a:ext>
              </a:extLst>
            </p:cNvPr>
            <p:cNvSpPr>
              <a:spLocks noChangeAspect="1"/>
            </p:cNvSpPr>
            <p:nvPr/>
          </p:nvSpPr>
          <p:spPr>
            <a:xfrm>
              <a:off x="5500583" y="1589817"/>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8" name="Graphic 57" descr="Tent">
              <a:extLst>
                <a:ext uri="{FF2B5EF4-FFF2-40B4-BE49-F238E27FC236}">
                  <a16:creationId xmlns:a16="http://schemas.microsoft.com/office/drawing/2014/main" id="{44773F52-8DF5-43CE-B566-4C92062215E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25312" y="1689553"/>
              <a:ext cx="548640" cy="548640"/>
            </a:xfrm>
            <a:prstGeom prst="rect">
              <a:avLst/>
            </a:prstGeom>
          </p:spPr>
        </p:pic>
        <p:sp>
          <p:nvSpPr>
            <p:cNvPr id="59" name="Text Box 10">
              <a:extLst>
                <a:ext uri="{FF2B5EF4-FFF2-40B4-BE49-F238E27FC236}">
                  <a16:creationId xmlns:a16="http://schemas.microsoft.com/office/drawing/2014/main" id="{7EC5D038-71F2-4700-9B04-8AC649F3BA98}"/>
                </a:ext>
              </a:extLst>
            </p:cNvPr>
            <p:cNvSpPr txBox="1">
              <a:spLocks noChangeArrowheads="1"/>
            </p:cNvSpPr>
            <p:nvPr/>
          </p:nvSpPr>
          <p:spPr bwMode="auto">
            <a:xfrm>
              <a:off x="6591768" y="1860060"/>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aphicFrame>
        <p:nvGraphicFramePr>
          <p:cNvPr id="60" name="Chart 59">
            <a:extLst>
              <a:ext uri="{FF2B5EF4-FFF2-40B4-BE49-F238E27FC236}">
                <a16:creationId xmlns:a16="http://schemas.microsoft.com/office/drawing/2014/main" id="{D0B4CE8A-153E-4842-9663-1C945E115C73}"/>
              </a:ext>
            </a:extLst>
          </p:cNvPr>
          <p:cNvGraphicFramePr>
            <a:graphicFrameLocks noChangeAspect="1"/>
          </p:cNvGraphicFramePr>
          <p:nvPr>
            <p:extLst/>
          </p:nvPr>
        </p:nvGraphicFramePr>
        <p:xfrm>
          <a:off x="7400186" y="418140"/>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1" name="Chart 60">
            <a:extLst>
              <a:ext uri="{FF2B5EF4-FFF2-40B4-BE49-F238E27FC236}">
                <a16:creationId xmlns:a16="http://schemas.microsoft.com/office/drawing/2014/main" id="{A63BCA5A-A838-430C-8E03-695A76AB25F3}"/>
              </a:ext>
            </a:extLst>
          </p:cNvPr>
          <p:cNvGraphicFramePr>
            <a:graphicFrameLocks noChangeAspect="1"/>
          </p:cNvGraphicFramePr>
          <p:nvPr>
            <p:extLst/>
          </p:nvPr>
        </p:nvGraphicFramePr>
        <p:xfrm>
          <a:off x="4733474" y="1881746"/>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62" name="Group 61">
            <a:extLst>
              <a:ext uri="{FF2B5EF4-FFF2-40B4-BE49-F238E27FC236}">
                <a16:creationId xmlns:a16="http://schemas.microsoft.com/office/drawing/2014/main" id="{EEB3762A-5C04-4AB2-9D8C-13E5415EF9B8}"/>
              </a:ext>
            </a:extLst>
          </p:cNvPr>
          <p:cNvGrpSpPr/>
          <p:nvPr/>
        </p:nvGrpSpPr>
        <p:grpSpPr>
          <a:xfrm>
            <a:off x="6424690" y="3838140"/>
            <a:ext cx="3509383" cy="1375905"/>
            <a:chOff x="5011839" y="4261539"/>
            <a:chExt cx="3509383" cy="1375905"/>
          </a:xfrm>
        </p:grpSpPr>
        <p:grpSp>
          <p:nvGrpSpPr>
            <p:cNvPr id="63" name="Group 62">
              <a:extLst>
                <a:ext uri="{FF2B5EF4-FFF2-40B4-BE49-F238E27FC236}">
                  <a16:creationId xmlns:a16="http://schemas.microsoft.com/office/drawing/2014/main" id="{785CB93D-30DD-4C3A-B435-B394DDEDAD6C}"/>
                </a:ext>
              </a:extLst>
            </p:cNvPr>
            <p:cNvGrpSpPr/>
            <p:nvPr/>
          </p:nvGrpSpPr>
          <p:grpSpPr>
            <a:xfrm>
              <a:off x="5011839" y="4261539"/>
              <a:ext cx="3509383" cy="1375905"/>
              <a:chOff x="6611704" y="3606840"/>
              <a:chExt cx="3509383" cy="1375905"/>
            </a:xfrm>
          </p:grpSpPr>
          <p:sp>
            <p:nvSpPr>
              <p:cNvPr id="65" name="Freeform: Shape 64">
                <a:extLst>
                  <a:ext uri="{FF2B5EF4-FFF2-40B4-BE49-F238E27FC236}">
                    <a16:creationId xmlns:a16="http://schemas.microsoft.com/office/drawing/2014/main" id="{0C9DC0A6-530C-4EB5-B039-F4D6E07929AA}"/>
                  </a:ext>
                </a:extLst>
              </p:cNvPr>
              <p:cNvSpPr>
                <a:spLocks noChangeAspect="1"/>
              </p:cNvSpPr>
              <p:nvPr/>
            </p:nvSpPr>
            <p:spPr>
              <a:xfrm>
                <a:off x="6611704" y="3606840"/>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6" name="Text Box 10">
                <a:extLst>
                  <a:ext uri="{FF2B5EF4-FFF2-40B4-BE49-F238E27FC236}">
                    <a16:creationId xmlns:a16="http://schemas.microsoft.com/office/drawing/2014/main" id="{7E69BC18-3B65-4276-A5FC-A1D861B1239D}"/>
                  </a:ext>
                </a:extLst>
              </p:cNvPr>
              <p:cNvSpPr txBox="1">
                <a:spLocks noChangeArrowheads="1"/>
              </p:cNvSpPr>
              <p:nvPr/>
            </p:nvSpPr>
            <p:spPr bwMode="auto">
              <a:xfrm>
                <a:off x="7687080" y="4025905"/>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sp>
            <p:nvSpPr>
              <p:cNvPr id="67" name="Oval 66">
                <a:extLst>
                  <a:ext uri="{FF2B5EF4-FFF2-40B4-BE49-F238E27FC236}">
                    <a16:creationId xmlns:a16="http://schemas.microsoft.com/office/drawing/2014/main" id="{4BC18BB0-6FE2-4014-91A1-09B6C4DA92E6}"/>
                  </a:ext>
                </a:extLst>
              </p:cNvPr>
              <p:cNvSpPr>
                <a:spLocks noChangeAspect="1"/>
              </p:cNvSpPr>
              <p:nvPr/>
            </p:nvSpPr>
            <p:spPr>
              <a:xfrm>
                <a:off x="6744141" y="3746454"/>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4" name="Freeform 3">
              <a:extLst>
                <a:ext uri="{FF2B5EF4-FFF2-40B4-BE49-F238E27FC236}">
                  <a16:creationId xmlns:a16="http://schemas.microsoft.com/office/drawing/2014/main" id="{F813AD2E-CC44-4EE0-AC9A-E50DC6AF38EB}"/>
                </a:ext>
              </a:extLst>
            </p:cNvPr>
            <p:cNvSpPr>
              <a:spLocks noChangeAspect="1" noChangeArrowheads="1"/>
            </p:cNvSpPr>
            <p:nvPr/>
          </p:nvSpPr>
          <p:spPr bwMode="auto">
            <a:xfrm>
              <a:off x="5334426" y="4611706"/>
              <a:ext cx="424618" cy="365760"/>
            </a:xfrm>
            <a:custGeom>
              <a:avLst/>
              <a:gdLst>
                <a:gd name="T0" fmla="*/ 592 w 889"/>
                <a:gd name="T1" fmla="*/ 134 h 769"/>
                <a:gd name="T2" fmla="*/ 655 w 889"/>
                <a:gd name="T3" fmla="*/ 64 h 769"/>
                <a:gd name="T4" fmla="*/ 592 w 889"/>
                <a:gd name="T5" fmla="*/ 0 h 769"/>
                <a:gd name="T6" fmla="*/ 528 w 889"/>
                <a:gd name="T7" fmla="*/ 64 h 769"/>
                <a:gd name="T8" fmla="*/ 592 w 889"/>
                <a:gd name="T9" fmla="*/ 134 h 769"/>
                <a:gd name="T10" fmla="*/ 705 w 889"/>
                <a:gd name="T11" fmla="*/ 395 h 769"/>
                <a:gd name="T12" fmla="*/ 521 w 889"/>
                <a:gd name="T13" fmla="*/ 578 h 769"/>
                <a:gd name="T14" fmla="*/ 705 w 889"/>
                <a:gd name="T15" fmla="*/ 768 h 769"/>
                <a:gd name="T16" fmla="*/ 888 w 889"/>
                <a:gd name="T17" fmla="*/ 578 h 769"/>
                <a:gd name="T18" fmla="*/ 705 w 889"/>
                <a:gd name="T19" fmla="*/ 395 h 769"/>
                <a:gd name="T20" fmla="*/ 705 w 889"/>
                <a:gd name="T21" fmla="*/ 712 h 769"/>
                <a:gd name="T22" fmla="*/ 571 w 889"/>
                <a:gd name="T23" fmla="*/ 578 h 769"/>
                <a:gd name="T24" fmla="*/ 705 w 889"/>
                <a:gd name="T25" fmla="*/ 451 h 769"/>
                <a:gd name="T26" fmla="*/ 831 w 889"/>
                <a:gd name="T27" fmla="*/ 578 h 769"/>
                <a:gd name="T28" fmla="*/ 705 w 889"/>
                <a:gd name="T29" fmla="*/ 712 h 769"/>
                <a:gd name="T30" fmla="*/ 549 w 889"/>
                <a:gd name="T31" fmla="*/ 324 h 769"/>
                <a:gd name="T32" fmla="*/ 705 w 889"/>
                <a:gd name="T33" fmla="*/ 324 h 769"/>
                <a:gd name="T34" fmla="*/ 705 w 889"/>
                <a:gd name="T35" fmla="*/ 254 h 769"/>
                <a:gd name="T36" fmla="*/ 585 w 889"/>
                <a:gd name="T37" fmla="*/ 254 h 769"/>
                <a:gd name="T38" fmla="*/ 514 w 889"/>
                <a:gd name="T39" fmla="*/ 134 h 769"/>
                <a:gd name="T40" fmla="*/ 458 w 889"/>
                <a:gd name="T41" fmla="*/ 106 h 769"/>
                <a:gd name="T42" fmla="*/ 416 w 889"/>
                <a:gd name="T43" fmla="*/ 127 h 769"/>
                <a:gd name="T44" fmla="*/ 282 w 889"/>
                <a:gd name="T45" fmla="*/ 261 h 769"/>
                <a:gd name="T46" fmla="*/ 261 w 889"/>
                <a:gd name="T47" fmla="*/ 303 h 769"/>
                <a:gd name="T48" fmla="*/ 289 w 889"/>
                <a:gd name="T49" fmla="*/ 360 h 769"/>
                <a:gd name="T50" fmla="*/ 416 w 889"/>
                <a:gd name="T51" fmla="*/ 437 h 769"/>
                <a:gd name="T52" fmla="*/ 416 w 889"/>
                <a:gd name="T53" fmla="*/ 620 h 769"/>
                <a:gd name="T54" fmla="*/ 479 w 889"/>
                <a:gd name="T55" fmla="*/ 620 h 769"/>
                <a:gd name="T56" fmla="*/ 479 w 889"/>
                <a:gd name="T57" fmla="*/ 381 h 769"/>
                <a:gd name="T58" fmla="*/ 401 w 889"/>
                <a:gd name="T59" fmla="*/ 317 h 769"/>
                <a:gd name="T60" fmla="*/ 486 w 889"/>
                <a:gd name="T61" fmla="*/ 233 h 769"/>
                <a:gd name="T62" fmla="*/ 549 w 889"/>
                <a:gd name="T63" fmla="*/ 324 h 769"/>
                <a:gd name="T64" fmla="*/ 190 w 889"/>
                <a:gd name="T65" fmla="*/ 395 h 769"/>
                <a:gd name="T66" fmla="*/ 0 w 889"/>
                <a:gd name="T67" fmla="*/ 578 h 769"/>
                <a:gd name="T68" fmla="*/ 190 w 889"/>
                <a:gd name="T69" fmla="*/ 768 h 769"/>
                <a:gd name="T70" fmla="*/ 373 w 889"/>
                <a:gd name="T71" fmla="*/ 578 h 769"/>
                <a:gd name="T72" fmla="*/ 190 w 889"/>
                <a:gd name="T73" fmla="*/ 395 h 769"/>
                <a:gd name="T74" fmla="*/ 190 w 889"/>
                <a:gd name="T75" fmla="*/ 712 h 769"/>
                <a:gd name="T76" fmla="*/ 56 w 889"/>
                <a:gd name="T77" fmla="*/ 578 h 769"/>
                <a:gd name="T78" fmla="*/ 190 w 889"/>
                <a:gd name="T79" fmla="*/ 451 h 769"/>
                <a:gd name="T80" fmla="*/ 317 w 889"/>
                <a:gd name="T81" fmla="*/ 578 h 769"/>
                <a:gd name="T82" fmla="*/ 190 w 889"/>
                <a:gd name="T83" fmla="*/ 712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89" h="769">
                  <a:moveTo>
                    <a:pt x="592" y="134"/>
                  </a:moveTo>
                  <a:cubicBezTo>
                    <a:pt x="627" y="134"/>
                    <a:pt x="655" y="99"/>
                    <a:pt x="655" y="64"/>
                  </a:cubicBezTo>
                  <a:cubicBezTo>
                    <a:pt x="655" y="28"/>
                    <a:pt x="627" y="0"/>
                    <a:pt x="592" y="0"/>
                  </a:cubicBezTo>
                  <a:cubicBezTo>
                    <a:pt x="557" y="0"/>
                    <a:pt x="528" y="28"/>
                    <a:pt x="528" y="64"/>
                  </a:cubicBezTo>
                  <a:cubicBezTo>
                    <a:pt x="528" y="99"/>
                    <a:pt x="557" y="134"/>
                    <a:pt x="592" y="134"/>
                  </a:cubicBezTo>
                  <a:close/>
                  <a:moveTo>
                    <a:pt x="705" y="395"/>
                  </a:moveTo>
                  <a:cubicBezTo>
                    <a:pt x="599" y="395"/>
                    <a:pt x="521" y="476"/>
                    <a:pt x="521" y="578"/>
                  </a:cubicBezTo>
                  <a:cubicBezTo>
                    <a:pt x="521" y="680"/>
                    <a:pt x="602" y="768"/>
                    <a:pt x="705" y="768"/>
                  </a:cubicBezTo>
                  <a:cubicBezTo>
                    <a:pt x="807" y="768"/>
                    <a:pt x="888" y="680"/>
                    <a:pt x="888" y="578"/>
                  </a:cubicBezTo>
                  <a:cubicBezTo>
                    <a:pt x="888" y="476"/>
                    <a:pt x="803" y="395"/>
                    <a:pt x="705" y="395"/>
                  </a:cubicBezTo>
                  <a:close/>
                  <a:moveTo>
                    <a:pt x="705" y="712"/>
                  </a:moveTo>
                  <a:cubicBezTo>
                    <a:pt x="634" y="712"/>
                    <a:pt x="571" y="645"/>
                    <a:pt x="571" y="578"/>
                  </a:cubicBezTo>
                  <a:cubicBezTo>
                    <a:pt x="571" y="511"/>
                    <a:pt x="634" y="451"/>
                    <a:pt x="705" y="451"/>
                  </a:cubicBezTo>
                  <a:cubicBezTo>
                    <a:pt x="775" y="451"/>
                    <a:pt x="831" y="511"/>
                    <a:pt x="831" y="578"/>
                  </a:cubicBezTo>
                  <a:cubicBezTo>
                    <a:pt x="831" y="645"/>
                    <a:pt x="775" y="712"/>
                    <a:pt x="705" y="712"/>
                  </a:cubicBezTo>
                  <a:close/>
                  <a:moveTo>
                    <a:pt x="549" y="324"/>
                  </a:moveTo>
                  <a:lnTo>
                    <a:pt x="705" y="324"/>
                  </a:lnTo>
                  <a:lnTo>
                    <a:pt x="705" y="254"/>
                  </a:lnTo>
                  <a:lnTo>
                    <a:pt x="585" y="254"/>
                  </a:lnTo>
                  <a:lnTo>
                    <a:pt x="514" y="134"/>
                  </a:lnTo>
                  <a:cubicBezTo>
                    <a:pt x="507" y="120"/>
                    <a:pt x="486" y="106"/>
                    <a:pt x="458" y="106"/>
                  </a:cubicBezTo>
                  <a:cubicBezTo>
                    <a:pt x="444" y="106"/>
                    <a:pt x="430" y="113"/>
                    <a:pt x="416" y="127"/>
                  </a:cubicBezTo>
                  <a:lnTo>
                    <a:pt x="282" y="261"/>
                  </a:lnTo>
                  <a:cubicBezTo>
                    <a:pt x="268" y="275"/>
                    <a:pt x="261" y="289"/>
                    <a:pt x="261" y="303"/>
                  </a:cubicBezTo>
                  <a:cubicBezTo>
                    <a:pt x="261" y="324"/>
                    <a:pt x="275" y="346"/>
                    <a:pt x="289" y="360"/>
                  </a:cubicBezTo>
                  <a:lnTo>
                    <a:pt x="416" y="437"/>
                  </a:lnTo>
                  <a:lnTo>
                    <a:pt x="416" y="620"/>
                  </a:lnTo>
                  <a:lnTo>
                    <a:pt x="479" y="620"/>
                  </a:lnTo>
                  <a:lnTo>
                    <a:pt x="479" y="381"/>
                  </a:lnTo>
                  <a:lnTo>
                    <a:pt x="401" y="317"/>
                  </a:lnTo>
                  <a:lnTo>
                    <a:pt x="486" y="233"/>
                  </a:lnTo>
                  <a:lnTo>
                    <a:pt x="549" y="324"/>
                  </a:lnTo>
                  <a:close/>
                  <a:moveTo>
                    <a:pt x="190" y="395"/>
                  </a:moveTo>
                  <a:cubicBezTo>
                    <a:pt x="84" y="395"/>
                    <a:pt x="0" y="476"/>
                    <a:pt x="0" y="578"/>
                  </a:cubicBezTo>
                  <a:cubicBezTo>
                    <a:pt x="0" y="680"/>
                    <a:pt x="88" y="768"/>
                    <a:pt x="190" y="768"/>
                  </a:cubicBezTo>
                  <a:cubicBezTo>
                    <a:pt x="292" y="768"/>
                    <a:pt x="373" y="680"/>
                    <a:pt x="373" y="578"/>
                  </a:cubicBezTo>
                  <a:cubicBezTo>
                    <a:pt x="373" y="476"/>
                    <a:pt x="289" y="395"/>
                    <a:pt x="190" y="395"/>
                  </a:cubicBezTo>
                  <a:close/>
                  <a:moveTo>
                    <a:pt x="190" y="712"/>
                  </a:moveTo>
                  <a:cubicBezTo>
                    <a:pt x="120" y="712"/>
                    <a:pt x="56" y="645"/>
                    <a:pt x="56" y="578"/>
                  </a:cubicBezTo>
                  <a:cubicBezTo>
                    <a:pt x="56" y="511"/>
                    <a:pt x="123" y="451"/>
                    <a:pt x="190" y="451"/>
                  </a:cubicBezTo>
                  <a:cubicBezTo>
                    <a:pt x="257" y="451"/>
                    <a:pt x="317" y="511"/>
                    <a:pt x="317" y="578"/>
                  </a:cubicBezTo>
                  <a:cubicBezTo>
                    <a:pt x="317" y="645"/>
                    <a:pt x="253" y="712"/>
                    <a:pt x="190" y="712"/>
                  </a:cubicBezTo>
                  <a:close/>
                </a:path>
              </a:pathLst>
            </a:custGeom>
            <a:solidFill>
              <a:srgbClr val="464646"/>
            </a:solidFill>
            <a:ln>
              <a:noFill/>
            </a:ln>
            <a:effectLst/>
          </p:spPr>
          <p:txBody>
            <a:bodyPr wrap="none" anchor="ctr"/>
            <a:lstStyle/>
            <a:p>
              <a:endParaRPr lang="en-US">
                <a:solidFill>
                  <a:srgbClr val="464646"/>
                </a:solidFill>
              </a:endParaRPr>
            </a:p>
          </p:txBody>
        </p:sp>
      </p:grpSp>
      <p:graphicFrame>
        <p:nvGraphicFramePr>
          <p:cNvPr id="68" name="Chart 67">
            <a:extLst>
              <a:ext uri="{FF2B5EF4-FFF2-40B4-BE49-F238E27FC236}">
                <a16:creationId xmlns:a16="http://schemas.microsoft.com/office/drawing/2014/main" id="{F44D1B99-8E7F-4473-959B-483595CE3C5E}"/>
              </a:ext>
            </a:extLst>
          </p:cNvPr>
          <p:cNvGraphicFramePr>
            <a:graphicFrameLocks noChangeAspect="1"/>
          </p:cNvGraphicFramePr>
          <p:nvPr>
            <p:extLst/>
          </p:nvPr>
        </p:nvGraphicFramePr>
        <p:xfrm>
          <a:off x="6233534" y="3618249"/>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39" name="Picture 38">
            <a:hlinkClick r:id="rId7"/>
            <a:extLst>
              <a:ext uri="{FF2B5EF4-FFF2-40B4-BE49-F238E27FC236}">
                <a16:creationId xmlns:a16="http://schemas.microsoft.com/office/drawing/2014/main" id="{E9D4E302-BE35-4739-97D6-1F8F48BD2BD7}"/>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029058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97"/>
                                        </p:tgtEl>
                                        <p:attrNameLst>
                                          <p:attrName>style.visibility</p:attrName>
                                        </p:attrNameLst>
                                      </p:cBhvr>
                                      <p:to>
                                        <p:strVal val="visible"/>
                                      </p:to>
                                    </p:set>
                                    <p:animEffect transition="in" filter="wipe(left)">
                                      <p:cBhvr>
                                        <p:cTn id="7" dur="1000"/>
                                        <p:tgtEl>
                                          <p:spTgt spid="197"/>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47"/>
                                        </p:tgtEl>
                                        <p:attrNameLst>
                                          <p:attrName>style.visibility</p:attrName>
                                        </p:attrNameLst>
                                      </p:cBhvr>
                                      <p:to>
                                        <p:strVal val="visible"/>
                                      </p:to>
                                    </p:set>
                                    <p:anim calcmode="lin" valueType="num">
                                      <p:cBhvr>
                                        <p:cTn id="11" dur="1000" fill="hold"/>
                                        <p:tgtEl>
                                          <p:spTgt spid="47"/>
                                        </p:tgtEl>
                                        <p:attrNameLst>
                                          <p:attrName>ppt_w</p:attrName>
                                        </p:attrNameLst>
                                      </p:cBhvr>
                                      <p:tavLst>
                                        <p:tav tm="0">
                                          <p:val>
                                            <p:fltVal val="0"/>
                                          </p:val>
                                        </p:tav>
                                        <p:tav tm="100000">
                                          <p:val>
                                            <p:strVal val="#ppt_w"/>
                                          </p:val>
                                        </p:tav>
                                      </p:tavLst>
                                    </p:anim>
                                    <p:anim calcmode="lin" valueType="num">
                                      <p:cBhvr>
                                        <p:cTn id="12" dur="1000" fill="hold"/>
                                        <p:tgtEl>
                                          <p:spTgt spid="47"/>
                                        </p:tgtEl>
                                        <p:attrNameLst>
                                          <p:attrName>ppt_h</p:attrName>
                                        </p:attrNameLst>
                                      </p:cBhvr>
                                      <p:tavLst>
                                        <p:tav tm="0">
                                          <p:val>
                                            <p:fltVal val="0"/>
                                          </p:val>
                                        </p:tav>
                                        <p:tav tm="100000">
                                          <p:val>
                                            <p:strVal val="#ppt_h"/>
                                          </p:val>
                                        </p:tav>
                                      </p:tavLst>
                                    </p:anim>
                                    <p:anim calcmode="lin" valueType="num">
                                      <p:cBhvr>
                                        <p:cTn id="13" dur="1000" fill="hold"/>
                                        <p:tgtEl>
                                          <p:spTgt spid="47"/>
                                        </p:tgtEl>
                                        <p:attrNameLst>
                                          <p:attrName>style.rotation</p:attrName>
                                        </p:attrNameLst>
                                      </p:cBhvr>
                                      <p:tavLst>
                                        <p:tav tm="0">
                                          <p:val>
                                            <p:fltVal val="90"/>
                                          </p:val>
                                        </p:tav>
                                        <p:tav tm="100000">
                                          <p:val>
                                            <p:fltVal val="0"/>
                                          </p:val>
                                        </p:tav>
                                      </p:tavLst>
                                    </p:anim>
                                    <p:animEffect transition="in" filter="fade">
                                      <p:cBhvr>
                                        <p:cTn id="14" dur="1000"/>
                                        <p:tgtEl>
                                          <p:spTgt spid="47"/>
                                        </p:tgtEl>
                                      </p:cBhvr>
                                    </p:animEffect>
                                  </p:childTnLst>
                                </p:cTn>
                              </p:par>
                            </p:childTnLst>
                          </p:cTn>
                        </p:par>
                        <p:par>
                          <p:cTn id="15" fill="hold">
                            <p:stCondLst>
                              <p:cond delay="2000"/>
                            </p:stCondLst>
                            <p:childTnLst>
                              <p:par>
                                <p:cTn id="16" presetID="21" presetClass="entr" presetSubtype="1" fill="hold" grpId="0" nodeType="afterEffect">
                                  <p:stCondLst>
                                    <p:cond delay="0"/>
                                  </p:stCondLst>
                                  <p:childTnLst>
                                    <p:set>
                                      <p:cBhvr>
                                        <p:cTn id="17" dur="1" fill="hold">
                                          <p:stCondLst>
                                            <p:cond delay="0"/>
                                          </p:stCondLst>
                                        </p:cTn>
                                        <p:tgtEl>
                                          <p:spTgt spid="61"/>
                                        </p:tgtEl>
                                        <p:attrNameLst>
                                          <p:attrName>style.visibility</p:attrName>
                                        </p:attrNameLst>
                                      </p:cBhvr>
                                      <p:to>
                                        <p:strVal val="visible"/>
                                      </p:to>
                                    </p:set>
                                    <p:animEffect transition="in" filter="wheel(1)">
                                      <p:cBhvr>
                                        <p:cTn id="18" dur="2000"/>
                                        <p:tgtEl>
                                          <p:spTgt spid="61"/>
                                        </p:tgtEl>
                                      </p:cBhvr>
                                    </p:animEffect>
                                  </p:childTnLst>
                                </p:cTn>
                              </p:par>
                            </p:childTnLst>
                          </p:cTn>
                        </p:par>
                        <p:par>
                          <p:cTn id="19" fill="hold">
                            <p:stCondLst>
                              <p:cond delay="4000"/>
                            </p:stCondLst>
                            <p:childTnLst>
                              <p:par>
                                <p:cTn id="20" presetID="42" presetClass="entr" presetSubtype="0" fill="hold" grpId="0" nodeType="afterEffect">
                                  <p:stCondLst>
                                    <p:cond delay="0"/>
                                  </p:stCondLst>
                                  <p:childTnLst>
                                    <p:set>
                                      <p:cBhvr>
                                        <p:cTn id="21" dur="1" fill="hold">
                                          <p:stCondLst>
                                            <p:cond delay="0"/>
                                          </p:stCondLst>
                                        </p:cTn>
                                        <p:tgtEl>
                                          <p:spTgt spid="45"/>
                                        </p:tgtEl>
                                        <p:attrNameLst>
                                          <p:attrName>style.visibility</p:attrName>
                                        </p:attrNameLst>
                                      </p:cBhvr>
                                      <p:to>
                                        <p:strVal val="visible"/>
                                      </p:to>
                                    </p:set>
                                    <p:animEffect transition="in" filter="fade">
                                      <p:cBhvr>
                                        <p:cTn id="22" dur="1000"/>
                                        <p:tgtEl>
                                          <p:spTgt spid="45"/>
                                        </p:tgtEl>
                                      </p:cBhvr>
                                    </p:animEffect>
                                    <p:anim calcmode="lin" valueType="num">
                                      <p:cBhvr>
                                        <p:cTn id="23" dur="1000" fill="hold"/>
                                        <p:tgtEl>
                                          <p:spTgt spid="45"/>
                                        </p:tgtEl>
                                        <p:attrNameLst>
                                          <p:attrName>ppt_x</p:attrName>
                                        </p:attrNameLst>
                                      </p:cBhvr>
                                      <p:tavLst>
                                        <p:tav tm="0">
                                          <p:val>
                                            <p:strVal val="#ppt_x"/>
                                          </p:val>
                                        </p:tav>
                                        <p:tav tm="100000">
                                          <p:val>
                                            <p:strVal val="#ppt_x"/>
                                          </p:val>
                                        </p:tav>
                                      </p:tavLst>
                                    </p:anim>
                                    <p:anim calcmode="lin" valueType="num">
                                      <p:cBhvr>
                                        <p:cTn id="24" dur="1000" fill="hold"/>
                                        <p:tgtEl>
                                          <p:spTgt spid="45"/>
                                        </p:tgtEl>
                                        <p:attrNameLst>
                                          <p:attrName>ppt_y</p:attrName>
                                        </p:attrNameLst>
                                      </p:cBhvr>
                                      <p:tavLst>
                                        <p:tav tm="0">
                                          <p:val>
                                            <p:strVal val="#ppt_y+.1"/>
                                          </p:val>
                                        </p:tav>
                                        <p:tav tm="100000">
                                          <p:val>
                                            <p:strVal val="#ppt_y"/>
                                          </p:val>
                                        </p:tav>
                                      </p:tavLst>
                                    </p:anim>
                                  </p:childTnLst>
                                </p:cTn>
                              </p:par>
                            </p:childTnLst>
                          </p:cTn>
                        </p:par>
                        <p:par>
                          <p:cTn id="25" fill="hold">
                            <p:stCondLst>
                              <p:cond delay="5000"/>
                            </p:stCondLst>
                            <p:childTnLst>
                              <p:par>
                                <p:cTn id="26" presetID="31" presetClass="entr" presetSubtype="0" fill="hold" nodeType="afterEffect">
                                  <p:stCondLst>
                                    <p:cond delay="0"/>
                                  </p:stCondLst>
                                  <p:childTnLst>
                                    <p:set>
                                      <p:cBhvr>
                                        <p:cTn id="27" dur="1" fill="hold">
                                          <p:stCondLst>
                                            <p:cond delay="0"/>
                                          </p:stCondLst>
                                        </p:cTn>
                                        <p:tgtEl>
                                          <p:spTgt spid="55"/>
                                        </p:tgtEl>
                                        <p:attrNameLst>
                                          <p:attrName>style.visibility</p:attrName>
                                        </p:attrNameLst>
                                      </p:cBhvr>
                                      <p:to>
                                        <p:strVal val="visible"/>
                                      </p:to>
                                    </p:set>
                                    <p:anim calcmode="lin" valueType="num">
                                      <p:cBhvr>
                                        <p:cTn id="28" dur="1000" fill="hold"/>
                                        <p:tgtEl>
                                          <p:spTgt spid="55"/>
                                        </p:tgtEl>
                                        <p:attrNameLst>
                                          <p:attrName>ppt_w</p:attrName>
                                        </p:attrNameLst>
                                      </p:cBhvr>
                                      <p:tavLst>
                                        <p:tav tm="0">
                                          <p:val>
                                            <p:fltVal val="0"/>
                                          </p:val>
                                        </p:tav>
                                        <p:tav tm="100000">
                                          <p:val>
                                            <p:strVal val="#ppt_w"/>
                                          </p:val>
                                        </p:tav>
                                      </p:tavLst>
                                    </p:anim>
                                    <p:anim calcmode="lin" valueType="num">
                                      <p:cBhvr>
                                        <p:cTn id="29" dur="1000" fill="hold"/>
                                        <p:tgtEl>
                                          <p:spTgt spid="55"/>
                                        </p:tgtEl>
                                        <p:attrNameLst>
                                          <p:attrName>ppt_h</p:attrName>
                                        </p:attrNameLst>
                                      </p:cBhvr>
                                      <p:tavLst>
                                        <p:tav tm="0">
                                          <p:val>
                                            <p:fltVal val="0"/>
                                          </p:val>
                                        </p:tav>
                                        <p:tav tm="100000">
                                          <p:val>
                                            <p:strVal val="#ppt_h"/>
                                          </p:val>
                                        </p:tav>
                                      </p:tavLst>
                                    </p:anim>
                                    <p:anim calcmode="lin" valueType="num">
                                      <p:cBhvr>
                                        <p:cTn id="30" dur="1000" fill="hold"/>
                                        <p:tgtEl>
                                          <p:spTgt spid="55"/>
                                        </p:tgtEl>
                                        <p:attrNameLst>
                                          <p:attrName>style.rotation</p:attrName>
                                        </p:attrNameLst>
                                      </p:cBhvr>
                                      <p:tavLst>
                                        <p:tav tm="0">
                                          <p:val>
                                            <p:fltVal val="90"/>
                                          </p:val>
                                        </p:tav>
                                        <p:tav tm="100000">
                                          <p:val>
                                            <p:fltVal val="0"/>
                                          </p:val>
                                        </p:tav>
                                      </p:tavLst>
                                    </p:anim>
                                    <p:animEffect transition="in" filter="fade">
                                      <p:cBhvr>
                                        <p:cTn id="31" dur="1000"/>
                                        <p:tgtEl>
                                          <p:spTgt spid="55"/>
                                        </p:tgtEl>
                                      </p:cBhvr>
                                    </p:animEffect>
                                  </p:childTnLst>
                                </p:cTn>
                              </p:par>
                            </p:childTnLst>
                          </p:cTn>
                        </p:par>
                        <p:par>
                          <p:cTn id="32" fill="hold">
                            <p:stCondLst>
                              <p:cond delay="6000"/>
                            </p:stCondLst>
                            <p:childTnLst>
                              <p:par>
                                <p:cTn id="33" presetID="21" presetClass="entr" presetSubtype="1" fill="hold" grpId="0" nodeType="afterEffect">
                                  <p:stCondLst>
                                    <p:cond delay="0"/>
                                  </p:stCondLst>
                                  <p:childTnLst>
                                    <p:set>
                                      <p:cBhvr>
                                        <p:cTn id="34" dur="1" fill="hold">
                                          <p:stCondLst>
                                            <p:cond delay="0"/>
                                          </p:stCondLst>
                                        </p:cTn>
                                        <p:tgtEl>
                                          <p:spTgt spid="60"/>
                                        </p:tgtEl>
                                        <p:attrNameLst>
                                          <p:attrName>style.visibility</p:attrName>
                                        </p:attrNameLst>
                                      </p:cBhvr>
                                      <p:to>
                                        <p:strVal val="visible"/>
                                      </p:to>
                                    </p:set>
                                    <p:animEffect transition="in" filter="wheel(1)">
                                      <p:cBhvr>
                                        <p:cTn id="35" dur="2000"/>
                                        <p:tgtEl>
                                          <p:spTgt spid="60"/>
                                        </p:tgtEl>
                                      </p:cBhvr>
                                    </p:animEffect>
                                  </p:childTnLst>
                                </p:cTn>
                              </p:par>
                            </p:childTnLst>
                          </p:cTn>
                        </p:par>
                        <p:par>
                          <p:cTn id="36" fill="hold">
                            <p:stCondLst>
                              <p:cond delay="8000"/>
                            </p:stCondLst>
                            <p:childTnLst>
                              <p:par>
                                <p:cTn id="37" presetID="42" presetClass="entr" presetSubtype="0" fill="hold" grpId="0" nodeType="afterEffect">
                                  <p:stCondLst>
                                    <p:cond delay="0"/>
                                  </p:stCondLst>
                                  <p:childTnLst>
                                    <p:set>
                                      <p:cBhvr>
                                        <p:cTn id="38" dur="1" fill="hold">
                                          <p:stCondLst>
                                            <p:cond delay="0"/>
                                          </p:stCondLst>
                                        </p:cTn>
                                        <p:tgtEl>
                                          <p:spTgt spid="44"/>
                                        </p:tgtEl>
                                        <p:attrNameLst>
                                          <p:attrName>style.visibility</p:attrName>
                                        </p:attrNameLst>
                                      </p:cBhvr>
                                      <p:to>
                                        <p:strVal val="visible"/>
                                      </p:to>
                                    </p:set>
                                    <p:animEffect transition="in" filter="fade">
                                      <p:cBhvr>
                                        <p:cTn id="39" dur="1000"/>
                                        <p:tgtEl>
                                          <p:spTgt spid="44"/>
                                        </p:tgtEl>
                                      </p:cBhvr>
                                    </p:animEffect>
                                    <p:anim calcmode="lin" valueType="num">
                                      <p:cBhvr>
                                        <p:cTn id="40" dur="1000" fill="hold"/>
                                        <p:tgtEl>
                                          <p:spTgt spid="44"/>
                                        </p:tgtEl>
                                        <p:attrNameLst>
                                          <p:attrName>ppt_x</p:attrName>
                                        </p:attrNameLst>
                                      </p:cBhvr>
                                      <p:tavLst>
                                        <p:tav tm="0">
                                          <p:val>
                                            <p:strVal val="#ppt_x"/>
                                          </p:val>
                                        </p:tav>
                                        <p:tav tm="100000">
                                          <p:val>
                                            <p:strVal val="#ppt_x"/>
                                          </p:val>
                                        </p:tav>
                                      </p:tavLst>
                                    </p:anim>
                                    <p:anim calcmode="lin" valueType="num">
                                      <p:cBhvr>
                                        <p:cTn id="41" dur="1000" fill="hold"/>
                                        <p:tgtEl>
                                          <p:spTgt spid="44"/>
                                        </p:tgtEl>
                                        <p:attrNameLst>
                                          <p:attrName>ppt_y</p:attrName>
                                        </p:attrNameLst>
                                      </p:cBhvr>
                                      <p:tavLst>
                                        <p:tav tm="0">
                                          <p:val>
                                            <p:strVal val="#ppt_y+.1"/>
                                          </p:val>
                                        </p:tav>
                                        <p:tav tm="100000">
                                          <p:val>
                                            <p:strVal val="#ppt_y"/>
                                          </p:val>
                                        </p:tav>
                                      </p:tavLst>
                                    </p:anim>
                                  </p:childTnLst>
                                </p:cTn>
                              </p:par>
                            </p:childTnLst>
                          </p:cTn>
                        </p:par>
                        <p:par>
                          <p:cTn id="42" fill="hold">
                            <p:stCondLst>
                              <p:cond delay="9000"/>
                            </p:stCondLst>
                            <p:childTnLst>
                              <p:par>
                                <p:cTn id="43" presetID="31" presetClass="entr" presetSubtype="0" fill="hold" nodeType="afterEffect">
                                  <p:stCondLst>
                                    <p:cond delay="0"/>
                                  </p:stCondLst>
                                  <p:childTnLst>
                                    <p:set>
                                      <p:cBhvr>
                                        <p:cTn id="44" dur="1" fill="hold">
                                          <p:stCondLst>
                                            <p:cond delay="0"/>
                                          </p:stCondLst>
                                        </p:cTn>
                                        <p:tgtEl>
                                          <p:spTgt spid="62"/>
                                        </p:tgtEl>
                                        <p:attrNameLst>
                                          <p:attrName>style.visibility</p:attrName>
                                        </p:attrNameLst>
                                      </p:cBhvr>
                                      <p:to>
                                        <p:strVal val="visible"/>
                                      </p:to>
                                    </p:set>
                                    <p:anim calcmode="lin" valueType="num">
                                      <p:cBhvr>
                                        <p:cTn id="45" dur="1000" fill="hold"/>
                                        <p:tgtEl>
                                          <p:spTgt spid="62"/>
                                        </p:tgtEl>
                                        <p:attrNameLst>
                                          <p:attrName>ppt_w</p:attrName>
                                        </p:attrNameLst>
                                      </p:cBhvr>
                                      <p:tavLst>
                                        <p:tav tm="0">
                                          <p:val>
                                            <p:fltVal val="0"/>
                                          </p:val>
                                        </p:tav>
                                        <p:tav tm="100000">
                                          <p:val>
                                            <p:strVal val="#ppt_w"/>
                                          </p:val>
                                        </p:tav>
                                      </p:tavLst>
                                    </p:anim>
                                    <p:anim calcmode="lin" valueType="num">
                                      <p:cBhvr>
                                        <p:cTn id="46" dur="1000" fill="hold"/>
                                        <p:tgtEl>
                                          <p:spTgt spid="62"/>
                                        </p:tgtEl>
                                        <p:attrNameLst>
                                          <p:attrName>ppt_h</p:attrName>
                                        </p:attrNameLst>
                                      </p:cBhvr>
                                      <p:tavLst>
                                        <p:tav tm="0">
                                          <p:val>
                                            <p:fltVal val="0"/>
                                          </p:val>
                                        </p:tav>
                                        <p:tav tm="100000">
                                          <p:val>
                                            <p:strVal val="#ppt_h"/>
                                          </p:val>
                                        </p:tav>
                                      </p:tavLst>
                                    </p:anim>
                                    <p:anim calcmode="lin" valueType="num">
                                      <p:cBhvr>
                                        <p:cTn id="47" dur="1000" fill="hold"/>
                                        <p:tgtEl>
                                          <p:spTgt spid="62"/>
                                        </p:tgtEl>
                                        <p:attrNameLst>
                                          <p:attrName>style.rotation</p:attrName>
                                        </p:attrNameLst>
                                      </p:cBhvr>
                                      <p:tavLst>
                                        <p:tav tm="0">
                                          <p:val>
                                            <p:fltVal val="90"/>
                                          </p:val>
                                        </p:tav>
                                        <p:tav tm="100000">
                                          <p:val>
                                            <p:fltVal val="0"/>
                                          </p:val>
                                        </p:tav>
                                      </p:tavLst>
                                    </p:anim>
                                    <p:animEffect transition="in" filter="fade">
                                      <p:cBhvr>
                                        <p:cTn id="48" dur="1000"/>
                                        <p:tgtEl>
                                          <p:spTgt spid="62"/>
                                        </p:tgtEl>
                                      </p:cBhvr>
                                    </p:animEffect>
                                  </p:childTnLst>
                                </p:cTn>
                              </p:par>
                            </p:childTnLst>
                          </p:cTn>
                        </p:par>
                        <p:par>
                          <p:cTn id="49" fill="hold">
                            <p:stCondLst>
                              <p:cond delay="10000"/>
                            </p:stCondLst>
                            <p:childTnLst>
                              <p:par>
                                <p:cTn id="50" presetID="21" presetClass="entr" presetSubtype="1" fill="hold" grpId="0" nodeType="afterEffect">
                                  <p:stCondLst>
                                    <p:cond delay="0"/>
                                  </p:stCondLst>
                                  <p:childTnLst>
                                    <p:set>
                                      <p:cBhvr>
                                        <p:cTn id="51" dur="1" fill="hold">
                                          <p:stCondLst>
                                            <p:cond delay="0"/>
                                          </p:stCondLst>
                                        </p:cTn>
                                        <p:tgtEl>
                                          <p:spTgt spid="68"/>
                                        </p:tgtEl>
                                        <p:attrNameLst>
                                          <p:attrName>style.visibility</p:attrName>
                                        </p:attrNameLst>
                                      </p:cBhvr>
                                      <p:to>
                                        <p:strVal val="visible"/>
                                      </p:to>
                                    </p:set>
                                    <p:animEffect transition="in" filter="wheel(1)">
                                      <p:cBhvr>
                                        <p:cTn id="52" dur="2000"/>
                                        <p:tgtEl>
                                          <p:spTgt spid="68"/>
                                        </p:tgtEl>
                                      </p:cBhvr>
                                    </p:animEffect>
                                  </p:childTnLst>
                                </p:cTn>
                              </p:par>
                            </p:childTnLst>
                          </p:cTn>
                        </p:par>
                        <p:par>
                          <p:cTn id="53" fill="hold">
                            <p:stCondLst>
                              <p:cond delay="12000"/>
                            </p:stCondLst>
                            <p:childTnLst>
                              <p:par>
                                <p:cTn id="54" presetID="42" presetClass="entr" presetSubtype="0" fill="hold" grpId="0" nodeType="afterEffect">
                                  <p:stCondLst>
                                    <p:cond delay="0"/>
                                  </p:stCondLst>
                                  <p:childTnLst>
                                    <p:set>
                                      <p:cBhvr>
                                        <p:cTn id="55" dur="1" fill="hold">
                                          <p:stCondLst>
                                            <p:cond delay="0"/>
                                          </p:stCondLst>
                                        </p:cTn>
                                        <p:tgtEl>
                                          <p:spTgt spid="46"/>
                                        </p:tgtEl>
                                        <p:attrNameLst>
                                          <p:attrName>style.visibility</p:attrName>
                                        </p:attrNameLst>
                                      </p:cBhvr>
                                      <p:to>
                                        <p:strVal val="visible"/>
                                      </p:to>
                                    </p:set>
                                    <p:animEffect transition="in" filter="fade">
                                      <p:cBhvr>
                                        <p:cTn id="56" dur="1000"/>
                                        <p:tgtEl>
                                          <p:spTgt spid="46"/>
                                        </p:tgtEl>
                                      </p:cBhvr>
                                    </p:animEffect>
                                    <p:anim calcmode="lin" valueType="num">
                                      <p:cBhvr>
                                        <p:cTn id="57" dur="1000" fill="hold"/>
                                        <p:tgtEl>
                                          <p:spTgt spid="46"/>
                                        </p:tgtEl>
                                        <p:attrNameLst>
                                          <p:attrName>ppt_x</p:attrName>
                                        </p:attrNameLst>
                                      </p:cBhvr>
                                      <p:tavLst>
                                        <p:tav tm="0">
                                          <p:val>
                                            <p:strVal val="#ppt_x"/>
                                          </p:val>
                                        </p:tav>
                                        <p:tav tm="100000">
                                          <p:val>
                                            <p:strVal val="#ppt_x"/>
                                          </p:val>
                                        </p:tav>
                                      </p:tavLst>
                                    </p:anim>
                                    <p:anim calcmode="lin" valueType="num">
                                      <p:cBhvr>
                                        <p:cTn id="58" dur="1000" fill="hold"/>
                                        <p:tgtEl>
                                          <p:spTgt spid="4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 grpId="0"/>
      <p:bldP spid="44" grpId="0"/>
      <p:bldP spid="45" grpId="0"/>
      <p:bldP spid="46" grpId="0"/>
      <p:bldGraphic spid="60" grpId="0">
        <p:bldAsOne/>
      </p:bldGraphic>
      <p:bldGraphic spid="61" grpId="0">
        <p:bldAsOne/>
      </p:bldGraphic>
      <p:bldGraphic spid="68"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1637</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370</cp:revision>
  <dcterms:created xsi:type="dcterms:W3CDTF">2016-09-28T22:08:47Z</dcterms:created>
  <dcterms:modified xsi:type="dcterms:W3CDTF">2019-10-03T16:08:41Z</dcterms:modified>
</cp:coreProperties>
</file>