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13650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Freeform: Shape 45">
            <a:extLst>
              <a:ext uri="{FF2B5EF4-FFF2-40B4-BE49-F238E27FC236}">
                <a16:creationId xmlns:a16="http://schemas.microsoft.com/office/drawing/2014/main" id="{DE55BE05-3EB1-4FA5-A10B-CB5350102640}"/>
              </a:ext>
            </a:extLst>
          </p:cNvPr>
          <p:cNvSpPr/>
          <p:nvPr/>
        </p:nvSpPr>
        <p:spPr>
          <a:xfrm>
            <a:off x="5082362" y="2158409"/>
            <a:ext cx="2049801" cy="2851094"/>
          </a:xfrm>
          <a:custGeom>
            <a:avLst/>
            <a:gdLst>
              <a:gd name="connsiteX0" fmla="*/ 1039178 w 2049801"/>
              <a:gd name="connsiteY0" fmla="*/ 0 h 2851094"/>
              <a:gd name="connsiteX1" fmla="*/ 1066803 w 2049801"/>
              <a:gd name="connsiteY1" fmla="*/ 1475 h 2851094"/>
              <a:gd name="connsiteX2" fmla="*/ 1066803 w 2049801"/>
              <a:gd name="connsiteY2" fmla="*/ 16540 h 2851094"/>
              <a:gd name="connsiteX3" fmla="*/ 1169842 w 2049801"/>
              <a:gd name="connsiteY3" fmla="*/ 30939 h 2851094"/>
              <a:gd name="connsiteX4" fmla="*/ 2003644 w 2049801"/>
              <a:gd name="connsiteY4" fmla="*/ 748367 h 2851094"/>
              <a:gd name="connsiteX5" fmla="*/ 2010452 w 2049801"/>
              <a:gd name="connsiteY5" fmla="*/ 776177 h 2851094"/>
              <a:gd name="connsiteX6" fmla="*/ 2018455 w 2049801"/>
              <a:gd name="connsiteY6" fmla="*/ 776177 h 2851094"/>
              <a:gd name="connsiteX7" fmla="*/ 2038266 w 2049801"/>
              <a:gd name="connsiteY7" fmla="*/ 871870 h 2851094"/>
              <a:gd name="connsiteX8" fmla="*/ 2027540 w 2049801"/>
              <a:gd name="connsiteY8" fmla="*/ 871870 h 2851094"/>
              <a:gd name="connsiteX9" fmla="*/ 2041731 w 2049801"/>
              <a:gd name="connsiteY9" fmla="*/ 949186 h 2851094"/>
              <a:gd name="connsiteX10" fmla="*/ 2049801 w 2049801"/>
              <a:gd name="connsiteY10" fmla="*/ 1082065 h 2851094"/>
              <a:gd name="connsiteX11" fmla="*/ 1782867 w 2049801"/>
              <a:gd name="connsiteY11" fmla="*/ 1808699 h 2851094"/>
              <a:gd name="connsiteX12" fmla="*/ 1755328 w 2049801"/>
              <a:gd name="connsiteY12" fmla="*/ 1839321 h 2851094"/>
              <a:gd name="connsiteX13" fmla="*/ 1718231 w 2049801"/>
              <a:gd name="connsiteY13" fmla="*/ 1872132 h 2851094"/>
              <a:gd name="connsiteX14" fmla="*/ 1634326 w 2049801"/>
              <a:gd name="connsiteY14" fmla="*/ 1962328 h 2851094"/>
              <a:gd name="connsiteX15" fmla="*/ 1592012 w 2049801"/>
              <a:gd name="connsiteY15" fmla="*/ 2001040 h 2851094"/>
              <a:gd name="connsiteX16" fmla="*/ 1580746 w 2049801"/>
              <a:gd name="connsiteY16" fmla="*/ 2009554 h 2851094"/>
              <a:gd name="connsiteX17" fmla="*/ 1597496 w 2049801"/>
              <a:gd name="connsiteY17" fmla="*/ 2009554 h 2851094"/>
              <a:gd name="connsiteX18" fmla="*/ 1549964 w 2049801"/>
              <a:gd name="connsiteY18" fmla="*/ 2072447 h 2851094"/>
              <a:gd name="connsiteX19" fmla="*/ 1431589 w 2049801"/>
              <a:gd name="connsiteY19" fmla="*/ 2297710 h 2851094"/>
              <a:gd name="connsiteX20" fmla="*/ 1421032 w 2049801"/>
              <a:gd name="connsiteY20" fmla="*/ 2330715 h 2851094"/>
              <a:gd name="connsiteX21" fmla="*/ 1378817 w 2049801"/>
              <a:gd name="connsiteY21" fmla="*/ 2430326 h 2851094"/>
              <a:gd name="connsiteX22" fmla="*/ 1296886 w 2049801"/>
              <a:gd name="connsiteY22" fmla="*/ 2807336 h 2851094"/>
              <a:gd name="connsiteX23" fmla="*/ 1295158 w 2049801"/>
              <a:gd name="connsiteY23" fmla="*/ 2844697 h 2851094"/>
              <a:gd name="connsiteX24" fmla="*/ 1286850 w 2049801"/>
              <a:gd name="connsiteY24" fmla="*/ 2851094 h 2851094"/>
              <a:gd name="connsiteX25" fmla="*/ 981738 w 2049801"/>
              <a:gd name="connsiteY25" fmla="*/ 2851094 h 2851094"/>
              <a:gd name="connsiteX26" fmla="*/ 981738 w 2049801"/>
              <a:gd name="connsiteY26" fmla="*/ 2849528 h 2851094"/>
              <a:gd name="connsiteX27" fmla="*/ 753853 w 2049801"/>
              <a:gd name="connsiteY27" fmla="*/ 2849528 h 2851094"/>
              <a:gd name="connsiteX28" fmla="*/ 751655 w 2049801"/>
              <a:gd name="connsiteY28" fmla="*/ 2802018 h 2851094"/>
              <a:gd name="connsiteX29" fmla="*/ 721621 w 2049801"/>
              <a:gd name="connsiteY29" fmla="*/ 2608024 h 2851094"/>
              <a:gd name="connsiteX30" fmla="*/ 716231 w 2049801"/>
              <a:gd name="connsiteY30" fmla="*/ 2589015 h 2851094"/>
              <a:gd name="connsiteX31" fmla="*/ 695417 w 2049801"/>
              <a:gd name="connsiteY31" fmla="*/ 2486157 h 2851094"/>
              <a:gd name="connsiteX32" fmla="*/ 459210 w 2049801"/>
              <a:gd name="connsiteY32" fmla="*/ 2021508 h 2851094"/>
              <a:gd name="connsiteX33" fmla="*/ 448889 w 2049801"/>
              <a:gd name="connsiteY33" fmla="*/ 2009554 h 2851094"/>
              <a:gd name="connsiteX34" fmla="*/ 469055 w 2049801"/>
              <a:gd name="connsiteY34" fmla="*/ 2009554 h 2851094"/>
              <a:gd name="connsiteX35" fmla="*/ 457789 w 2049801"/>
              <a:gd name="connsiteY35" fmla="*/ 2001040 h 2851094"/>
              <a:gd name="connsiteX36" fmla="*/ 380435 w 2049801"/>
              <a:gd name="connsiteY36" fmla="*/ 1930270 h 2851094"/>
              <a:gd name="connsiteX37" fmla="*/ 369377 w 2049801"/>
              <a:gd name="connsiteY37" fmla="*/ 1917463 h 2851094"/>
              <a:gd name="connsiteX38" fmla="*/ 333762 w 2049801"/>
              <a:gd name="connsiteY38" fmla="*/ 1883008 h 2851094"/>
              <a:gd name="connsiteX39" fmla="*/ 266934 w 2049801"/>
              <a:gd name="connsiteY39" fmla="*/ 1808699 h 2851094"/>
              <a:gd name="connsiteX40" fmla="*/ 0 w 2049801"/>
              <a:gd name="connsiteY40" fmla="*/ 1082065 h 2851094"/>
              <a:gd name="connsiteX41" fmla="*/ 8070 w 2049801"/>
              <a:gd name="connsiteY41" fmla="*/ 949186 h 2851094"/>
              <a:gd name="connsiteX42" fmla="*/ 22261 w 2049801"/>
              <a:gd name="connsiteY42" fmla="*/ 871870 h 2851094"/>
              <a:gd name="connsiteX43" fmla="*/ 21367 w 2049801"/>
              <a:gd name="connsiteY43" fmla="*/ 871870 h 2851094"/>
              <a:gd name="connsiteX44" fmla="*/ 42479 w 2049801"/>
              <a:gd name="connsiteY44" fmla="*/ 775047 h 2851094"/>
              <a:gd name="connsiteX45" fmla="*/ 173794 w 2049801"/>
              <a:gd name="connsiteY45" fmla="*/ 486331 h 2851094"/>
              <a:gd name="connsiteX46" fmla="*/ 224871 w 2049801"/>
              <a:gd name="connsiteY46" fmla="*/ 414136 h 2851094"/>
              <a:gd name="connsiteX47" fmla="*/ 240593 w 2049801"/>
              <a:gd name="connsiteY47" fmla="*/ 393597 h 2851094"/>
              <a:gd name="connsiteX48" fmla="*/ 256082 w 2049801"/>
              <a:gd name="connsiteY48" fmla="*/ 375584 h 2851094"/>
              <a:gd name="connsiteX49" fmla="*/ 350304 w 2049801"/>
              <a:gd name="connsiteY49" fmla="*/ 282492 h 2851094"/>
              <a:gd name="connsiteX50" fmla="*/ 878700 w 2049801"/>
              <a:gd name="connsiteY50" fmla="*/ 30939 h 2851094"/>
              <a:gd name="connsiteX51" fmla="*/ 981739 w 2049801"/>
              <a:gd name="connsiteY51" fmla="*/ 16540 h 2851094"/>
              <a:gd name="connsiteX52" fmla="*/ 981739 w 2049801"/>
              <a:gd name="connsiteY52" fmla="*/ 3066 h 2851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2049801" h="2851094">
                <a:moveTo>
                  <a:pt x="1039178" y="0"/>
                </a:moveTo>
                <a:lnTo>
                  <a:pt x="1066803" y="1475"/>
                </a:lnTo>
                <a:lnTo>
                  <a:pt x="1066803" y="16540"/>
                </a:lnTo>
                <a:lnTo>
                  <a:pt x="1169842" y="30939"/>
                </a:lnTo>
                <a:cubicBezTo>
                  <a:pt x="1574003" y="106660"/>
                  <a:pt x="1896803" y="386882"/>
                  <a:pt x="2003644" y="748367"/>
                </a:cubicBezTo>
                <a:lnTo>
                  <a:pt x="2010452" y="776177"/>
                </a:lnTo>
                <a:lnTo>
                  <a:pt x="2018455" y="776177"/>
                </a:lnTo>
                <a:lnTo>
                  <a:pt x="2038266" y="871870"/>
                </a:lnTo>
                <a:lnTo>
                  <a:pt x="2027540" y="871870"/>
                </a:lnTo>
                <a:lnTo>
                  <a:pt x="2041731" y="949186"/>
                </a:lnTo>
                <a:cubicBezTo>
                  <a:pt x="2047067" y="992876"/>
                  <a:pt x="2049801" y="1037205"/>
                  <a:pt x="2049801" y="1082065"/>
                </a:cubicBezTo>
                <a:cubicBezTo>
                  <a:pt x="2049801" y="1351227"/>
                  <a:pt x="1951395" y="1601277"/>
                  <a:pt x="1782867" y="1808699"/>
                </a:cubicBezTo>
                <a:lnTo>
                  <a:pt x="1755328" y="1839321"/>
                </a:lnTo>
                <a:lnTo>
                  <a:pt x="1718231" y="1872132"/>
                </a:lnTo>
                <a:lnTo>
                  <a:pt x="1634326" y="1962328"/>
                </a:lnTo>
                <a:lnTo>
                  <a:pt x="1592012" y="2001040"/>
                </a:lnTo>
                <a:lnTo>
                  <a:pt x="1580746" y="2009554"/>
                </a:lnTo>
                <a:lnTo>
                  <a:pt x="1597496" y="2009554"/>
                </a:lnTo>
                <a:lnTo>
                  <a:pt x="1549964" y="2072447"/>
                </a:lnTo>
                <a:cubicBezTo>
                  <a:pt x="1501842" y="2143657"/>
                  <a:pt x="1462034" y="2219026"/>
                  <a:pt x="1431589" y="2297710"/>
                </a:cubicBezTo>
                <a:lnTo>
                  <a:pt x="1421032" y="2330715"/>
                </a:lnTo>
                <a:lnTo>
                  <a:pt x="1378817" y="2430326"/>
                </a:lnTo>
                <a:cubicBezTo>
                  <a:pt x="1337325" y="2548196"/>
                  <a:pt x="1309229" y="2674829"/>
                  <a:pt x="1296886" y="2807336"/>
                </a:cubicBezTo>
                <a:lnTo>
                  <a:pt x="1295158" y="2844697"/>
                </a:lnTo>
                <a:lnTo>
                  <a:pt x="1286850" y="2851094"/>
                </a:lnTo>
                <a:lnTo>
                  <a:pt x="981738" y="2851094"/>
                </a:lnTo>
                <a:lnTo>
                  <a:pt x="981738" y="2849528"/>
                </a:lnTo>
                <a:lnTo>
                  <a:pt x="753853" y="2849528"/>
                </a:lnTo>
                <a:lnTo>
                  <a:pt x="751655" y="2802018"/>
                </a:lnTo>
                <a:cubicBezTo>
                  <a:pt x="745484" y="2735765"/>
                  <a:pt x="735374" y="2670980"/>
                  <a:pt x="721621" y="2608024"/>
                </a:cubicBezTo>
                <a:lnTo>
                  <a:pt x="716231" y="2589015"/>
                </a:lnTo>
                <a:lnTo>
                  <a:pt x="695417" y="2486157"/>
                </a:lnTo>
                <a:cubicBezTo>
                  <a:pt x="652284" y="2321871"/>
                  <a:pt x="571333" y="2164171"/>
                  <a:pt x="459210" y="2021508"/>
                </a:cubicBezTo>
                <a:lnTo>
                  <a:pt x="448889" y="2009554"/>
                </a:lnTo>
                <a:lnTo>
                  <a:pt x="469055" y="2009554"/>
                </a:lnTo>
                <a:lnTo>
                  <a:pt x="457789" y="2001040"/>
                </a:lnTo>
                <a:lnTo>
                  <a:pt x="380435" y="1930270"/>
                </a:lnTo>
                <a:lnTo>
                  <a:pt x="369377" y="1917463"/>
                </a:lnTo>
                <a:lnTo>
                  <a:pt x="333762" y="1883008"/>
                </a:lnTo>
                <a:lnTo>
                  <a:pt x="266934" y="1808699"/>
                </a:lnTo>
                <a:cubicBezTo>
                  <a:pt x="98406" y="1601277"/>
                  <a:pt x="0" y="1351227"/>
                  <a:pt x="0" y="1082065"/>
                </a:cubicBezTo>
                <a:cubicBezTo>
                  <a:pt x="0" y="1037205"/>
                  <a:pt x="2734" y="992876"/>
                  <a:pt x="8070" y="949186"/>
                </a:cubicBezTo>
                <a:lnTo>
                  <a:pt x="22261" y="871870"/>
                </a:lnTo>
                <a:lnTo>
                  <a:pt x="21367" y="871870"/>
                </a:lnTo>
                <a:lnTo>
                  <a:pt x="42479" y="775047"/>
                </a:lnTo>
                <a:cubicBezTo>
                  <a:pt x="72972" y="671426"/>
                  <a:pt x="117530" y="574356"/>
                  <a:pt x="173794" y="486331"/>
                </a:cubicBezTo>
                <a:lnTo>
                  <a:pt x="224871" y="414136"/>
                </a:lnTo>
                <a:lnTo>
                  <a:pt x="240593" y="393597"/>
                </a:lnTo>
                <a:lnTo>
                  <a:pt x="256082" y="375584"/>
                </a:lnTo>
                <a:lnTo>
                  <a:pt x="350304" y="282492"/>
                </a:lnTo>
                <a:cubicBezTo>
                  <a:pt x="494880" y="157785"/>
                  <a:pt x="676620" y="68800"/>
                  <a:pt x="878700" y="30939"/>
                </a:cubicBezTo>
                <a:lnTo>
                  <a:pt x="981739" y="16540"/>
                </a:lnTo>
                <a:lnTo>
                  <a:pt x="981739" y="3066"/>
                </a:lnTo>
                <a:close/>
              </a:path>
            </a:pathLst>
          </a:custGeom>
          <a:blipFill>
            <a:blip r:embed="rId2"/>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11" name="Freeform: Shape 10">
            <a:extLst>
              <a:ext uri="{FF2B5EF4-FFF2-40B4-BE49-F238E27FC236}">
                <a16:creationId xmlns:a16="http://schemas.microsoft.com/office/drawing/2014/main" id="{C5F493F6-DB06-4F8A-AE5A-3010B135EE9B}"/>
              </a:ext>
            </a:extLst>
          </p:cNvPr>
          <p:cNvSpPr/>
          <p:nvPr/>
        </p:nvSpPr>
        <p:spPr>
          <a:xfrm>
            <a:off x="4737432" y="1801414"/>
            <a:ext cx="1326669" cy="1133172"/>
          </a:xfrm>
          <a:custGeom>
            <a:avLst/>
            <a:gdLst>
              <a:gd name="connsiteX0" fmla="*/ 1326669 w 1326669"/>
              <a:gd name="connsiteY0" fmla="*/ 0 h 1133172"/>
              <a:gd name="connsiteX1" fmla="*/ 1326669 w 1326669"/>
              <a:gd name="connsiteY1" fmla="*/ 373535 h 1133172"/>
              <a:gd name="connsiteX2" fmla="*/ 1223630 w 1326669"/>
              <a:gd name="connsiteY2" fmla="*/ 387934 h 1133172"/>
              <a:gd name="connsiteX3" fmla="*/ 389828 w 1326669"/>
              <a:gd name="connsiteY3" fmla="*/ 1105362 h 1133172"/>
              <a:gd name="connsiteX4" fmla="*/ 383020 w 1326669"/>
              <a:gd name="connsiteY4" fmla="*/ 1133172 h 1133172"/>
              <a:gd name="connsiteX5" fmla="*/ 0 w 1326669"/>
              <a:gd name="connsiteY5" fmla="*/ 1133172 h 1133172"/>
              <a:gd name="connsiteX6" fmla="*/ 247 w 1326669"/>
              <a:gd name="connsiteY6" fmla="*/ 1128678 h 1133172"/>
              <a:gd name="connsiteX7" fmla="*/ 1242047 w 1326669"/>
              <a:gd name="connsiteY7" fmla="*/ 10382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26669" h="1133172">
                <a:moveTo>
                  <a:pt x="1326669" y="0"/>
                </a:moveTo>
                <a:lnTo>
                  <a:pt x="1326669" y="373535"/>
                </a:lnTo>
                <a:lnTo>
                  <a:pt x="1223630" y="387934"/>
                </a:lnTo>
                <a:cubicBezTo>
                  <a:pt x="819469" y="463655"/>
                  <a:pt x="496669" y="743877"/>
                  <a:pt x="389828" y="1105362"/>
                </a:cubicBezTo>
                <a:lnTo>
                  <a:pt x="383020" y="1133172"/>
                </a:lnTo>
                <a:lnTo>
                  <a:pt x="0" y="1133172"/>
                </a:lnTo>
                <a:lnTo>
                  <a:pt x="247" y="1128678"/>
                </a:lnTo>
                <a:cubicBezTo>
                  <a:pt x="61716" y="572309"/>
                  <a:pt x="574334" y="120216"/>
                  <a:pt x="1242047" y="10382"/>
                </a:cubicBezTo>
                <a:close/>
              </a:path>
            </a:pathLst>
          </a:custGeom>
          <a:solidFill>
            <a:schemeClr val="tx1">
              <a:alpha val="65000"/>
            </a:schemeClr>
          </a:solidFill>
          <a:ln w="31750">
            <a:solidFill>
              <a:srgbClr val="FF2B2A"/>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3" name="Freeform: Shape 12">
            <a:extLst>
              <a:ext uri="{FF2B5EF4-FFF2-40B4-BE49-F238E27FC236}">
                <a16:creationId xmlns:a16="http://schemas.microsoft.com/office/drawing/2014/main" id="{AD17C933-7B13-4AB6-98FA-1A532CEFDBA4}"/>
              </a:ext>
            </a:extLst>
          </p:cNvPr>
          <p:cNvSpPr/>
          <p:nvPr/>
        </p:nvSpPr>
        <p:spPr>
          <a:xfrm flipH="1">
            <a:off x="6149165" y="1801414"/>
            <a:ext cx="1326669" cy="1133172"/>
          </a:xfrm>
          <a:custGeom>
            <a:avLst/>
            <a:gdLst>
              <a:gd name="connsiteX0" fmla="*/ 1326669 w 1326669"/>
              <a:gd name="connsiteY0" fmla="*/ 0 h 1133172"/>
              <a:gd name="connsiteX1" fmla="*/ 1326669 w 1326669"/>
              <a:gd name="connsiteY1" fmla="*/ 373535 h 1133172"/>
              <a:gd name="connsiteX2" fmla="*/ 1223630 w 1326669"/>
              <a:gd name="connsiteY2" fmla="*/ 387934 h 1133172"/>
              <a:gd name="connsiteX3" fmla="*/ 389828 w 1326669"/>
              <a:gd name="connsiteY3" fmla="*/ 1105362 h 1133172"/>
              <a:gd name="connsiteX4" fmla="*/ 383020 w 1326669"/>
              <a:gd name="connsiteY4" fmla="*/ 1133172 h 1133172"/>
              <a:gd name="connsiteX5" fmla="*/ 0 w 1326669"/>
              <a:gd name="connsiteY5" fmla="*/ 1133172 h 1133172"/>
              <a:gd name="connsiteX6" fmla="*/ 247 w 1326669"/>
              <a:gd name="connsiteY6" fmla="*/ 1128678 h 1133172"/>
              <a:gd name="connsiteX7" fmla="*/ 1242047 w 1326669"/>
              <a:gd name="connsiteY7" fmla="*/ 10382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26669" h="1133172">
                <a:moveTo>
                  <a:pt x="1326669" y="0"/>
                </a:moveTo>
                <a:lnTo>
                  <a:pt x="1326669" y="373535"/>
                </a:lnTo>
                <a:lnTo>
                  <a:pt x="1223630" y="387934"/>
                </a:lnTo>
                <a:cubicBezTo>
                  <a:pt x="819469" y="463655"/>
                  <a:pt x="496669" y="743877"/>
                  <a:pt x="389828" y="1105362"/>
                </a:cubicBezTo>
                <a:lnTo>
                  <a:pt x="383020" y="1133172"/>
                </a:lnTo>
                <a:lnTo>
                  <a:pt x="0" y="1133172"/>
                </a:lnTo>
                <a:lnTo>
                  <a:pt x="247" y="1128678"/>
                </a:lnTo>
                <a:cubicBezTo>
                  <a:pt x="61716" y="572309"/>
                  <a:pt x="574334" y="120216"/>
                  <a:pt x="1242047" y="10382"/>
                </a:cubicBezTo>
                <a:close/>
              </a:path>
            </a:pathLst>
          </a:custGeom>
          <a:solidFill>
            <a:schemeClr val="tx1">
              <a:alpha val="65000"/>
            </a:schemeClr>
          </a:solidFill>
          <a:ln w="31750">
            <a:solidFill>
              <a:srgbClr val="85C40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9" name="Freeform: Shape 18">
            <a:extLst>
              <a:ext uri="{FF2B5EF4-FFF2-40B4-BE49-F238E27FC236}">
                <a16:creationId xmlns:a16="http://schemas.microsoft.com/office/drawing/2014/main" id="{5ED99269-2264-4BAB-88E8-87426B008CEE}"/>
              </a:ext>
            </a:extLst>
          </p:cNvPr>
          <p:cNvSpPr/>
          <p:nvPr/>
        </p:nvSpPr>
        <p:spPr>
          <a:xfrm>
            <a:off x="4705533" y="3030279"/>
            <a:ext cx="845884" cy="1137684"/>
          </a:xfrm>
          <a:custGeom>
            <a:avLst/>
            <a:gdLst>
              <a:gd name="connsiteX0" fmla="*/ 27889 w 845884"/>
              <a:gd name="connsiteY0" fmla="*/ 0 h 1137684"/>
              <a:gd name="connsiteX1" fmla="*/ 399090 w 845884"/>
              <a:gd name="connsiteY1" fmla="*/ 0 h 1137684"/>
              <a:gd name="connsiteX2" fmla="*/ 384899 w 845884"/>
              <a:gd name="connsiteY2" fmla="*/ 77316 h 1137684"/>
              <a:gd name="connsiteX3" fmla="*/ 376829 w 845884"/>
              <a:gd name="connsiteY3" fmla="*/ 210195 h 1137684"/>
              <a:gd name="connsiteX4" fmla="*/ 834618 w 845884"/>
              <a:gd name="connsiteY4" fmla="*/ 1129170 h 1137684"/>
              <a:gd name="connsiteX5" fmla="*/ 845884 w 845884"/>
              <a:gd name="connsiteY5" fmla="*/ 1137684 h 1137684"/>
              <a:gd name="connsiteX6" fmla="*/ 310824 w 845884"/>
              <a:gd name="connsiteY6" fmla="*/ 1137684 h 1137684"/>
              <a:gd name="connsiteX7" fmla="*/ 288363 w 845884"/>
              <a:gd name="connsiteY7" fmla="*/ 1111500 h 1137684"/>
              <a:gd name="connsiteX8" fmla="*/ 0 w 845884"/>
              <a:gd name="connsiteY8" fmla="*/ 262102 h 1137684"/>
              <a:gd name="connsiteX9" fmla="*/ 12558 w 845884"/>
              <a:gd name="connsiteY9" fmla="*/ 75223 h 1137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45884" h="1137684">
                <a:moveTo>
                  <a:pt x="27889" y="0"/>
                </a:moveTo>
                <a:lnTo>
                  <a:pt x="399090" y="0"/>
                </a:lnTo>
                <a:lnTo>
                  <a:pt x="384899" y="77316"/>
                </a:lnTo>
                <a:cubicBezTo>
                  <a:pt x="379563" y="121006"/>
                  <a:pt x="376829" y="165335"/>
                  <a:pt x="376829" y="210195"/>
                </a:cubicBezTo>
                <a:cubicBezTo>
                  <a:pt x="376829" y="569077"/>
                  <a:pt x="551773" y="893984"/>
                  <a:pt x="834618" y="1129170"/>
                </a:cubicBezTo>
                <a:lnTo>
                  <a:pt x="845884" y="1137684"/>
                </a:lnTo>
                <a:lnTo>
                  <a:pt x="310824" y="1137684"/>
                </a:lnTo>
                <a:lnTo>
                  <a:pt x="288363" y="1111500"/>
                </a:lnTo>
                <a:cubicBezTo>
                  <a:pt x="106777" y="871787"/>
                  <a:pt x="0" y="578651"/>
                  <a:pt x="0" y="262102"/>
                </a:cubicBezTo>
                <a:cubicBezTo>
                  <a:pt x="0" y="198793"/>
                  <a:pt x="4271" y="136419"/>
                  <a:pt x="12558" y="75223"/>
                </a:cubicBezTo>
                <a:close/>
              </a:path>
            </a:pathLst>
          </a:custGeom>
          <a:solidFill>
            <a:schemeClr val="tx1">
              <a:alpha val="65000"/>
            </a:schemeClr>
          </a:solidFill>
          <a:ln w="31750">
            <a:solidFill>
              <a:srgbClr val="3EB8CD"/>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0" name="Freeform: Shape 19">
            <a:extLst>
              <a:ext uri="{FF2B5EF4-FFF2-40B4-BE49-F238E27FC236}">
                <a16:creationId xmlns:a16="http://schemas.microsoft.com/office/drawing/2014/main" id="{9E08B264-C671-4719-BED2-27D89AC442FC}"/>
              </a:ext>
            </a:extLst>
          </p:cNvPr>
          <p:cNvSpPr/>
          <p:nvPr/>
        </p:nvSpPr>
        <p:spPr>
          <a:xfrm flipH="1">
            <a:off x="6663108" y="3030279"/>
            <a:ext cx="845884" cy="1137684"/>
          </a:xfrm>
          <a:custGeom>
            <a:avLst/>
            <a:gdLst>
              <a:gd name="connsiteX0" fmla="*/ 27889 w 845884"/>
              <a:gd name="connsiteY0" fmla="*/ 0 h 1137684"/>
              <a:gd name="connsiteX1" fmla="*/ 399090 w 845884"/>
              <a:gd name="connsiteY1" fmla="*/ 0 h 1137684"/>
              <a:gd name="connsiteX2" fmla="*/ 384899 w 845884"/>
              <a:gd name="connsiteY2" fmla="*/ 77316 h 1137684"/>
              <a:gd name="connsiteX3" fmla="*/ 376829 w 845884"/>
              <a:gd name="connsiteY3" fmla="*/ 210195 h 1137684"/>
              <a:gd name="connsiteX4" fmla="*/ 834618 w 845884"/>
              <a:gd name="connsiteY4" fmla="*/ 1129170 h 1137684"/>
              <a:gd name="connsiteX5" fmla="*/ 845884 w 845884"/>
              <a:gd name="connsiteY5" fmla="*/ 1137684 h 1137684"/>
              <a:gd name="connsiteX6" fmla="*/ 310824 w 845884"/>
              <a:gd name="connsiteY6" fmla="*/ 1137684 h 1137684"/>
              <a:gd name="connsiteX7" fmla="*/ 288363 w 845884"/>
              <a:gd name="connsiteY7" fmla="*/ 1111500 h 1137684"/>
              <a:gd name="connsiteX8" fmla="*/ 0 w 845884"/>
              <a:gd name="connsiteY8" fmla="*/ 262102 h 1137684"/>
              <a:gd name="connsiteX9" fmla="*/ 12558 w 845884"/>
              <a:gd name="connsiteY9" fmla="*/ 75223 h 1137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45884" h="1137684">
                <a:moveTo>
                  <a:pt x="27889" y="0"/>
                </a:moveTo>
                <a:lnTo>
                  <a:pt x="399090" y="0"/>
                </a:lnTo>
                <a:lnTo>
                  <a:pt x="384899" y="77316"/>
                </a:lnTo>
                <a:cubicBezTo>
                  <a:pt x="379563" y="121006"/>
                  <a:pt x="376829" y="165335"/>
                  <a:pt x="376829" y="210195"/>
                </a:cubicBezTo>
                <a:cubicBezTo>
                  <a:pt x="376829" y="569077"/>
                  <a:pt x="551773" y="893984"/>
                  <a:pt x="834618" y="1129170"/>
                </a:cubicBezTo>
                <a:lnTo>
                  <a:pt x="845884" y="1137684"/>
                </a:lnTo>
                <a:lnTo>
                  <a:pt x="310824" y="1137684"/>
                </a:lnTo>
                <a:lnTo>
                  <a:pt x="288363" y="1111500"/>
                </a:lnTo>
                <a:cubicBezTo>
                  <a:pt x="106777" y="871787"/>
                  <a:pt x="0" y="578651"/>
                  <a:pt x="0" y="262102"/>
                </a:cubicBezTo>
                <a:cubicBezTo>
                  <a:pt x="0" y="198793"/>
                  <a:pt x="4271" y="136419"/>
                  <a:pt x="12558" y="75223"/>
                </a:cubicBezTo>
                <a:close/>
              </a:path>
            </a:pathLst>
          </a:custGeom>
          <a:solidFill>
            <a:schemeClr val="tx1">
              <a:alpha val="65000"/>
            </a:schemeClr>
          </a:solidFill>
          <a:ln w="31750">
            <a:solidFill>
              <a:srgbClr val="FFA80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6" name="Freeform: Shape 35">
            <a:extLst>
              <a:ext uri="{FF2B5EF4-FFF2-40B4-BE49-F238E27FC236}">
                <a16:creationId xmlns:a16="http://schemas.microsoft.com/office/drawing/2014/main" id="{124F3741-E9CE-4F7E-A14B-6FD9F7175639}"/>
              </a:ext>
            </a:extLst>
          </p:cNvPr>
          <p:cNvSpPr/>
          <p:nvPr/>
        </p:nvSpPr>
        <p:spPr>
          <a:xfrm>
            <a:off x="5088557" y="4253026"/>
            <a:ext cx="975543" cy="1142998"/>
          </a:xfrm>
          <a:custGeom>
            <a:avLst/>
            <a:gdLst>
              <a:gd name="connsiteX0" fmla="*/ 0 w 975543"/>
              <a:gd name="connsiteY0" fmla="*/ 0 h 1142998"/>
              <a:gd name="connsiteX1" fmla="*/ 496782 w 975543"/>
              <a:gd name="connsiteY1" fmla="*/ 0 h 1142998"/>
              <a:gd name="connsiteX2" fmla="*/ 501219 w 975543"/>
              <a:gd name="connsiteY2" fmla="*/ 5964 h 1142998"/>
              <a:gd name="connsiteX3" fmla="*/ 745460 w 975543"/>
              <a:gd name="connsiteY3" fmla="*/ 707401 h 1142998"/>
              <a:gd name="connsiteX4" fmla="*/ 747658 w 975543"/>
              <a:gd name="connsiteY4" fmla="*/ 754911 h 1142998"/>
              <a:gd name="connsiteX5" fmla="*/ 975543 w 975543"/>
              <a:gd name="connsiteY5" fmla="*/ 754911 h 1142998"/>
              <a:gd name="connsiteX6" fmla="*/ 975543 w 975543"/>
              <a:gd name="connsiteY6" fmla="*/ 1142998 h 1142998"/>
              <a:gd name="connsiteX7" fmla="*/ 370540 w 975543"/>
              <a:gd name="connsiteY7" fmla="*/ 1142998 h 1142998"/>
              <a:gd name="connsiteX8" fmla="*/ 376008 w 975543"/>
              <a:gd name="connsiteY8" fmla="*/ 1010091 h 1142998"/>
              <a:gd name="connsiteX9" fmla="*/ 56283 w 975543"/>
              <a:gd name="connsiteY9" fmla="*/ 62780 h 114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5543" h="1142998">
                <a:moveTo>
                  <a:pt x="0" y="0"/>
                </a:moveTo>
                <a:lnTo>
                  <a:pt x="496782" y="0"/>
                </a:lnTo>
                <a:lnTo>
                  <a:pt x="501219" y="5964"/>
                </a:lnTo>
                <a:cubicBezTo>
                  <a:pt x="633079" y="200867"/>
                  <a:pt x="720774" y="442387"/>
                  <a:pt x="745460" y="707401"/>
                </a:cubicBezTo>
                <a:lnTo>
                  <a:pt x="747658" y="754911"/>
                </a:lnTo>
                <a:lnTo>
                  <a:pt x="975543" y="754911"/>
                </a:lnTo>
                <a:lnTo>
                  <a:pt x="975543" y="1142998"/>
                </a:lnTo>
                <a:lnTo>
                  <a:pt x="370540" y="1142998"/>
                </a:lnTo>
                <a:lnTo>
                  <a:pt x="376008" y="1010091"/>
                </a:lnTo>
                <a:cubicBezTo>
                  <a:pt x="376008" y="640143"/>
                  <a:pt x="253826" y="305218"/>
                  <a:pt x="56283" y="62780"/>
                </a:cubicBezTo>
                <a:close/>
              </a:path>
            </a:pathLst>
          </a:custGeom>
          <a:solidFill>
            <a:schemeClr val="tx1">
              <a:alpha val="65000"/>
            </a:schemeClr>
          </a:solidFill>
          <a:ln w="31750">
            <a:solidFill>
              <a:srgbClr val="01AA8D"/>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7" name="Freeform: Shape 36">
            <a:extLst>
              <a:ext uri="{FF2B5EF4-FFF2-40B4-BE49-F238E27FC236}">
                <a16:creationId xmlns:a16="http://schemas.microsoft.com/office/drawing/2014/main" id="{68B6723D-5A76-4FDB-97B9-63646BE449E2}"/>
              </a:ext>
            </a:extLst>
          </p:cNvPr>
          <p:cNvSpPr/>
          <p:nvPr/>
        </p:nvSpPr>
        <p:spPr>
          <a:xfrm flipH="1">
            <a:off x="6149165" y="4258344"/>
            <a:ext cx="975543" cy="1142998"/>
          </a:xfrm>
          <a:custGeom>
            <a:avLst/>
            <a:gdLst>
              <a:gd name="connsiteX0" fmla="*/ 0 w 975543"/>
              <a:gd name="connsiteY0" fmla="*/ 0 h 1142998"/>
              <a:gd name="connsiteX1" fmla="*/ 496782 w 975543"/>
              <a:gd name="connsiteY1" fmla="*/ 0 h 1142998"/>
              <a:gd name="connsiteX2" fmla="*/ 501219 w 975543"/>
              <a:gd name="connsiteY2" fmla="*/ 5964 h 1142998"/>
              <a:gd name="connsiteX3" fmla="*/ 745460 w 975543"/>
              <a:gd name="connsiteY3" fmla="*/ 707401 h 1142998"/>
              <a:gd name="connsiteX4" fmla="*/ 747658 w 975543"/>
              <a:gd name="connsiteY4" fmla="*/ 754911 h 1142998"/>
              <a:gd name="connsiteX5" fmla="*/ 975543 w 975543"/>
              <a:gd name="connsiteY5" fmla="*/ 754911 h 1142998"/>
              <a:gd name="connsiteX6" fmla="*/ 975543 w 975543"/>
              <a:gd name="connsiteY6" fmla="*/ 1142998 h 1142998"/>
              <a:gd name="connsiteX7" fmla="*/ 370540 w 975543"/>
              <a:gd name="connsiteY7" fmla="*/ 1142998 h 1142998"/>
              <a:gd name="connsiteX8" fmla="*/ 376008 w 975543"/>
              <a:gd name="connsiteY8" fmla="*/ 1010091 h 1142998"/>
              <a:gd name="connsiteX9" fmla="*/ 56283 w 975543"/>
              <a:gd name="connsiteY9" fmla="*/ 62780 h 114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5543" h="1142998">
                <a:moveTo>
                  <a:pt x="0" y="0"/>
                </a:moveTo>
                <a:lnTo>
                  <a:pt x="496782" y="0"/>
                </a:lnTo>
                <a:lnTo>
                  <a:pt x="501219" y="5964"/>
                </a:lnTo>
                <a:cubicBezTo>
                  <a:pt x="633079" y="200867"/>
                  <a:pt x="720774" y="442387"/>
                  <a:pt x="745460" y="707401"/>
                </a:cubicBezTo>
                <a:lnTo>
                  <a:pt x="747658" y="754911"/>
                </a:lnTo>
                <a:lnTo>
                  <a:pt x="975543" y="754911"/>
                </a:lnTo>
                <a:lnTo>
                  <a:pt x="975543" y="1142998"/>
                </a:lnTo>
                <a:lnTo>
                  <a:pt x="370540" y="1142998"/>
                </a:lnTo>
                <a:lnTo>
                  <a:pt x="376008" y="1010091"/>
                </a:lnTo>
                <a:cubicBezTo>
                  <a:pt x="376008" y="640143"/>
                  <a:pt x="253826" y="305218"/>
                  <a:pt x="56283" y="62780"/>
                </a:cubicBezTo>
                <a:close/>
              </a:path>
            </a:pathLst>
          </a:custGeom>
          <a:solidFill>
            <a:schemeClr val="tx1">
              <a:alpha val="65000"/>
            </a:schemeClr>
          </a:solidFill>
          <a:ln w="31750">
            <a:solidFill>
              <a:srgbClr val="4781C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42" name="Freeform: Shape 41">
            <a:extLst>
              <a:ext uri="{FF2B5EF4-FFF2-40B4-BE49-F238E27FC236}">
                <a16:creationId xmlns:a16="http://schemas.microsoft.com/office/drawing/2014/main" id="{DBA917AF-1E0C-4AFE-B9CB-9806BD63A1B7}"/>
              </a:ext>
            </a:extLst>
          </p:cNvPr>
          <p:cNvSpPr>
            <a:spLocks noChangeAspect="1"/>
          </p:cNvSpPr>
          <p:nvPr/>
        </p:nvSpPr>
        <p:spPr>
          <a:xfrm>
            <a:off x="5555195" y="551298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tx1">
              <a:alpha val="65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43" name="Freeform: Shape 42">
            <a:extLst>
              <a:ext uri="{FF2B5EF4-FFF2-40B4-BE49-F238E27FC236}">
                <a16:creationId xmlns:a16="http://schemas.microsoft.com/office/drawing/2014/main" id="{FA3538F4-85A9-43E8-B7E6-EE8C6365488A}"/>
              </a:ext>
            </a:extLst>
          </p:cNvPr>
          <p:cNvSpPr>
            <a:spLocks noChangeAspect="1"/>
          </p:cNvSpPr>
          <p:nvPr/>
        </p:nvSpPr>
        <p:spPr>
          <a:xfrm>
            <a:off x="5555195" y="577925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tx1">
              <a:alpha val="65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44" name="Freeform: Shape 43">
            <a:extLst>
              <a:ext uri="{FF2B5EF4-FFF2-40B4-BE49-F238E27FC236}">
                <a16:creationId xmlns:a16="http://schemas.microsoft.com/office/drawing/2014/main" id="{F584FBC2-DE7E-4F38-A1D3-B2C58965275F}"/>
              </a:ext>
            </a:extLst>
          </p:cNvPr>
          <p:cNvSpPr>
            <a:spLocks noChangeAspect="1"/>
          </p:cNvSpPr>
          <p:nvPr/>
        </p:nvSpPr>
        <p:spPr>
          <a:xfrm>
            <a:off x="5684520" y="6299568"/>
            <a:ext cx="822960" cy="135905"/>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tx1">
              <a:alpha val="65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45" name="Freeform: Shape 44">
            <a:extLst>
              <a:ext uri="{FF2B5EF4-FFF2-40B4-BE49-F238E27FC236}">
                <a16:creationId xmlns:a16="http://schemas.microsoft.com/office/drawing/2014/main" id="{F37E54EC-681F-427F-A8AA-FDE9E784827B}"/>
              </a:ext>
            </a:extLst>
          </p:cNvPr>
          <p:cNvSpPr>
            <a:spLocks noChangeAspect="1"/>
          </p:cNvSpPr>
          <p:nvPr/>
        </p:nvSpPr>
        <p:spPr>
          <a:xfrm>
            <a:off x="5555195" y="6039412"/>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tx1">
              <a:alpha val="65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47" name="Text Box 10">
            <a:extLst>
              <a:ext uri="{FF2B5EF4-FFF2-40B4-BE49-F238E27FC236}">
                <a16:creationId xmlns:a16="http://schemas.microsoft.com/office/drawing/2014/main" id="{F2B65DF2-D1E3-42C9-8927-CB2460C7A116}"/>
              </a:ext>
            </a:extLst>
          </p:cNvPr>
          <p:cNvSpPr txBox="1">
            <a:spLocks noChangeArrowheads="1"/>
          </p:cNvSpPr>
          <p:nvPr/>
        </p:nvSpPr>
        <p:spPr bwMode="auto">
          <a:xfrm>
            <a:off x="663265" y="1801414"/>
            <a:ext cx="3006104" cy="110799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FF2B2A"/>
                </a:solidFill>
                <a:latin typeface="Candara" panose="020E0502030303020204" pitchFamily="34" charset="0"/>
              </a:rPr>
              <a:t>Lorem ipsum dolor </a:t>
            </a: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400" dirty="0">
              <a:solidFill>
                <a:srgbClr val="56595E"/>
              </a:solidFill>
              <a:latin typeface="Candara" panose="020E0502030303020204" pitchFamily="34" charset="0"/>
            </a:endParaRPr>
          </a:p>
        </p:txBody>
      </p:sp>
      <p:sp>
        <p:nvSpPr>
          <p:cNvPr id="48" name="Text Box 10">
            <a:extLst>
              <a:ext uri="{FF2B5EF4-FFF2-40B4-BE49-F238E27FC236}">
                <a16:creationId xmlns:a16="http://schemas.microsoft.com/office/drawing/2014/main" id="{3B471064-278F-48EC-999B-CF592730C0C8}"/>
              </a:ext>
            </a:extLst>
          </p:cNvPr>
          <p:cNvSpPr txBox="1">
            <a:spLocks noChangeArrowheads="1"/>
          </p:cNvSpPr>
          <p:nvPr/>
        </p:nvSpPr>
        <p:spPr bwMode="auto">
          <a:xfrm>
            <a:off x="8654511" y="1801414"/>
            <a:ext cx="3006104"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85C401"/>
                </a:solidFill>
                <a:latin typeface="Candara" panose="020E0502030303020204" pitchFamily="34" charset="0"/>
              </a:rPr>
              <a:t>Lorem ipsum dolor </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400" dirty="0">
              <a:solidFill>
                <a:srgbClr val="56595E"/>
              </a:solidFill>
              <a:latin typeface="Candara" panose="020E0502030303020204" pitchFamily="34" charset="0"/>
            </a:endParaRPr>
          </a:p>
        </p:txBody>
      </p:sp>
      <p:sp>
        <p:nvSpPr>
          <p:cNvPr id="49" name="Text Box 10">
            <a:extLst>
              <a:ext uri="{FF2B5EF4-FFF2-40B4-BE49-F238E27FC236}">
                <a16:creationId xmlns:a16="http://schemas.microsoft.com/office/drawing/2014/main" id="{96A5EA70-B393-4E59-9ACF-2A9BF2EBD1C9}"/>
              </a:ext>
            </a:extLst>
          </p:cNvPr>
          <p:cNvSpPr txBox="1">
            <a:spLocks noChangeArrowheads="1"/>
          </p:cNvSpPr>
          <p:nvPr/>
        </p:nvSpPr>
        <p:spPr bwMode="auto">
          <a:xfrm>
            <a:off x="265814" y="3413403"/>
            <a:ext cx="3748485" cy="907941"/>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3EB8CD"/>
                </a:solidFill>
                <a:latin typeface="Candara" panose="020E0502030303020204" pitchFamily="34" charset="0"/>
              </a:rPr>
              <a:t>Lorem ipsum dolor </a:t>
            </a: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400" dirty="0">
              <a:solidFill>
                <a:srgbClr val="56595E"/>
              </a:solidFill>
              <a:latin typeface="Candara" panose="020E0502030303020204" pitchFamily="34" charset="0"/>
            </a:endParaRPr>
          </a:p>
        </p:txBody>
      </p:sp>
      <p:sp>
        <p:nvSpPr>
          <p:cNvPr id="50" name="Text Box 10">
            <a:extLst>
              <a:ext uri="{FF2B5EF4-FFF2-40B4-BE49-F238E27FC236}">
                <a16:creationId xmlns:a16="http://schemas.microsoft.com/office/drawing/2014/main" id="{9DC6B4F3-4313-4ABD-B49E-70B6B47C4A15}"/>
              </a:ext>
            </a:extLst>
          </p:cNvPr>
          <p:cNvSpPr txBox="1">
            <a:spLocks noChangeArrowheads="1"/>
          </p:cNvSpPr>
          <p:nvPr/>
        </p:nvSpPr>
        <p:spPr bwMode="auto">
          <a:xfrm>
            <a:off x="8200226" y="3413403"/>
            <a:ext cx="3902264" cy="907941"/>
          </a:xfrm>
          <a:prstGeom prst="rect">
            <a:avLst/>
          </a:prstGeom>
          <a:noFill/>
          <a:ln w="9525">
            <a:noFill/>
            <a:miter lim="800000"/>
            <a:headEnd/>
            <a:tailEnd/>
          </a:ln>
        </p:spPr>
        <p:txBody>
          <a:bodyPr wrap="square" lIns="60960" tIns="30480" rIns="60960" bIns="30480">
            <a:spAutoFit/>
          </a:bodyPr>
          <a:lstStyle/>
          <a:p>
            <a:r>
              <a:rPr lang="en-US" sz="1600" b="1" dirty="0">
                <a:solidFill>
                  <a:srgbClr val="FFA803"/>
                </a:solidFill>
                <a:latin typeface="Candara" panose="020E0502030303020204" pitchFamily="34" charset="0"/>
              </a:rPr>
              <a:t>Lorem ipsum dolor </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400" dirty="0">
              <a:solidFill>
                <a:srgbClr val="56595E"/>
              </a:solidFill>
              <a:latin typeface="Candara" panose="020E0502030303020204" pitchFamily="34" charset="0"/>
            </a:endParaRPr>
          </a:p>
        </p:txBody>
      </p:sp>
      <p:sp>
        <p:nvSpPr>
          <p:cNvPr id="51" name="Text Box 10">
            <a:extLst>
              <a:ext uri="{FF2B5EF4-FFF2-40B4-BE49-F238E27FC236}">
                <a16:creationId xmlns:a16="http://schemas.microsoft.com/office/drawing/2014/main" id="{8F35624E-80F9-4EAC-A091-9243D446A7D7}"/>
              </a:ext>
            </a:extLst>
          </p:cNvPr>
          <p:cNvSpPr txBox="1">
            <a:spLocks noChangeArrowheads="1"/>
          </p:cNvSpPr>
          <p:nvPr/>
        </p:nvSpPr>
        <p:spPr bwMode="auto">
          <a:xfrm>
            <a:off x="830653" y="5009503"/>
            <a:ext cx="3874880" cy="907941"/>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01AA8D"/>
                </a:solidFill>
                <a:latin typeface="Candara" panose="020E0502030303020204" pitchFamily="34" charset="0"/>
              </a:rPr>
              <a:t>Lorem ipsum dolor </a:t>
            </a: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400" dirty="0">
              <a:solidFill>
                <a:srgbClr val="56595E"/>
              </a:solidFill>
              <a:latin typeface="Candara" panose="020E0502030303020204" pitchFamily="34" charset="0"/>
            </a:endParaRPr>
          </a:p>
        </p:txBody>
      </p:sp>
      <p:sp>
        <p:nvSpPr>
          <p:cNvPr id="52" name="Text Box 10">
            <a:extLst>
              <a:ext uri="{FF2B5EF4-FFF2-40B4-BE49-F238E27FC236}">
                <a16:creationId xmlns:a16="http://schemas.microsoft.com/office/drawing/2014/main" id="{BE6ED1BC-0ABE-41CA-B97F-F5DAA77B70DB}"/>
              </a:ext>
            </a:extLst>
          </p:cNvPr>
          <p:cNvSpPr txBox="1">
            <a:spLocks noChangeArrowheads="1"/>
          </p:cNvSpPr>
          <p:nvPr/>
        </p:nvSpPr>
        <p:spPr bwMode="auto">
          <a:xfrm>
            <a:off x="7475834" y="5009503"/>
            <a:ext cx="3932095" cy="907941"/>
          </a:xfrm>
          <a:prstGeom prst="rect">
            <a:avLst/>
          </a:prstGeom>
          <a:noFill/>
          <a:ln w="9525">
            <a:noFill/>
            <a:miter lim="800000"/>
            <a:headEnd/>
            <a:tailEnd/>
          </a:ln>
        </p:spPr>
        <p:txBody>
          <a:bodyPr wrap="square" lIns="60960" tIns="30480" rIns="60960" bIns="30480">
            <a:spAutoFit/>
          </a:bodyPr>
          <a:lstStyle/>
          <a:p>
            <a:r>
              <a:rPr lang="en-US" sz="1600" b="1" dirty="0">
                <a:solidFill>
                  <a:srgbClr val="4781CB"/>
                </a:solidFill>
                <a:latin typeface="Candara" panose="020E0502030303020204" pitchFamily="34" charset="0"/>
              </a:rPr>
              <a:t>Lorem ipsum dolor </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400" dirty="0">
              <a:solidFill>
                <a:srgbClr val="56595E"/>
              </a:solidFill>
              <a:latin typeface="Candara" panose="020E0502030303020204" pitchFamily="34" charset="0"/>
            </a:endParaRPr>
          </a:p>
        </p:txBody>
      </p:sp>
      <p:cxnSp>
        <p:nvCxnSpPr>
          <p:cNvPr id="21" name="Straight Connector 20">
            <a:extLst>
              <a:ext uri="{FF2B5EF4-FFF2-40B4-BE49-F238E27FC236}">
                <a16:creationId xmlns:a16="http://schemas.microsoft.com/office/drawing/2014/main" id="{2D4383D9-6A64-45C2-8435-BAC6DDD23E11}"/>
              </a:ext>
            </a:extLst>
          </p:cNvPr>
          <p:cNvCxnSpPr>
            <a:cxnSpLocks/>
          </p:cNvCxnSpPr>
          <p:nvPr/>
        </p:nvCxnSpPr>
        <p:spPr>
          <a:xfrm flipH="1" flipV="1">
            <a:off x="3754433" y="1992827"/>
            <a:ext cx="1374042" cy="208544"/>
          </a:xfrm>
          <a:prstGeom prst="line">
            <a:avLst/>
          </a:prstGeom>
          <a:ln>
            <a:solidFill>
              <a:srgbClr val="56595E"/>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531299E3-5CA9-4BE1-801E-1D27B140B85F}"/>
              </a:ext>
            </a:extLst>
          </p:cNvPr>
          <p:cNvCxnSpPr>
            <a:cxnSpLocks/>
          </p:cNvCxnSpPr>
          <p:nvPr/>
        </p:nvCxnSpPr>
        <p:spPr>
          <a:xfrm flipH="1" flipV="1">
            <a:off x="4049724" y="3583957"/>
            <a:ext cx="687708" cy="15164"/>
          </a:xfrm>
          <a:prstGeom prst="line">
            <a:avLst/>
          </a:prstGeom>
          <a:ln>
            <a:solidFill>
              <a:srgbClr val="56595E"/>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10E75AD-053B-4C85-8A32-B004E1758078}"/>
              </a:ext>
            </a:extLst>
          </p:cNvPr>
          <p:cNvCxnSpPr>
            <a:cxnSpLocks/>
          </p:cNvCxnSpPr>
          <p:nvPr/>
        </p:nvCxnSpPr>
        <p:spPr>
          <a:xfrm flipH="1">
            <a:off x="4788960" y="4834815"/>
            <a:ext cx="599381" cy="298030"/>
          </a:xfrm>
          <a:prstGeom prst="line">
            <a:avLst/>
          </a:prstGeom>
          <a:ln>
            <a:solidFill>
              <a:srgbClr val="56595E"/>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FD6E4D07-C2B0-4E6B-8173-23189B679649}"/>
              </a:ext>
            </a:extLst>
          </p:cNvPr>
          <p:cNvCxnSpPr>
            <a:cxnSpLocks/>
          </p:cNvCxnSpPr>
          <p:nvPr/>
        </p:nvCxnSpPr>
        <p:spPr>
          <a:xfrm flipH="1">
            <a:off x="7034481" y="1971346"/>
            <a:ext cx="1505837" cy="188510"/>
          </a:xfrm>
          <a:prstGeom prst="line">
            <a:avLst/>
          </a:prstGeom>
          <a:ln>
            <a:solidFill>
              <a:srgbClr val="56595E"/>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9EAC6C2-BCD5-4FB7-B3CD-00A30FDB6C4E}"/>
              </a:ext>
            </a:extLst>
          </p:cNvPr>
          <p:cNvCxnSpPr>
            <a:cxnSpLocks/>
          </p:cNvCxnSpPr>
          <p:nvPr/>
        </p:nvCxnSpPr>
        <p:spPr>
          <a:xfrm flipH="1" flipV="1">
            <a:off x="7508992" y="3583956"/>
            <a:ext cx="691235" cy="15165"/>
          </a:xfrm>
          <a:prstGeom prst="line">
            <a:avLst/>
          </a:prstGeom>
          <a:ln>
            <a:solidFill>
              <a:srgbClr val="56595E"/>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10B4834C-2BA8-4C55-9BF3-617A40EEBF4B}"/>
              </a:ext>
            </a:extLst>
          </p:cNvPr>
          <p:cNvCxnSpPr>
            <a:cxnSpLocks/>
          </p:cNvCxnSpPr>
          <p:nvPr/>
        </p:nvCxnSpPr>
        <p:spPr>
          <a:xfrm flipH="1" flipV="1">
            <a:off x="6852348" y="4817991"/>
            <a:ext cx="623486" cy="281893"/>
          </a:xfrm>
          <a:prstGeom prst="line">
            <a:avLst/>
          </a:prstGeom>
          <a:ln>
            <a:solidFill>
              <a:srgbClr val="56595E"/>
            </a:solidFill>
            <a:prstDash val="dash"/>
          </a:ln>
        </p:spPr>
        <p:style>
          <a:lnRef idx="1">
            <a:schemeClr val="accent1"/>
          </a:lnRef>
          <a:fillRef idx="0">
            <a:schemeClr val="accent1"/>
          </a:fillRef>
          <a:effectRef idx="0">
            <a:schemeClr val="accent1"/>
          </a:effectRef>
          <a:fontRef idx="minor">
            <a:schemeClr val="tx1"/>
          </a:fontRef>
        </p:style>
      </p:cxnSp>
      <p:pic>
        <p:nvPicPr>
          <p:cNvPr id="27" name="Picture 26">
            <a:hlinkClick r:id="rId3"/>
            <a:extLst>
              <a:ext uri="{FF2B5EF4-FFF2-40B4-BE49-F238E27FC236}">
                <a16:creationId xmlns:a16="http://schemas.microsoft.com/office/drawing/2014/main" id="{6A5CF991-3FF7-46A9-B6A5-DB49B42D427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61046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fade">
                                      <p:cBhvr>
                                        <p:cTn id="11" dur="1000"/>
                                        <p:tgtEl>
                                          <p:spTgt spid="44"/>
                                        </p:tgtEl>
                                      </p:cBhvr>
                                    </p:animEffect>
                                    <p:anim calcmode="lin" valueType="num">
                                      <p:cBhvr>
                                        <p:cTn id="12" dur="1000" fill="hold"/>
                                        <p:tgtEl>
                                          <p:spTgt spid="44"/>
                                        </p:tgtEl>
                                        <p:attrNameLst>
                                          <p:attrName>ppt_x</p:attrName>
                                        </p:attrNameLst>
                                      </p:cBhvr>
                                      <p:tavLst>
                                        <p:tav tm="0">
                                          <p:val>
                                            <p:strVal val="#ppt_x"/>
                                          </p:val>
                                        </p:tav>
                                        <p:tav tm="100000">
                                          <p:val>
                                            <p:strVal val="#ppt_x"/>
                                          </p:val>
                                        </p:tav>
                                      </p:tavLst>
                                    </p:anim>
                                    <p:anim calcmode="lin" valueType="num">
                                      <p:cBhvr>
                                        <p:cTn id="13" dur="1000" fill="hold"/>
                                        <p:tgtEl>
                                          <p:spTgt spid="44"/>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45"/>
                                        </p:tgtEl>
                                        <p:attrNameLst>
                                          <p:attrName>style.visibility</p:attrName>
                                        </p:attrNameLst>
                                      </p:cBhvr>
                                      <p:to>
                                        <p:strVal val="visible"/>
                                      </p:to>
                                    </p:set>
                                    <p:animEffect transition="in" filter="fade">
                                      <p:cBhvr>
                                        <p:cTn id="16" dur="1000"/>
                                        <p:tgtEl>
                                          <p:spTgt spid="45"/>
                                        </p:tgtEl>
                                      </p:cBhvr>
                                    </p:animEffect>
                                    <p:anim calcmode="lin" valueType="num">
                                      <p:cBhvr>
                                        <p:cTn id="17" dur="1000" fill="hold"/>
                                        <p:tgtEl>
                                          <p:spTgt spid="45"/>
                                        </p:tgtEl>
                                        <p:attrNameLst>
                                          <p:attrName>ppt_x</p:attrName>
                                        </p:attrNameLst>
                                      </p:cBhvr>
                                      <p:tavLst>
                                        <p:tav tm="0">
                                          <p:val>
                                            <p:strVal val="#ppt_x"/>
                                          </p:val>
                                        </p:tav>
                                        <p:tav tm="100000">
                                          <p:val>
                                            <p:strVal val="#ppt_x"/>
                                          </p:val>
                                        </p:tav>
                                      </p:tavLst>
                                    </p:anim>
                                    <p:anim calcmode="lin" valueType="num">
                                      <p:cBhvr>
                                        <p:cTn id="18" dur="1000" fill="hold"/>
                                        <p:tgtEl>
                                          <p:spTgt spid="45"/>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animEffect transition="in" filter="fade">
                                      <p:cBhvr>
                                        <p:cTn id="21" dur="1000"/>
                                        <p:tgtEl>
                                          <p:spTgt spid="43"/>
                                        </p:tgtEl>
                                      </p:cBhvr>
                                    </p:animEffect>
                                    <p:anim calcmode="lin" valueType="num">
                                      <p:cBhvr>
                                        <p:cTn id="22" dur="1000" fill="hold"/>
                                        <p:tgtEl>
                                          <p:spTgt spid="43"/>
                                        </p:tgtEl>
                                        <p:attrNameLst>
                                          <p:attrName>ppt_x</p:attrName>
                                        </p:attrNameLst>
                                      </p:cBhvr>
                                      <p:tavLst>
                                        <p:tav tm="0">
                                          <p:val>
                                            <p:strVal val="#ppt_x"/>
                                          </p:val>
                                        </p:tav>
                                        <p:tav tm="100000">
                                          <p:val>
                                            <p:strVal val="#ppt_x"/>
                                          </p:val>
                                        </p:tav>
                                      </p:tavLst>
                                    </p:anim>
                                    <p:anim calcmode="lin" valueType="num">
                                      <p:cBhvr>
                                        <p:cTn id="23" dur="1000" fill="hold"/>
                                        <p:tgtEl>
                                          <p:spTgt spid="43"/>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2"/>
                                        </p:tgtEl>
                                        <p:attrNameLst>
                                          <p:attrName>style.visibility</p:attrName>
                                        </p:attrNameLst>
                                      </p:cBhvr>
                                      <p:to>
                                        <p:strVal val="visible"/>
                                      </p:to>
                                    </p:set>
                                    <p:animEffect transition="in" filter="fade">
                                      <p:cBhvr>
                                        <p:cTn id="26" dur="1000"/>
                                        <p:tgtEl>
                                          <p:spTgt spid="42"/>
                                        </p:tgtEl>
                                      </p:cBhvr>
                                    </p:animEffect>
                                    <p:anim calcmode="lin" valueType="num">
                                      <p:cBhvr>
                                        <p:cTn id="27" dur="1000" fill="hold"/>
                                        <p:tgtEl>
                                          <p:spTgt spid="42"/>
                                        </p:tgtEl>
                                        <p:attrNameLst>
                                          <p:attrName>ppt_x</p:attrName>
                                        </p:attrNameLst>
                                      </p:cBhvr>
                                      <p:tavLst>
                                        <p:tav tm="0">
                                          <p:val>
                                            <p:strVal val="#ppt_x"/>
                                          </p:val>
                                        </p:tav>
                                        <p:tav tm="100000">
                                          <p:val>
                                            <p:strVal val="#ppt_x"/>
                                          </p:val>
                                        </p:tav>
                                      </p:tavLst>
                                    </p:anim>
                                    <p:anim calcmode="lin" valueType="num">
                                      <p:cBhvr>
                                        <p:cTn id="28" dur="1000" fill="hold"/>
                                        <p:tgtEl>
                                          <p:spTgt spid="42"/>
                                        </p:tgtEl>
                                        <p:attrNameLst>
                                          <p:attrName>ppt_y</p:attrName>
                                        </p:attrNameLst>
                                      </p:cBhvr>
                                      <p:tavLst>
                                        <p:tav tm="0">
                                          <p:val>
                                            <p:strVal val="#ppt_y+.1"/>
                                          </p:val>
                                        </p:tav>
                                        <p:tav tm="100000">
                                          <p:val>
                                            <p:strVal val="#ppt_y"/>
                                          </p:val>
                                        </p:tav>
                                      </p:tavLst>
                                    </p:anim>
                                  </p:childTnLst>
                                </p:cTn>
                              </p:par>
                            </p:childTnLst>
                          </p:cTn>
                        </p:par>
                        <p:par>
                          <p:cTn id="29" fill="hold">
                            <p:stCondLst>
                              <p:cond delay="1500"/>
                            </p:stCondLst>
                            <p:childTnLst>
                              <p:par>
                                <p:cTn id="30" presetID="53" presetClass="entr" presetSubtype="16" fill="hold" grpId="0" nodeType="afterEffect">
                                  <p:stCondLst>
                                    <p:cond delay="0"/>
                                  </p:stCondLst>
                                  <p:childTnLst>
                                    <p:set>
                                      <p:cBhvr>
                                        <p:cTn id="31" dur="1" fill="hold">
                                          <p:stCondLst>
                                            <p:cond delay="0"/>
                                          </p:stCondLst>
                                        </p:cTn>
                                        <p:tgtEl>
                                          <p:spTgt spid="46"/>
                                        </p:tgtEl>
                                        <p:attrNameLst>
                                          <p:attrName>style.visibility</p:attrName>
                                        </p:attrNameLst>
                                      </p:cBhvr>
                                      <p:to>
                                        <p:strVal val="visible"/>
                                      </p:to>
                                    </p:set>
                                    <p:anim calcmode="lin" valueType="num">
                                      <p:cBhvr>
                                        <p:cTn id="32" dur="500" fill="hold"/>
                                        <p:tgtEl>
                                          <p:spTgt spid="46"/>
                                        </p:tgtEl>
                                        <p:attrNameLst>
                                          <p:attrName>ppt_w</p:attrName>
                                        </p:attrNameLst>
                                      </p:cBhvr>
                                      <p:tavLst>
                                        <p:tav tm="0">
                                          <p:val>
                                            <p:fltVal val="0"/>
                                          </p:val>
                                        </p:tav>
                                        <p:tav tm="100000">
                                          <p:val>
                                            <p:strVal val="#ppt_w"/>
                                          </p:val>
                                        </p:tav>
                                      </p:tavLst>
                                    </p:anim>
                                    <p:anim calcmode="lin" valueType="num">
                                      <p:cBhvr>
                                        <p:cTn id="33" dur="500" fill="hold"/>
                                        <p:tgtEl>
                                          <p:spTgt spid="46"/>
                                        </p:tgtEl>
                                        <p:attrNameLst>
                                          <p:attrName>ppt_h</p:attrName>
                                        </p:attrNameLst>
                                      </p:cBhvr>
                                      <p:tavLst>
                                        <p:tav tm="0">
                                          <p:val>
                                            <p:fltVal val="0"/>
                                          </p:val>
                                        </p:tav>
                                        <p:tav tm="100000">
                                          <p:val>
                                            <p:strVal val="#ppt_h"/>
                                          </p:val>
                                        </p:tav>
                                      </p:tavLst>
                                    </p:anim>
                                    <p:animEffect transition="in" filter="fade">
                                      <p:cBhvr>
                                        <p:cTn id="34" dur="500"/>
                                        <p:tgtEl>
                                          <p:spTgt spid="46"/>
                                        </p:tgtEl>
                                      </p:cBhvr>
                                    </p:animEffect>
                                  </p:childTnLst>
                                </p:cTn>
                              </p:par>
                            </p:childTnLst>
                          </p:cTn>
                        </p:par>
                        <p:par>
                          <p:cTn id="35" fill="hold">
                            <p:stCondLst>
                              <p:cond delay="2000"/>
                            </p:stCondLst>
                            <p:childTnLst>
                              <p:par>
                                <p:cTn id="36" presetID="53" presetClass="entr" presetSubtype="528"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p:cTn id="38" dur="500" fill="hold"/>
                                        <p:tgtEl>
                                          <p:spTgt spid="11"/>
                                        </p:tgtEl>
                                        <p:attrNameLst>
                                          <p:attrName>ppt_w</p:attrName>
                                        </p:attrNameLst>
                                      </p:cBhvr>
                                      <p:tavLst>
                                        <p:tav tm="0">
                                          <p:val>
                                            <p:fltVal val="0"/>
                                          </p:val>
                                        </p:tav>
                                        <p:tav tm="100000">
                                          <p:val>
                                            <p:strVal val="#ppt_w"/>
                                          </p:val>
                                        </p:tav>
                                      </p:tavLst>
                                    </p:anim>
                                    <p:anim calcmode="lin" valueType="num">
                                      <p:cBhvr>
                                        <p:cTn id="39" dur="500" fill="hold"/>
                                        <p:tgtEl>
                                          <p:spTgt spid="11"/>
                                        </p:tgtEl>
                                        <p:attrNameLst>
                                          <p:attrName>ppt_h</p:attrName>
                                        </p:attrNameLst>
                                      </p:cBhvr>
                                      <p:tavLst>
                                        <p:tav tm="0">
                                          <p:val>
                                            <p:fltVal val="0"/>
                                          </p:val>
                                        </p:tav>
                                        <p:tav tm="100000">
                                          <p:val>
                                            <p:strVal val="#ppt_h"/>
                                          </p:val>
                                        </p:tav>
                                      </p:tavLst>
                                    </p:anim>
                                    <p:animEffect transition="in" filter="fade">
                                      <p:cBhvr>
                                        <p:cTn id="40" dur="500"/>
                                        <p:tgtEl>
                                          <p:spTgt spid="11"/>
                                        </p:tgtEl>
                                      </p:cBhvr>
                                    </p:animEffect>
                                    <p:anim calcmode="lin" valueType="num">
                                      <p:cBhvr>
                                        <p:cTn id="41" dur="500" fill="hold"/>
                                        <p:tgtEl>
                                          <p:spTgt spid="11"/>
                                        </p:tgtEl>
                                        <p:attrNameLst>
                                          <p:attrName>ppt_x</p:attrName>
                                        </p:attrNameLst>
                                      </p:cBhvr>
                                      <p:tavLst>
                                        <p:tav tm="0">
                                          <p:val>
                                            <p:fltVal val="0.5"/>
                                          </p:val>
                                        </p:tav>
                                        <p:tav tm="100000">
                                          <p:val>
                                            <p:strVal val="#ppt_x"/>
                                          </p:val>
                                        </p:tav>
                                      </p:tavLst>
                                    </p:anim>
                                    <p:anim calcmode="lin" valueType="num">
                                      <p:cBhvr>
                                        <p:cTn id="42" dur="500" fill="hold"/>
                                        <p:tgtEl>
                                          <p:spTgt spid="11"/>
                                        </p:tgtEl>
                                        <p:attrNameLst>
                                          <p:attrName>ppt_y</p:attrName>
                                        </p:attrNameLst>
                                      </p:cBhvr>
                                      <p:tavLst>
                                        <p:tav tm="0">
                                          <p:val>
                                            <p:fltVal val="0.5"/>
                                          </p:val>
                                        </p:tav>
                                        <p:tav tm="100000">
                                          <p:val>
                                            <p:strVal val="#ppt_y"/>
                                          </p:val>
                                        </p:tav>
                                      </p:tavLst>
                                    </p:anim>
                                  </p:childTnLst>
                                </p:cTn>
                              </p:par>
                            </p:childTnLst>
                          </p:cTn>
                        </p:par>
                        <p:par>
                          <p:cTn id="43" fill="hold">
                            <p:stCondLst>
                              <p:cond delay="2500"/>
                            </p:stCondLst>
                            <p:childTnLst>
                              <p:par>
                                <p:cTn id="44" presetID="22" presetClass="entr" presetSubtype="2" fill="hold" nodeType="after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wipe(right)">
                                      <p:cBhvr>
                                        <p:cTn id="46" dur="500"/>
                                        <p:tgtEl>
                                          <p:spTgt spid="21"/>
                                        </p:tgtEl>
                                      </p:cBhvr>
                                    </p:animEffect>
                                  </p:childTnLst>
                                </p:cTn>
                              </p:par>
                            </p:childTnLst>
                          </p:cTn>
                        </p:par>
                        <p:par>
                          <p:cTn id="47" fill="hold">
                            <p:stCondLst>
                              <p:cond delay="3000"/>
                            </p:stCondLst>
                            <p:childTnLst>
                              <p:par>
                                <p:cTn id="48" presetID="42" presetClass="entr" presetSubtype="0" fill="hold" grpId="0" nodeType="afterEffect">
                                  <p:stCondLst>
                                    <p:cond delay="0"/>
                                  </p:stCondLst>
                                  <p:childTnLst>
                                    <p:set>
                                      <p:cBhvr>
                                        <p:cTn id="49" dur="1" fill="hold">
                                          <p:stCondLst>
                                            <p:cond delay="0"/>
                                          </p:stCondLst>
                                        </p:cTn>
                                        <p:tgtEl>
                                          <p:spTgt spid="47"/>
                                        </p:tgtEl>
                                        <p:attrNameLst>
                                          <p:attrName>style.visibility</p:attrName>
                                        </p:attrNameLst>
                                      </p:cBhvr>
                                      <p:to>
                                        <p:strVal val="visible"/>
                                      </p:to>
                                    </p:set>
                                    <p:animEffect transition="in" filter="fade">
                                      <p:cBhvr>
                                        <p:cTn id="50" dur="1000"/>
                                        <p:tgtEl>
                                          <p:spTgt spid="47"/>
                                        </p:tgtEl>
                                      </p:cBhvr>
                                    </p:animEffect>
                                    <p:anim calcmode="lin" valueType="num">
                                      <p:cBhvr>
                                        <p:cTn id="51" dur="1000" fill="hold"/>
                                        <p:tgtEl>
                                          <p:spTgt spid="47"/>
                                        </p:tgtEl>
                                        <p:attrNameLst>
                                          <p:attrName>ppt_x</p:attrName>
                                        </p:attrNameLst>
                                      </p:cBhvr>
                                      <p:tavLst>
                                        <p:tav tm="0">
                                          <p:val>
                                            <p:strVal val="#ppt_x"/>
                                          </p:val>
                                        </p:tav>
                                        <p:tav tm="100000">
                                          <p:val>
                                            <p:strVal val="#ppt_x"/>
                                          </p:val>
                                        </p:tav>
                                      </p:tavLst>
                                    </p:anim>
                                    <p:anim calcmode="lin" valueType="num">
                                      <p:cBhvr>
                                        <p:cTn id="52" dur="1000" fill="hold"/>
                                        <p:tgtEl>
                                          <p:spTgt spid="47"/>
                                        </p:tgtEl>
                                        <p:attrNameLst>
                                          <p:attrName>ppt_y</p:attrName>
                                        </p:attrNameLst>
                                      </p:cBhvr>
                                      <p:tavLst>
                                        <p:tav tm="0">
                                          <p:val>
                                            <p:strVal val="#ppt_y+.1"/>
                                          </p:val>
                                        </p:tav>
                                        <p:tav tm="100000">
                                          <p:val>
                                            <p:strVal val="#ppt_y"/>
                                          </p:val>
                                        </p:tav>
                                      </p:tavLst>
                                    </p:anim>
                                  </p:childTnLst>
                                </p:cTn>
                              </p:par>
                            </p:childTnLst>
                          </p:cTn>
                        </p:par>
                        <p:par>
                          <p:cTn id="53" fill="hold">
                            <p:stCondLst>
                              <p:cond delay="4000"/>
                            </p:stCondLst>
                            <p:childTnLst>
                              <p:par>
                                <p:cTn id="54" presetID="53" presetClass="entr" presetSubtype="528" fill="hold" grpId="0" nodeType="afterEffect">
                                  <p:stCondLst>
                                    <p:cond delay="0"/>
                                  </p:stCondLst>
                                  <p:childTnLst>
                                    <p:set>
                                      <p:cBhvr>
                                        <p:cTn id="55" dur="1" fill="hold">
                                          <p:stCondLst>
                                            <p:cond delay="0"/>
                                          </p:stCondLst>
                                        </p:cTn>
                                        <p:tgtEl>
                                          <p:spTgt spid="13"/>
                                        </p:tgtEl>
                                        <p:attrNameLst>
                                          <p:attrName>style.visibility</p:attrName>
                                        </p:attrNameLst>
                                      </p:cBhvr>
                                      <p:to>
                                        <p:strVal val="visible"/>
                                      </p:to>
                                    </p:set>
                                    <p:anim calcmode="lin" valueType="num">
                                      <p:cBhvr>
                                        <p:cTn id="56" dur="500" fill="hold"/>
                                        <p:tgtEl>
                                          <p:spTgt spid="13"/>
                                        </p:tgtEl>
                                        <p:attrNameLst>
                                          <p:attrName>ppt_w</p:attrName>
                                        </p:attrNameLst>
                                      </p:cBhvr>
                                      <p:tavLst>
                                        <p:tav tm="0">
                                          <p:val>
                                            <p:fltVal val="0"/>
                                          </p:val>
                                        </p:tav>
                                        <p:tav tm="100000">
                                          <p:val>
                                            <p:strVal val="#ppt_w"/>
                                          </p:val>
                                        </p:tav>
                                      </p:tavLst>
                                    </p:anim>
                                    <p:anim calcmode="lin" valueType="num">
                                      <p:cBhvr>
                                        <p:cTn id="57" dur="500" fill="hold"/>
                                        <p:tgtEl>
                                          <p:spTgt spid="13"/>
                                        </p:tgtEl>
                                        <p:attrNameLst>
                                          <p:attrName>ppt_h</p:attrName>
                                        </p:attrNameLst>
                                      </p:cBhvr>
                                      <p:tavLst>
                                        <p:tav tm="0">
                                          <p:val>
                                            <p:fltVal val="0"/>
                                          </p:val>
                                        </p:tav>
                                        <p:tav tm="100000">
                                          <p:val>
                                            <p:strVal val="#ppt_h"/>
                                          </p:val>
                                        </p:tav>
                                      </p:tavLst>
                                    </p:anim>
                                    <p:animEffect transition="in" filter="fade">
                                      <p:cBhvr>
                                        <p:cTn id="58" dur="500"/>
                                        <p:tgtEl>
                                          <p:spTgt spid="13"/>
                                        </p:tgtEl>
                                      </p:cBhvr>
                                    </p:animEffect>
                                    <p:anim calcmode="lin" valueType="num">
                                      <p:cBhvr>
                                        <p:cTn id="59" dur="500" fill="hold"/>
                                        <p:tgtEl>
                                          <p:spTgt spid="13"/>
                                        </p:tgtEl>
                                        <p:attrNameLst>
                                          <p:attrName>ppt_x</p:attrName>
                                        </p:attrNameLst>
                                      </p:cBhvr>
                                      <p:tavLst>
                                        <p:tav tm="0">
                                          <p:val>
                                            <p:fltVal val="0.5"/>
                                          </p:val>
                                        </p:tav>
                                        <p:tav tm="100000">
                                          <p:val>
                                            <p:strVal val="#ppt_x"/>
                                          </p:val>
                                        </p:tav>
                                      </p:tavLst>
                                    </p:anim>
                                    <p:anim calcmode="lin" valueType="num">
                                      <p:cBhvr>
                                        <p:cTn id="60" dur="500" fill="hold"/>
                                        <p:tgtEl>
                                          <p:spTgt spid="13"/>
                                        </p:tgtEl>
                                        <p:attrNameLst>
                                          <p:attrName>ppt_y</p:attrName>
                                        </p:attrNameLst>
                                      </p:cBhvr>
                                      <p:tavLst>
                                        <p:tav tm="0">
                                          <p:val>
                                            <p:fltVal val="0.5"/>
                                          </p:val>
                                        </p:tav>
                                        <p:tav tm="100000">
                                          <p:val>
                                            <p:strVal val="#ppt_y"/>
                                          </p:val>
                                        </p:tav>
                                      </p:tavLst>
                                    </p:anim>
                                  </p:childTnLst>
                                </p:cTn>
                              </p:par>
                            </p:childTnLst>
                          </p:cTn>
                        </p:par>
                        <p:par>
                          <p:cTn id="61" fill="hold">
                            <p:stCondLst>
                              <p:cond delay="4500"/>
                            </p:stCondLst>
                            <p:childTnLst>
                              <p:par>
                                <p:cTn id="62" presetID="22" presetClass="entr" presetSubtype="8" fill="hold" nodeType="afterEffect">
                                  <p:stCondLst>
                                    <p:cond delay="0"/>
                                  </p:stCondLst>
                                  <p:childTnLst>
                                    <p:set>
                                      <p:cBhvr>
                                        <p:cTn id="63" dur="1" fill="hold">
                                          <p:stCondLst>
                                            <p:cond delay="0"/>
                                          </p:stCondLst>
                                        </p:cTn>
                                        <p:tgtEl>
                                          <p:spTgt spid="29"/>
                                        </p:tgtEl>
                                        <p:attrNameLst>
                                          <p:attrName>style.visibility</p:attrName>
                                        </p:attrNameLst>
                                      </p:cBhvr>
                                      <p:to>
                                        <p:strVal val="visible"/>
                                      </p:to>
                                    </p:set>
                                    <p:animEffect transition="in" filter="wipe(left)">
                                      <p:cBhvr>
                                        <p:cTn id="64" dur="500"/>
                                        <p:tgtEl>
                                          <p:spTgt spid="29"/>
                                        </p:tgtEl>
                                      </p:cBhvr>
                                    </p:animEffect>
                                  </p:childTnLst>
                                </p:cTn>
                              </p:par>
                            </p:childTnLst>
                          </p:cTn>
                        </p:par>
                        <p:par>
                          <p:cTn id="65" fill="hold">
                            <p:stCondLst>
                              <p:cond delay="5000"/>
                            </p:stCondLst>
                            <p:childTnLst>
                              <p:par>
                                <p:cTn id="66" presetID="42" presetClass="entr" presetSubtype="0" fill="hold" grpId="0" nodeType="after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1000"/>
                                        <p:tgtEl>
                                          <p:spTgt spid="48"/>
                                        </p:tgtEl>
                                      </p:cBhvr>
                                    </p:animEffect>
                                    <p:anim calcmode="lin" valueType="num">
                                      <p:cBhvr>
                                        <p:cTn id="69" dur="1000" fill="hold"/>
                                        <p:tgtEl>
                                          <p:spTgt spid="48"/>
                                        </p:tgtEl>
                                        <p:attrNameLst>
                                          <p:attrName>ppt_x</p:attrName>
                                        </p:attrNameLst>
                                      </p:cBhvr>
                                      <p:tavLst>
                                        <p:tav tm="0">
                                          <p:val>
                                            <p:strVal val="#ppt_x"/>
                                          </p:val>
                                        </p:tav>
                                        <p:tav tm="100000">
                                          <p:val>
                                            <p:strVal val="#ppt_x"/>
                                          </p:val>
                                        </p:tav>
                                      </p:tavLst>
                                    </p:anim>
                                    <p:anim calcmode="lin" valueType="num">
                                      <p:cBhvr>
                                        <p:cTn id="70" dur="1000" fill="hold"/>
                                        <p:tgtEl>
                                          <p:spTgt spid="48"/>
                                        </p:tgtEl>
                                        <p:attrNameLst>
                                          <p:attrName>ppt_y</p:attrName>
                                        </p:attrNameLst>
                                      </p:cBhvr>
                                      <p:tavLst>
                                        <p:tav tm="0">
                                          <p:val>
                                            <p:strVal val="#ppt_y+.1"/>
                                          </p:val>
                                        </p:tav>
                                        <p:tav tm="100000">
                                          <p:val>
                                            <p:strVal val="#ppt_y"/>
                                          </p:val>
                                        </p:tav>
                                      </p:tavLst>
                                    </p:anim>
                                  </p:childTnLst>
                                </p:cTn>
                              </p:par>
                            </p:childTnLst>
                          </p:cTn>
                        </p:par>
                        <p:par>
                          <p:cTn id="71" fill="hold">
                            <p:stCondLst>
                              <p:cond delay="6000"/>
                            </p:stCondLst>
                            <p:childTnLst>
                              <p:par>
                                <p:cTn id="72" presetID="53" presetClass="entr" presetSubtype="528" fill="hold" grpId="0" nodeType="afterEffect">
                                  <p:stCondLst>
                                    <p:cond delay="0"/>
                                  </p:stCondLst>
                                  <p:childTnLst>
                                    <p:set>
                                      <p:cBhvr>
                                        <p:cTn id="73" dur="1" fill="hold">
                                          <p:stCondLst>
                                            <p:cond delay="0"/>
                                          </p:stCondLst>
                                        </p:cTn>
                                        <p:tgtEl>
                                          <p:spTgt spid="19"/>
                                        </p:tgtEl>
                                        <p:attrNameLst>
                                          <p:attrName>style.visibility</p:attrName>
                                        </p:attrNameLst>
                                      </p:cBhvr>
                                      <p:to>
                                        <p:strVal val="visible"/>
                                      </p:to>
                                    </p:set>
                                    <p:anim calcmode="lin" valueType="num">
                                      <p:cBhvr>
                                        <p:cTn id="74" dur="500" fill="hold"/>
                                        <p:tgtEl>
                                          <p:spTgt spid="19"/>
                                        </p:tgtEl>
                                        <p:attrNameLst>
                                          <p:attrName>ppt_w</p:attrName>
                                        </p:attrNameLst>
                                      </p:cBhvr>
                                      <p:tavLst>
                                        <p:tav tm="0">
                                          <p:val>
                                            <p:fltVal val="0"/>
                                          </p:val>
                                        </p:tav>
                                        <p:tav tm="100000">
                                          <p:val>
                                            <p:strVal val="#ppt_w"/>
                                          </p:val>
                                        </p:tav>
                                      </p:tavLst>
                                    </p:anim>
                                    <p:anim calcmode="lin" valueType="num">
                                      <p:cBhvr>
                                        <p:cTn id="75" dur="500" fill="hold"/>
                                        <p:tgtEl>
                                          <p:spTgt spid="19"/>
                                        </p:tgtEl>
                                        <p:attrNameLst>
                                          <p:attrName>ppt_h</p:attrName>
                                        </p:attrNameLst>
                                      </p:cBhvr>
                                      <p:tavLst>
                                        <p:tav tm="0">
                                          <p:val>
                                            <p:fltVal val="0"/>
                                          </p:val>
                                        </p:tav>
                                        <p:tav tm="100000">
                                          <p:val>
                                            <p:strVal val="#ppt_h"/>
                                          </p:val>
                                        </p:tav>
                                      </p:tavLst>
                                    </p:anim>
                                    <p:animEffect transition="in" filter="fade">
                                      <p:cBhvr>
                                        <p:cTn id="76" dur="500"/>
                                        <p:tgtEl>
                                          <p:spTgt spid="19"/>
                                        </p:tgtEl>
                                      </p:cBhvr>
                                    </p:animEffect>
                                    <p:anim calcmode="lin" valueType="num">
                                      <p:cBhvr>
                                        <p:cTn id="77" dur="500" fill="hold"/>
                                        <p:tgtEl>
                                          <p:spTgt spid="19"/>
                                        </p:tgtEl>
                                        <p:attrNameLst>
                                          <p:attrName>ppt_x</p:attrName>
                                        </p:attrNameLst>
                                      </p:cBhvr>
                                      <p:tavLst>
                                        <p:tav tm="0">
                                          <p:val>
                                            <p:fltVal val="0.5"/>
                                          </p:val>
                                        </p:tav>
                                        <p:tav tm="100000">
                                          <p:val>
                                            <p:strVal val="#ppt_x"/>
                                          </p:val>
                                        </p:tav>
                                      </p:tavLst>
                                    </p:anim>
                                    <p:anim calcmode="lin" valueType="num">
                                      <p:cBhvr>
                                        <p:cTn id="78" dur="500" fill="hold"/>
                                        <p:tgtEl>
                                          <p:spTgt spid="19"/>
                                        </p:tgtEl>
                                        <p:attrNameLst>
                                          <p:attrName>ppt_y</p:attrName>
                                        </p:attrNameLst>
                                      </p:cBhvr>
                                      <p:tavLst>
                                        <p:tav tm="0">
                                          <p:val>
                                            <p:fltVal val="0.5"/>
                                          </p:val>
                                        </p:tav>
                                        <p:tav tm="100000">
                                          <p:val>
                                            <p:strVal val="#ppt_y"/>
                                          </p:val>
                                        </p:tav>
                                      </p:tavLst>
                                    </p:anim>
                                  </p:childTnLst>
                                </p:cTn>
                              </p:par>
                            </p:childTnLst>
                          </p:cTn>
                        </p:par>
                        <p:par>
                          <p:cTn id="79" fill="hold">
                            <p:stCondLst>
                              <p:cond delay="6500"/>
                            </p:stCondLst>
                            <p:childTnLst>
                              <p:par>
                                <p:cTn id="80" presetID="22" presetClass="entr" presetSubtype="2" fill="hold" nodeType="after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wipe(right)">
                                      <p:cBhvr>
                                        <p:cTn id="82" dur="500"/>
                                        <p:tgtEl>
                                          <p:spTgt spid="23"/>
                                        </p:tgtEl>
                                      </p:cBhvr>
                                    </p:animEffect>
                                  </p:childTnLst>
                                </p:cTn>
                              </p:par>
                            </p:childTnLst>
                          </p:cTn>
                        </p:par>
                        <p:par>
                          <p:cTn id="83" fill="hold">
                            <p:stCondLst>
                              <p:cond delay="7000"/>
                            </p:stCondLst>
                            <p:childTnLst>
                              <p:par>
                                <p:cTn id="84" presetID="42" presetClass="entr" presetSubtype="0" fill="hold" grpId="0" nodeType="afterEffect">
                                  <p:stCondLst>
                                    <p:cond delay="0"/>
                                  </p:stCondLst>
                                  <p:childTnLst>
                                    <p:set>
                                      <p:cBhvr>
                                        <p:cTn id="85" dur="1" fill="hold">
                                          <p:stCondLst>
                                            <p:cond delay="0"/>
                                          </p:stCondLst>
                                        </p:cTn>
                                        <p:tgtEl>
                                          <p:spTgt spid="49"/>
                                        </p:tgtEl>
                                        <p:attrNameLst>
                                          <p:attrName>style.visibility</p:attrName>
                                        </p:attrNameLst>
                                      </p:cBhvr>
                                      <p:to>
                                        <p:strVal val="visible"/>
                                      </p:to>
                                    </p:set>
                                    <p:animEffect transition="in" filter="fade">
                                      <p:cBhvr>
                                        <p:cTn id="86" dur="1000"/>
                                        <p:tgtEl>
                                          <p:spTgt spid="49"/>
                                        </p:tgtEl>
                                      </p:cBhvr>
                                    </p:animEffect>
                                    <p:anim calcmode="lin" valueType="num">
                                      <p:cBhvr>
                                        <p:cTn id="87" dur="1000" fill="hold"/>
                                        <p:tgtEl>
                                          <p:spTgt spid="49"/>
                                        </p:tgtEl>
                                        <p:attrNameLst>
                                          <p:attrName>ppt_x</p:attrName>
                                        </p:attrNameLst>
                                      </p:cBhvr>
                                      <p:tavLst>
                                        <p:tav tm="0">
                                          <p:val>
                                            <p:strVal val="#ppt_x"/>
                                          </p:val>
                                        </p:tav>
                                        <p:tav tm="100000">
                                          <p:val>
                                            <p:strVal val="#ppt_x"/>
                                          </p:val>
                                        </p:tav>
                                      </p:tavLst>
                                    </p:anim>
                                    <p:anim calcmode="lin" valueType="num">
                                      <p:cBhvr>
                                        <p:cTn id="88" dur="1000" fill="hold"/>
                                        <p:tgtEl>
                                          <p:spTgt spid="49"/>
                                        </p:tgtEl>
                                        <p:attrNameLst>
                                          <p:attrName>ppt_y</p:attrName>
                                        </p:attrNameLst>
                                      </p:cBhvr>
                                      <p:tavLst>
                                        <p:tav tm="0">
                                          <p:val>
                                            <p:strVal val="#ppt_y+.1"/>
                                          </p:val>
                                        </p:tav>
                                        <p:tav tm="100000">
                                          <p:val>
                                            <p:strVal val="#ppt_y"/>
                                          </p:val>
                                        </p:tav>
                                      </p:tavLst>
                                    </p:anim>
                                  </p:childTnLst>
                                </p:cTn>
                              </p:par>
                            </p:childTnLst>
                          </p:cTn>
                        </p:par>
                        <p:par>
                          <p:cTn id="89" fill="hold">
                            <p:stCondLst>
                              <p:cond delay="8000"/>
                            </p:stCondLst>
                            <p:childTnLst>
                              <p:par>
                                <p:cTn id="90" presetID="53" presetClass="entr" presetSubtype="528" fill="hold" grpId="0" nodeType="afterEffect">
                                  <p:stCondLst>
                                    <p:cond delay="0"/>
                                  </p:stCondLst>
                                  <p:childTnLst>
                                    <p:set>
                                      <p:cBhvr>
                                        <p:cTn id="91" dur="1" fill="hold">
                                          <p:stCondLst>
                                            <p:cond delay="0"/>
                                          </p:stCondLst>
                                        </p:cTn>
                                        <p:tgtEl>
                                          <p:spTgt spid="20"/>
                                        </p:tgtEl>
                                        <p:attrNameLst>
                                          <p:attrName>style.visibility</p:attrName>
                                        </p:attrNameLst>
                                      </p:cBhvr>
                                      <p:to>
                                        <p:strVal val="visible"/>
                                      </p:to>
                                    </p:set>
                                    <p:anim calcmode="lin" valueType="num">
                                      <p:cBhvr>
                                        <p:cTn id="92" dur="500" fill="hold"/>
                                        <p:tgtEl>
                                          <p:spTgt spid="20"/>
                                        </p:tgtEl>
                                        <p:attrNameLst>
                                          <p:attrName>ppt_w</p:attrName>
                                        </p:attrNameLst>
                                      </p:cBhvr>
                                      <p:tavLst>
                                        <p:tav tm="0">
                                          <p:val>
                                            <p:fltVal val="0"/>
                                          </p:val>
                                        </p:tav>
                                        <p:tav tm="100000">
                                          <p:val>
                                            <p:strVal val="#ppt_w"/>
                                          </p:val>
                                        </p:tav>
                                      </p:tavLst>
                                    </p:anim>
                                    <p:anim calcmode="lin" valueType="num">
                                      <p:cBhvr>
                                        <p:cTn id="93" dur="500" fill="hold"/>
                                        <p:tgtEl>
                                          <p:spTgt spid="20"/>
                                        </p:tgtEl>
                                        <p:attrNameLst>
                                          <p:attrName>ppt_h</p:attrName>
                                        </p:attrNameLst>
                                      </p:cBhvr>
                                      <p:tavLst>
                                        <p:tav tm="0">
                                          <p:val>
                                            <p:fltVal val="0"/>
                                          </p:val>
                                        </p:tav>
                                        <p:tav tm="100000">
                                          <p:val>
                                            <p:strVal val="#ppt_h"/>
                                          </p:val>
                                        </p:tav>
                                      </p:tavLst>
                                    </p:anim>
                                    <p:animEffect transition="in" filter="fade">
                                      <p:cBhvr>
                                        <p:cTn id="94" dur="500"/>
                                        <p:tgtEl>
                                          <p:spTgt spid="20"/>
                                        </p:tgtEl>
                                      </p:cBhvr>
                                    </p:animEffect>
                                    <p:anim calcmode="lin" valueType="num">
                                      <p:cBhvr>
                                        <p:cTn id="95" dur="500" fill="hold"/>
                                        <p:tgtEl>
                                          <p:spTgt spid="20"/>
                                        </p:tgtEl>
                                        <p:attrNameLst>
                                          <p:attrName>ppt_x</p:attrName>
                                        </p:attrNameLst>
                                      </p:cBhvr>
                                      <p:tavLst>
                                        <p:tav tm="0">
                                          <p:val>
                                            <p:fltVal val="0.5"/>
                                          </p:val>
                                        </p:tav>
                                        <p:tav tm="100000">
                                          <p:val>
                                            <p:strVal val="#ppt_x"/>
                                          </p:val>
                                        </p:tav>
                                      </p:tavLst>
                                    </p:anim>
                                    <p:anim calcmode="lin" valueType="num">
                                      <p:cBhvr>
                                        <p:cTn id="96" dur="500" fill="hold"/>
                                        <p:tgtEl>
                                          <p:spTgt spid="20"/>
                                        </p:tgtEl>
                                        <p:attrNameLst>
                                          <p:attrName>ppt_y</p:attrName>
                                        </p:attrNameLst>
                                      </p:cBhvr>
                                      <p:tavLst>
                                        <p:tav tm="0">
                                          <p:val>
                                            <p:fltVal val="0.5"/>
                                          </p:val>
                                        </p:tav>
                                        <p:tav tm="100000">
                                          <p:val>
                                            <p:strVal val="#ppt_y"/>
                                          </p:val>
                                        </p:tav>
                                      </p:tavLst>
                                    </p:anim>
                                  </p:childTnLst>
                                </p:cTn>
                              </p:par>
                            </p:childTnLst>
                          </p:cTn>
                        </p:par>
                        <p:par>
                          <p:cTn id="97" fill="hold">
                            <p:stCondLst>
                              <p:cond delay="8500"/>
                            </p:stCondLst>
                            <p:childTnLst>
                              <p:par>
                                <p:cTn id="98" presetID="22" presetClass="entr" presetSubtype="8" fill="hold" nodeType="afterEffect">
                                  <p:stCondLst>
                                    <p:cond delay="0"/>
                                  </p:stCondLst>
                                  <p:childTnLst>
                                    <p:set>
                                      <p:cBhvr>
                                        <p:cTn id="99" dur="1" fill="hold">
                                          <p:stCondLst>
                                            <p:cond delay="0"/>
                                          </p:stCondLst>
                                        </p:cTn>
                                        <p:tgtEl>
                                          <p:spTgt spid="31"/>
                                        </p:tgtEl>
                                        <p:attrNameLst>
                                          <p:attrName>style.visibility</p:attrName>
                                        </p:attrNameLst>
                                      </p:cBhvr>
                                      <p:to>
                                        <p:strVal val="visible"/>
                                      </p:to>
                                    </p:set>
                                    <p:animEffect transition="in" filter="wipe(left)">
                                      <p:cBhvr>
                                        <p:cTn id="100" dur="500"/>
                                        <p:tgtEl>
                                          <p:spTgt spid="31"/>
                                        </p:tgtEl>
                                      </p:cBhvr>
                                    </p:animEffect>
                                  </p:childTnLst>
                                </p:cTn>
                              </p:par>
                            </p:childTnLst>
                          </p:cTn>
                        </p:par>
                        <p:par>
                          <p:cTn id="101" fill="hold">
                            <p:stCondLst>
                              <p:cond delay="9000"/>
                            </p:stCondLst>
                            <p:childTnLst>
                              <p:par>
                                <p:cTn id="102" presetID="42" presetClass="entr" presetSubtype="0" fill="hold" grpId="0" nodeType="afterEffect">
                                  <p:stCondLst>
                                    <p:cond delay="0"/>
                                  </p:stCondLst>
                                  <p:childTnLst>
                                    <p:set>
                                      <p:cBhvr>
                                        <p:cTn id="103" dur="1" fill="hold">
                                          <p:stCondLst>
                                            <p:cond delay="0"/>
                                          </p:stCondLst>
                                        </p:cTn>
                                        <p:tgtEl>
                                          <p:spTgt spid="50"/>
                                        </p:tgtEl>
                                        <p:attrNameLst>
                                          <p:attrName>style.visibility</p:attrName>
                                        </p:attrNameLst>
                                      </p:cBhvr>
                                      <p:to>
                                        <p:strVal val="visible"/>
                                      </p:to>
                                    </p:set>
                                    <p:animEffect transition="in" filter="fade">
                                      <p:cBhvr>
                                        <p:cTn id="104" dur="1000"/>
                                        <p:tgtEl>
                                          <p:spTgt spid="50"/>
                                        </p:tgtEl>
                                      </p:cBhvr>
                                    </p:animEffect>
                                    <p:anim calcmode="lin" valueType="num">
                                      <p:cBhvr>
                                        <p:cTn id="105" dur="1000" fill="hold"/>
                                        <p:tgtEl>
                                          <p:spTgt spid="50"/>
                                        </p:tgtEl>
                                        <p:attrNameLst>
                                          <p:attrName>ppt_x</p:attrName>
                                        </p:attrNameLst>
                                      </p:cBhvr>
                                      <p:tavLst>
                                        <p:tav tm="0">
                                          <p:val>
                                            <p:strVal val="#ppt_x"/>
                                          </p:val>
                                        </p:tav>
                                        <p:tav tm="100000">
                                          <p:val>
                                            <p:strVal val="#ppt_x"/>
                                          </p:val>
                                        </p:tav>
                                      </p:tavLst>
                                    </p:anim>
                                    <p:anim calcmode="lin" valueType="num">
                                      <p:cBhvr>
                                        <p:cTn id="106" dur="1000" fill="hold"/>
                                        <p:tgtEl>
                                          <p:spTgt spid="50"/>
                                        </p:tgtEl>
                                        <p:attrNameLst>
                                          <p:attrName>ppt_y</p:attrName>
                                        </p:attrNameLst>
                                      </p:cBhvr>
                                      <p:tavLst>
                                        <p:tav tm="0">
                                          <p:val>
                                            <p:strVal val="#ppt_y+.1"/>
                                          </p:val>
                                        </p:tav>
                                        <p:tav tm="100000">
                                          <p:val>
                                            <p:strVal val="#ppt_y"/>
                                          </p:val>
                                        </p:tav>
                                      </p:tavLst>
                                    </p:anim>
                                  </p:childTnLst>
                                </p:cTn>
                              </p:par>
                            </p:childTnLst>
                          </p:cTn>
                        </p:par>
                        <p:par>
                          <p:cTn id="107" fill="hold">
                            <p:stCondLst>
                              <p:cond delay="10000"/>
                            </p:stCondLst>
                            <p:childTnLst>
                              <p:par>
                                <p:cTn id="108" presetID="53" presetClass="entr" presetSubtype="528" fill="hold" grpId="0" nodeType="afterEffect">
                                  <p:stCondLst>
                                    <p:cond delay="0"/>
                                  </p:stCondLst>
                                  <p:childTnLst>
                                    <p:set>
                                      <p:cBhvr>
                                        <p:cTn id="109" dur="1" fill="hold">
                                          <p:stCondLst>
                                            <p:cond delay="0"/>
                                          </p:stCondLst>
                                        </p:cTn>
                                        <p:tgtEl>
                                          <p:spTgt spid="36"/>
                                        </p:tgtEl>
                                        <p:attrNameLst>
                                          <p:attrName>style.visibility</p:attrName>
                                        </p:attrNameLst>
                                      </p:cBhvr>
                                      <p:to>
                                        <p:strVal val="visible"/>
                                      </p:to>
                                    </p:set>
                                    <p:anim calcmode="lin" valueType="num">
                                      <p:cBhvr>
                                        <p:cTn id="110" dur="500" fill="hold"/>
                                        <p:tgtEl>
                                          <p:spTgt spid="36"/>
                                        </p:tgtEl>
                                        <p:attrNameLst>
                                          <p:attrName>ppt_w</p:attrName>
                                        </p:attrNameLst>
                                      </p:cBhvr>
                                      <p:tavLst>
                                        <p:tav tm="0">
                                          <p:val>
                                            <p:fltVal val="0"/>
                                          </p:val>
                                        </p:tav>
                                        <p:tav tm="100000">
                                          <p:val>
                                            <p:strVal val="#ppt_w"/>
                                          </p:val>
                                        </p:tav>
                                      </p:tavLst>
                                    </p:anim>
                                    <p:anim calcmode="lin" valueType="num">
                                      <p:cBhvr>
                                        <p:cTn id="111" dur="500" fill="hold"/>
                                        <p:tgtEl>
                                          <p:spTgt spid="36"/>
                                        </p:tgtEl>
                                        <p:attrNameLst>
                                          <p:attrName>ppt_h</p:attrName>
                                        </p:attrNameLst>
                                      </p:cBhvr>
                                      <p:tavLst>
                                        <p:tav tm="0">
                                          <p:val>
                                            <p:fltVal val="0"/>
                                          </p:val>
                                        </p:tav>
                                        <p:tav tm="100000">
                                          <p:val>
                                            <p:strVal val="#ppt_h"/>
                                          </p:val>
                                        </p:tav>
                                      </p:tavLst>
                                    </p:anim>
                                    <p:animEffect transition="in" filter="fade">
                                      <p:cBhvr>
                                        <p:cTn id="112" dur="500"/>
                                        <p:tgtEl>
                                          <p:spTgt spid="36"/>
                                        </p:tgtEl>
                                      </p:cBhvr>
                                    </p:animEffect>
                                    <p:anim calcmode="lin" valueType="num">
                                      <p:cBhvr>
                                        <p:cTn id="113" dur="500" fill="hold"/>
                                        <p:tgtEl>
                                          <p:spTgt spid="36"/>
                                        </p:tgtEl>
                                        <p:attrNameLst>
                                          <p:attrName>ppt_x</p:attrName>
                                        </p:attrNameLst>
                                      </p:cBhvr>
                                      <p:tavLst>
                                        <p:tav tm="0">
                                          <p:val>
                                            <p:fltVal val="0.5"/>
                                          </p:val>
                                        </p:tav>
                                        <p:tav tm="100000">
                                          <p:val>
                                            <p:strVal val="#ppt_x"/>
                                          </p:val>
                                        </p:tav>
                                      </p:tavLst>
                                    </p:anim>
                                    <p:anim calcmode="lin" valueType="num">
                                      <p:cBhvr>
                                        <p:cTn id="114" dur="500" fill="hold"/>
                                        <p:tgtEl>
                                          <p:spTgt spid="36"/>
                                        </p:tgtEl>
                                        <p:attrNameLst>
                                          <p:attrName>ppt_y</p:attrName>
                                        </p:attrNameLst>
                                      </p:cBhvr>
                                      <p:tavLst>
                                        <p:tav tm="0">
                                          <p:val>
                                            <p:fltVal val="0.5"/>
                                          </p:val>
                                        </p:tav>
                                        <p:tav tm="100000">
                                          <p:val>
                                            <p:strVal val="#ppt_y"/>
                                          </p:val>
                                        </p:tav>
                                      </p:tavLst>
                                    </p:anim>
                                  </p:childTnLst>
                                </p:cTn>
                              </p:par>
                            </p:childTnLst>
                          </p:cTn>
                        </p:par>
                        <p:par>
                          <p:cTn id="115" fill="hold">
                            <p:stCondLst>
                              <p:cond delay="10500"/>
                            </p:stCondLst>
                            <p:childTnLst>
                              <p:par>
                                <p:cTn id="116" presetID="22" presetClass="entr" presetSubtype="2" fill="hold" nodeType="afterEffect">
                                  <p:stCondLst>
                                    <p:cond delay="0"/>
                                  </p:stCondLst>
                                  <p:childTnLst>
                                    <p:set>
                                      <p:cBhvr>
                                        <p:cTn id="117" dur="1" fill="hold">
                                          <p:stCondLst>
                                            <p:cond delay="0"/>
                                          </p:stCondLst>
                                        </p:cTn>
                                        <p:tgtEl>
                                          <p:spTgt spid="26"/>
                                        </p:tgtEl>
                                        <p:attrNameLst>
                                          <p:attrName>style.visibility</p:attrName>
                                        </p:attrNameLst>
                                      </p:cBhvr>
                                      <p:to>
                                        <p:strVal val="visible"/>
                                      </p:to>
                                    </p:set>
                                    <p:animEffect transition="in" filter="wipe(right)">
                                      <p:cBhvr>
                                        <p:cTn id="118" dur="500"/>
                                        <p:tgtEl>
                                          <p:spTgt spid="26"/>
                                        </p:tgtEl>
                                      </p:cBhvr>
                                    </p:animEffect>
                                  </p:childTnLst>
                                </p:cTn>
                              </p:par>
                            </p:childTnLst>
                          </p:cTn>
                        </p:par>
                        <p:par>
                          <p:cTn id="119" fill="hold">
                            <p:stCondLst>
                              <p:cond delay="11000"/>
                            </p:stCondLst>
                            <p:childTnLst>
                              <p:par>
                                <p:cTn id="120" presetID="42" presetClass="entr" presetSubtype="0" fill="hold" grpId="0" nodeType="afterEffect">
                                  <p:stCondLst>
                                    <p:cond delay="0"/>
                                  </p:stCondLst>
                                  <p:childTnLst>
                                    <p:set>
                                      <p:cBhvr>
                                        <p:cTn id="121" dur="1" fill="hold">
                                          <p:stCondLst>
                                            <p:cond delay="0"/>
                                          </p:stCondLst>
                                        </p:cTn>
                                        <p:tgtEl>
                                          <p:spTgt spid="51"/>
                                        </p:tgtEl>
                                        <p:attrNameLst>
                                          <p:attrName>style.visibility</p:attrName>
                                        </p:attrNameLst>
                                      </p:cBhvr>
                                      <p:to>
                                        <p:strVal val="visible"/>
                                      </p:to>
                                    </p:set>
                                    <p:animEffect transition="in" filter="fade">
                                      <p:cBhvr>
                                        <p:cTn id="122" dur="1000"/>
                                        <p:tgtEl>
                                          <p:spTgt spid="51"/>
                                        </p:tgtEl>
                                      </p:cBhvr>
                                    </p:animEffect>
                                    <p:anim calcmode="lin" valueType="num">
                                      <p:cBhvr>
                                        <p:cTn id="123" dur="1000" fill="hold"/>
                                        <p:tgtEl>
                                          <p:spTgt spid="51"/>
                                        </p:tgtEl>
                                        <p:attrNameLst>
                                          <p:attrName>ppt_x</p:attrName>
                                        </p:attrNameLst>
                                      </p:cBhvr>
                                      <p:tavLst>
                                        <p:tav tm="0">
                                          <p:val>
                                            <p:strVal val="#ppt_x"/>
                                          </p:val>
                                        </p:tav>
                                        <p:tav tm="100000">
                                          <p:val>
                                            <p:strVal val="#ppt_x"/>
                                          </p:val>
                                        </p:tav>
                                      </p:tavLst>
                                    </p:anim>
                                    <p:anim calcmode="lin" valueType="num">
                                      <p:cBhvr>
                                        <p:cTn id="124" dur="1000" fill="hold"/>
                                        <p:tgtEl>
                                          <p:spTgt spid="51"/>
                                        </p:tgtEl>
                                        <p:attrNameLst>
                                          <p:attrName>ppt_y</p:attrName>
                                        </p:attrNameLst>
                                      </p:cBhvr>
                                      <p:tavLst>
                                        <p:tav tm="0">
                                          <p:val>
                                            <p:strVal val="#ppt_y+.1"/>
                                          </p:val>
                                        </p:tav>
                                        <p:tav tm="100000">
                                          <p:val>
                                            <p:strVal val="#ppt_y"/>
                                          </p:val>
                                        </p:tav>
                                      </p:tavLst>
                                    </p:anim>
                                  </p:childTnLst>
                                </p:cTn>
                              </p:par>
                            </p:childTnLst>
                          </p:cTn>
                        </p:par>
                        <p:par>
                          <p:cTn id="125" fill="hold">
                            <p:stCondLst>
                              <p:cond delay="12000"/>
                            </p:stCondLst>
                            <p:childTnLst>
                              <p:par>
                                <p:cTn id="126" presetID="53" presetClass="entr" presetSubtype="528" fill="hold" grpId="0" nodeType="afterEffect">
                                  <p:stCondLst>
                                    <p:cond delay="0"/>
                                  </p:stCondLst>
                                  <p:childTnLst>
                                    <p:set>
                                      <p:cBhvr>
                                        <p:cTn id="127" dur="1" fill="hold">
                                          <p:stCondLst>
                                            <p:cond delay="0"/>
                                          </p:stCondLst>
                                        </p:cTn>
                                        <p:tgtEl>
                                          <p:spTgt spid="37"/>
                                        </p:tgtEl>
                                        <p:attrNameLst>
                                          <p:attrName>style.visibility</p:attrName>
                                        </p:attrNameLst>
                                      </p:cBhvr>
                                      <p:to>
                                        <p:strVal val="visible"/>
                                      </p:to>
                                    </p:set>
                                    <p:anim calcmode="lin" valueType="num">
                                      <p:cBhvr>
                                        <p:cTn id="128" dur="500" fill="hold"/>
                                        <p:tgtEl>
                                          <p:spTgt spid="37"/>
                                        </p:tgtEl>
                                        <p:attrNameLst>
                                          <p:attrName>ppt_w</p:attrName>
                                        </p:attrNameLst>
                                      </p:cBhvr>
                                      <p:tavLst>
                                        <p:tav tm="0">
                                          <p:val>
                                            <p:fltVal val="0"/>
                                          </p:val>
                                        </p:tav>
                                        <p:tav tm="100000">
                                          <p:val>
                                            <p:strVal val="#ppt_w"/>
                                          </p:val>
                                        </p:tav>
                                      </p:tavLst>
                                    </p:anim>
                                    <p:anim calcmode="lin" valueType="num">
                                      <p:cBhvr>
                                        <p:cTn id="129" dur="500" fill="hold"/>
                                        <p:tgtEl>
                                          <p:spTgt spid="37"/>
                                        </p:tgtEl>
                                        <p:attrNameLst>
                                          <p:attrName>ppt_h</p:attrName>
                                        </p:attrNameLst>
                                      </p:cBhvr>
                                      <p:tavLst>
                                        <p:tav tm="0">
                                          <p:val>
                                            <p:fltVal val="0"/>
                                          </p:val>
                                        </p:tav>
                                        <p:tav tm="100000">
                                          <p:val>
                                            <p:strVal val="#ppt_h"/>
                                          </p:val>
                                        </p:tav>
                                      </p:tavLst>
                                    </p:anim>
                                    <p:animEffect transition="in" filter="fade">
                                      <p:cBhvr>
                                        <p:cTn id="130" dur="500"/>
                                        <p:tgtEl>
                                          <p:spTgt spid="37"/>
                                        </p:tgtEl>
                                      </p:cBhvr>
                                    </p:animEffect>
                                    <p:anim calcmode="lin" valueType="num">
                                      <p:cBhvr>
                                        <p:cTn id="131" dur="500" fill="hold"/>
                                        <p:tgtEl>
                                          <p:spTgt spid="37"/>
                                        </p:tgtEl>
                                        <p:attrNameLst>
                                          <p:attrName>ppt_x</p:attrName>
                                        </p:attrNameLst>
                                      </p:cBhvr>
                                      <p:tavLst>
                                        <p:tav tm="0">
                                          <p:val>
                                            <p:fltVal val="0.5"/>
                                          </p:val>
                                        </p:tav>
                                        <p:tav tm="100000">
                                          <p:val>
                                            <p:strVal val="#ppt_x"/>
                                          </p:val>
                                        </p:tav>
                                      </p:tavLst>
                                    </p:anim>
                                    <p:anim calcmode="lin" valueType="num">
                                      <p:cBhvr>
                                        <p:cTn id="132" dur="500" fill="hold"/>
                                        <p:tgtEl>
                                          <p:spTgt spid="37"/>
                                        </p:tgtEl>
                                        <p:attrNameLst>
                                          <p:attrName>ppt_y</p:attrName>
                                        </p:attrNameLst>
                                      </p:cBhvr>
                                      <p:tavLst>
                                        <p:tav tm="0">
                                          <p:val>
                                            <p:fltVal val="0.5"/>
                                          </p:val>
                                        </p:tav>
                                        <p:tav tm="100000">
                                          <p:val>
                                            <p:strVal val="#ppt_y"/>
                                          </p:val>
                                        </p:tav>
                                      </p:tavLst>
                                    </p:anim>
                                  </p:childTnLst>
                                </p:cTn>
                              </p:par>
                            </p:childTnLst>
                          </p:cTn>
                        </p:par>
                        <p:par>
                          <p:cTn id="133" fill="hold">
                            <p:stCondLst>
                              <p:cond delay="12500"/>
                            </p:stCondLst>
                            <p:childTnLst>
                              <p:par>
                                <p:cTn id="134" presetID="22" presetClass="entr" presetSubtype="8" fill="hold" nodeType="afterEffect">
                                  <p:stCondLst>
                                    <p:cond delay="0"/>
                                  </p:stCondLst>
                                  <p:childTnLst>
                                    <p:set>
                                      <p:cBhvr>
                                        <p:cTn id="135" dur="1" fill="hold">
                                          <p:stCondLst>
                                            <p:cond delay="0"/>
                                          </p:stCondLst>
                                        </p:cTn>
                                        <p:tgtEl>
                                          <p:spTgt spid="34"/>
                                        </p:tgtEl>
                                        <p:attrNameLst>
                                          <p:attrName>style.visibility</p:attrName>
                                        </p:attrNameLst>
                                      </p:cBhvr>
                                      <p:to>
                                        <p:strVal val="visible"/>
                                      </p:to>
                                    </p:set>
                                    <p:animEffect transition="in" filter="wipe(left)">
                                      <p:cBhvr>
                                        <p:cTn id="136" dur="500"/>
                                        <p:tgtEl>
                                          <p:spTgt spid="34"/>
                                        </p:tgtEl>
                                      </p:cBhvr>
                                    </p:animEffect>
                                  </p:childTnLst>
                                </p:cTn>
                              </p:par>
                            </p:childTnLst>
                          </p:cTn>
                        </p:par>
                        <p:par>
                          <p:cTn id="137" fill="hold">
                            <p:stCondLst>
                              <p:cond delay="13000"/>
                            </p:stCondLst>
                            <p:childTnLst>
                              <p:par>
                                <p:cTn id="138" presetID="42" presetClass="entr" presetSubtype="0" fill="hold" grpId="0" nodeType="afterEffect">
                                  <p:stCondLst>
                                    <p:cond delay="0"/>
                                  </p:stCondLst>
                                  <p:childTnLst>
                                    <p:set>
                                      <p:cBhvr>
                                        <p:cTn id="139" dur="1" fill="hold">
                                          <p:stCondLst>
                                            <p:cond delay="0"/>
                                          </p:stCondLst>
                                        </p:cTn>
                                        <p:tgtEl>
                                          <p:spTgt spid="52"/>
                                        </p:tgtEl>
                                        <p:attrNameLst>
                                          <p:attrName>style.visibility</p:attrName>
                                        </p:attrNameLst>
                                      </p:cBhvr>
                                      <p:to>
                                        <p:strVal val="visible"/>
                                      </p:to>
                                    </p:set>
                                    <p:animEffect transition="in" filter="fade">
                                      <p:cBhvr>
                                        <p:cTn id="140" dur="1000"/>
                                        <p:tgtEl>
                                          <p:spTgt spid="52"/>
                                        </p:tgtEl>
                                      </p:cBhvr>
                                    </p:animEffect>
                                    <p:anim calcmode="lin" valueType="num">
                                      <p:cBhvr>
                                        <p:cTn id="141" dur="1000" fill="hold"/>
                                        <p:tgtEl>
                                          <p:spTgt spid="52"/>
                                        </p:tgtEl>
                                        <p:attrNameLst>
                                          <p:attrName>ppt_x</p:attrName>
                                        </p:attrNameLst>
                                      </p:cBhvr>
                                      <p:tavLst>
                                        <p:tav tm="0">
                                          <p:val>
                                            <p:strVal val="#ppt_x"/>
                                          </p:val>
                                        </p:tav>
                                        <p:tav tm="100000">
                                          <p:val>
                                            <p:strVal val="#ppt_x"/>
                                          </p:val>
                                        </p:tav>
                                      </p:tavLst>
                                    </p:anim>
                                    <p:anim calcmode="lin" valueType="num">
                                      <p:cBhvr>
                                        <p:cTn id="142"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7" grpId="0"/>
      <p:bldP spid="11" grpId="0" animBg="1"/>
      <p:bldP spid="13" grpId="0" animBg="1"/>
      <p:bldP spid="19" grpId="0" animBg="1"/>
      <p:bldP spid="20" grpId="0" animBg="1"/>
      <p:bldP spid="36" grpId="0" animBg="1"/>
      <p:bldP spid="37" grpId="0" animBg="1"/>
      <p:bldP spid="42" grpId="0" animBg="1"/>
      <p:bldP spid="43" grpId="0" animBg="1"/>
      <p:bldP spid="44" grpId="0" animBg="1"/>
      <p:bldP spid="45" grpId="0" animBg="1"/>
      <p:bldP spid="47" grpId="0"/>
      <p:bldP spid="48" grpId="0"/>
      <p:bldP spid="49" grpId="0"/>
      <p:bldP spid="50" grpId="0"/>
      <p:bldP spid="5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1649</TotalTime>
  <Words>1336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342</cp:revision>
  <dcterms:created xsi:type="dcterms:W3CDTF">2016-09-28T22:08:47Z</dcterms:created>
  <dcterms:modified xsi:type="dcterms:W3CDTF">2018-01-01T23:13:38Z</dcterms:modified>
</cp:coreProperties>
</file>