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DB0A-492A-9AC6-75F8683FD34E}"/>
              </c:ext>
            </c:extLst>
          </c:dPt>
          <c:dPt>
            <c:idx val="1"/>
            <c:bubble3D val="0"/>
            <c:extLst>
              <c:ext xmlns:c16="http://schemas.microsoft.com/office/drawing/2014/chart" uri="{C3380CC4-5D6E-409C-BE32-E72D297353CC}">
                <c16:uniqueId val="{00000001-DB0A-492A-9AC6-75F8683FD34E}"/>
              </c:ext>
            </c:extLst>
          </c:dPt>
          <c:dPt>
            <c:idx val="2"/>
            <c:bubble3D val="0"/>
            <c:extLst>
              <c:ext xmlns:c16="http://schemas.microsoft.com/office/drawing/2014/chart" uri="{C3380CC4-5D6E-409C-BE32-E72D297353CC}">
                <c16:uniqueId val="{00000002-DB0A-492A-9AC6-75F8683FD34E}"/>
              </c:ext>
            </c:extLst>
          </c:dPt>
          <c:dPt>
            <c:idx val="3"/>
            <c:bubble3D val="0"/>
            <c:extLst>
              <c:ext xmlns:c16="http://schemas.microsoft.com/office/drawing/2014/chart" uri="{C3380CC4-5D6E-409C-BE32-E72D297353CC}">
                <c16:uniqueId val="{00000003-DB0A-492A-9AC6-75F8683FD34E}"/>
              </c:ext>
            </c:extLst>
          </c:dPt>
          <c:dPt>
            <c:idx val="4"/>
            <c:bubble3D val="0"/>
            <c:extLst>
              <c:ext xmlns:c16="http://schemas.microsoft.com/office/drawing/2014/chart" uri="{C3380CC4-5D6E-409C-BE32-E72D297353CC}">
                <c16:uniqueId val="{00000004-DB0A-492A-9AC6-75F8683FD34E}"/>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DB0A-492A-9AC6-75F8683FD34E}"/>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DB0A-492A-9AC6-75F8683FD34E}"/>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DB0A-492A-9AC6-75F8683FD34E}"/>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DB0A-492A-9AC6-75F8683FD34E}"/>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DB0A-492A-9AC6-75F8683FD34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DB0A-492A-9AC6-75F8683FD34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C45C-4F5B-84A2-315098721C5F}"/>
              </c:ext>
            </c:extLst>
          </c:dPt>
          <c:dPt>
            <c:idx val="1"/>
            <c:bubble3D val="0"/>
            <c:extLst>
              <c:ext xmlns:c16="http://schemas.microsoft.com/office/drawing/2014/chart" uri="{C3380CC4-5D6E-409C-BE32-E72D297353CC}">
                <c16:uniqueId val="{00000001-C45C-4F5B-84A2-315098721C5F}"/>
              </c:ext>
            </c:extLst>
          </c:dPt>
          <c:dPt>
            <c:idx val="2"/>
            <c:bubble3D val="0"/>
            <c:extLst>
              <c:ext xmlns:c16="http://schemas.microsoft.com/office/drawing/2014/chart" uri="{C3380CC4-5D6E-409C-BE32-E72D297353CC}">
                <c16:uniqueId val="{00000002-C45C-4F5B-84A2-315098721C5F}"/>
              </c:ext>
            </c:extLst>
          </c:dPt>
          <c:dPt>
            <c:idx val="3"/>
            <c:bubble3D val="0"/>
            <c:extLst>
              <c:ext xmlns:c16="http://schemas.microsoft.com/office/drawing/2014/chart" uri="{C3380CC4-5D6E-409C-BE32-E72D297353CC}">
                <c16:uniqueId val="{00000003-C45C-4F5B-84A2-315098721C5F}"/>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C45C-4F5B-84A2-315098721C5F}"/>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C45C-4F5B-84A2-315098721C5F}"/>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C45C-4F5B-84A2-315098721C5F}"/>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C45C-4F5B-84A2-315098721C5F}"/>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C45C-4F5B-84A2-315098721C5F}"/>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C45C-4F5B-84A2-315098721C5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C45C-4F5B-84A2-315098721C5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1E3A-44D3-BA21-226022E316C6}"/>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1E3A-44D3-BA21-226022E316C6}"/>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1E3A-44D3-BA21-226022E316C6}"/>
              </c:ext>
            </c:extLst>
          </c:dPt>
          <c:dPt>
            <c:idx val="3"/>
            <c:bubble3D val="0"/>
            <c:extLst>
              <c:ext xmlns:c16="http://schemas.microsoft.com/office/drawing/2014/chart" uri="{C3380CC4-5D6E-409C-BE32-E72D297353CC}">
                <c16:uniqueId val="{00000006-1E3A-44D3-BA21-226022E316C6}"/>
              </c:ext>
            </c:extLst>
          </c:dPt>
          <c:dPt>
            <c:idx val="4"/>
            <c:bubble3D val="0"/>
            <c:extLst>
              <c:ext xmlns:c16="http://schemas.microsoft.com/office/drawing/2014/chart" uri="{C3380CC4-5D6E-409C-BE32-E72D297353CC}">
                <c16:uniqueId val="{00000007-1E3A-44D3-BA21-226022E316C6}"/>
              </c:ext>
            </c:extLst>
          </c:dPt>
          <c:dPt>
            <c:idx val="5"/>
            <c:bubble3D val="0"/>
            <c:extLst>
              <c:ext xmlns:c16="http://schemas.microsoft.com/office/drawing/2014/chart" uri="{C3380CC4-5D6E-409C-BE32-E72D297353CC}">
                <c16:uniqueId val="{00000008-1E3A-44D3-BA21-226022E316C6}"/>
              </c:ext>
            </c:extLst>
          </c:dPt>
          <c:dPt>
            <c:idx val="6"/>
            <c:bubble3D val="0"/>
            <c:extLst>
              <c:ext xmlns:c16="http://schemas.microsoft.com/office/drawing/2014/chart" uri="{C3380CC4-5D6E-409C-BE32-E72D297353CC}">
                <c16:uniqueId val="{00000009-1E3A-44D3-BA21-226022E316C6}"/>
              </c:ext>
            </c:extLst>
          </c:dPt>
          <c:dPt>
            <c:idx val="7"/>
            <c:bubble3D val="0"/>
            <c:extLst>
              <c:ext xmlns:c16="http://schemas.microsoft.com/office/drawing/2014/chart" uri="{C3380CC4-5D6E-409C-BE32-E72D297353CC}">
                <c16:uniqueId val="{0000000A-1E3A-44D3-BA21-226022E316C6}"/>
              </c:ext>
            </c:extLst>
          </c:dPt>
          <c:dPt>
            <c:idx val="8"/>
            <c:bubble3D val="0"/>
            <c:extLst>
              <c:ext xmlns:c16="http://schemas.microsoft.com/office/drawing/2014/chart" uri="{C3380CC4-5D6E-409C-BE32-E72D297353CC}">
                <c16:uniqueId val="{0000000B-1E3A-44D3-BA21-226022E316C6}"/>
              </c:ext>
            </c:extLst>
          </c:dPt>
          <c:dPt>
            <c:idx val="9"/>
            <c:bubble3D val="0"/>
            <c:extLst>
              <c:ext xmlns:c16="http://schemas.microsoft.com/office/drawing/2014/chart" uri="{C3380CC4-5D6E-409C-BE32-E72D297353CC}">
                <c16:uniqueId val="{0000000C-1E3A-44D3-BA21-226022E316C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1E3A-44D3-BA21-226022E316C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20418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3297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15">
            <a:extLst>
              <a:ext uri="{FF2B5EF4-FFF2-40B4-BE49-F238E27FC236}">
                <a16:creationId xmlns:a16="http://schemas.microsoft.com/office/drawing/2014/main" id="{846E266B-8749-4A4E-A2D4-66E944D701D2}"/>
              </a:ext>
            </a:extLst>
          </p:cNvPr>
          <p:cNvGrpSpPr>
            <a:grpSpLocks noChangeAspect="1"/>
          </p:cNvGrpSpPr>
          <p:nvPr/>
        </p:nvGrpSpPr>
        <p:grpSpPr bwMode="auto">
          <a:xfrm>
            <a:off x="4678680" y="698603"/>
            <a:ext cx="2834640" cy="5854941"/>
            <a:chOff x="0" y="0"/>
            <a:chExt cx="4798187" cy="9912064"/>
          </a:xfrm>
          <a:solidFill>
            <a:schemeClr val="bg1">
              <a:lumMod val="65000"/>
            </a:schemeClr>
          </a:solidFill>
          <a:effectLst>
            <a:outerShdw blurRad="50800" dist="38100" dir="18900000" algn="bl" rotWithShape="0">
              <a:prstClr val="black">
                <a:alpha val="40000"/>
              </a:prstClr>
            </a:outerShdw>
          </a:effectLst>
        </p:grpSpPr>
        <p:sp>
          <p:nvSpPr>
            <p:cNvPr id="51" name="AutoShape 16">
              <a:extLst>
                <a:ext uri="{FF2B5EF4-FFF2-40B4-BE49-F238E27FC236}">
                  <a16:creationId xmlns:a16="http://schemas.microsoft.com/office/drawing/2014/main" id="{08DF2D7B-420E-4EBE-8ABC-F93D6E9B1791}"/>
                </a:ext>
              </a:extLst>
            </p:cNvPr>
            <p:cNvSpPr>
              <a:spLocks/>
            </p:cNvSpPr>
            <p:nvPr/>
          </p:nvSpPr>
          <p:spPr bwMode="auto">
            <a:xfrm>
              <a:off x="937974" y="0"/>
              <a:ext cx="1150180" cy="1019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9" y="7998"/>
                  </a:moveTo>
                  <a:lnTo>
                    <a:pt x="4608" y="6951"/>
                  </a:lnTo>
                  <a:lnTo>
                    <a:pt x="5170" y="6736"/>
                  </a:lnTo>
                  <a:lnTo>
                    <a:pt x="6057" y="6414"/>
                  </a:lnTo>
                  <a:lnTo>
                    <a:pt x="6832" y="5566"/>
                  </a:lnTo>
                  <a:lnTo>
                    <a:pt x="7259" y="4285"/>
                  </a:lnTo>
                  <a:lnTo>
                    <a:pt x="8208" y="3665"/>
                  </a:lnTo>
                  <a:lnTo>
                    <a:pt x="9053" y="3873"/>
                  </a:lnTo>
                  <a:lnTo>
                    <a:pt x="9736" y="3788"/>
                  </a:lnTo>
                  <a:lnTo>
                    <a:pt x="10509" y="3203"/>
                  </a:lnTo>
                  <a:lnTo>
                    <a:pt x="11312" y="2613"/>
                  </a:lnTo>
                  <a:lnTo>
                    <a:pt x="12091" y="2594"/>
                  </a:lnTo>
                  <a:lnTo>
                    <a:pt x="12849" y="2604"/>
                  </a:lnTo>
                  <a:lnTo>
                    <a:pt x="13707" y="2640"/>
                  </a:lnTo>
                  <a:lnTo>
                    <a:pt x="14164" y="2579"/>
                  </a:lnTo>
                  <a:lnTo>
                    <a:pt x="14832" y="2239"/>
                  </a:lnTo>
                  <a:lnTo>
                    <a:pt x="15337" y="2427"/>
                  </a:lnTo>
                  <a:lnTo>
                    <a:pt x="15949" y="1806"/>
                  </a:lnTo>
                  <a:lnTo>
                    <a:pt x="16602" y="1120"/>
                  </a:lnTo>
                  <a:lnTo>
                    <a:pt x="17106" y="701"/>
                  </a:lnTo>
                  <a:lnTo>
                    <a:pt x="17957" y="356"/>
                  </a:lnTo>
                  <a:lnTo>
                    <a:pt x="18576" y="0"/>
                  </a:lnTo>
                  <a:lnTo>
                    <a:pt x="18808" y="537"/>
                  </a:lnTo>
                  <a:lnTo>
                    <a:pt x="18753" y="1022"/>
                  </a:lnTo>
                  <a:lnTo>
                    <a:pt x="18737" y="1789"/>
                  </a:lnTo>
                  <a:lnTo>
                    <a:pt x="19399" y="2316"/>
                  </a:lnTo>
                  <a:lnTo>
                    <a:pt x="19960" y="2308"/>
                  </a:lnTo>
                  <a:lnTo>
                    <a:pt x="20624" y="2260"/>
                  </a:lnTo>
                  <a:lnTo>
                    <a:pt x="21098" y="2409"/>
                  </a:lnTo>
                  <a:lnTo>
                    <a:pt x="21373" y="3002"/>
                  </a:lnTo>
                  <a:lnTo>
                    <a:pt x="21600" y="3693"/>
                  </a:lnTo>
                  <a:lnTo>
                    <a:pt x="21405" y="4515"/>
                  </a:lnTo>
                  <a:lnTo>
                    <a:pt x="21037" y="4794"/>
                  </a:lnTo>
                  <a:lnTo>
                    <a:pt x="20386" y="5090"/>
                  </a:lnTo>
                  <a:lnTo>
                    <a:pt x="19906" y="5596"/>
                  </a:lnTo>
                  <a:lnTo>
                    <a:pt x="19465" y="6157"/>
                  </a:lnTo>
                  <a:lnTo>
                    <a:pt x="19104" y="6771"/>
                  </a:lnTo>
                  <a:lnTo>
                    <a:pt x="18637" y="7596"/>
                  </a:lnTo>
                  <a:lnTo>
                    <a:pt x="18159" y="8559"/>
                  </a:lnTo>
                  <a:lnTo>
                    <a:pt x="17902" y="9148"/>
                  </a:lnTo>
                  <a:lnTo>
                    <a:pt x="17739" y="10036"/>
                  </a:lnTo>
                  <a:lnTo>
                    <a:pt x="18303" y="10370"/>
                  </a:lnTo>
                  <a:lnTo>
                    <a:pt x="18926" y="10505"/>
                  </a:lnTo>
                  <a:lnTo>
                    <a:pt x="19503" y="10827"/>
                  </a:lnTo>
                  <a:lnTo>
                    <a:pt x="19894" y="11657"/>
                  </a:lnTo>
                  <a:lnTo>
                    <a:pt x="19792" y="12450"/>
                  </a:lnTo>
                  <a:lnTo>
                    <a:pt x="20381" y="13211"/>
                  </a:lnTo>
                  <a:lnTo>
                    <a:pt x="19482" y="13562"/>
                  </a:lnTo>
                  <a:lnTo>
                    <a:pt x="18790" y="13628"/>
                  </a:lnTo>
                  <a:lnTo>
                    <a:pt x="18334" y="14144"/>
                  </a:lnTo>
                  <a:lnTo>
                    <a:pt x="17904" y="14634"/>
                  </a:lnTo>
                  <a:lnTo>
                    <a:pt x="17150" y="14985"/>
                  </a:lnTo>
                  <a:lnTo>
                    <a:pt x="16401" y="15196"/>
                  </a:lnTo>
                  <a:lnTo>
                    <a:pt x="15757" y="15377"/>
                  </a:lnTo>
                  <a:lnTo>
                    <a:pt x="14942" y="15380"/>
                  </a:lnTo>
                  <a:lnTo>
                    <a:pt x="14353" y="15259"/>
                  </a:lnTo>
                  <a:lnTo>
                    <a:pt x="13784" y="15558"/>
                  </a:lnTo>
                  <a:lnTo>
                    <a:pt x="13380" y="15855"/>
                  </a:lnTo>
                  <a:lnTo>
                    <a:pt x="12369" y="16429"/>
                  </a:lnTo>
                  <a:lnTo>
                    <a:pt x="11450" y="16607"/>
                  </a:lnTo>
                  <a:lnTo>
                    <a:pt x="10658" y="16751"/>
                  </a:lnTo>
                  <a:lnTo>
                    <a:pt x="10229" y="17410"/>
                  </a:lnTo>
                  <a:lnTo>
                    <a:pt x="10251" y="18108"/>
                  </a:lnTo>
                  <a:lnTo>
                    <a:pt x="10255" y="18944"/>
                  </a:lnTo>
                  <a:lnTo>
                    <a:pt x="10072" y="19734"/>
                  </a:lnTo>
                  <a:lnTo>
                    <a:pt x="10021" y="20284"/>
                  </a:lnTo>
                  <a:lnTo>
                    <a:pt x="9767" y="20982"/>
                  </a:lnTo>
                  <a:lnTo>
                    <a:pt x="9246" y="21034"/>
                  </a:lnTo>
                  <a:lnTo>
                    <a:pt x="8637" y="20595"/>
                  </a:lnTo>
                  <a:lnTo>
                    <a:pt x="8137" y="20411"/>
                  </a:lnTo>
                  <a:lnTo>
                    <a:pt x="7610" y="19924"/>
                  </a:lnTo>
                  <a:lnTo>
                    <a:pt x="7182" y="20274"/>
                  </a:lnTo>
                  <a:lnTo>
                    <a:pt x="7075" y="20992"/>
                  </a:lnTo>
                  <a:lnTo>
                    <a:pt x="6768" y="21129"/>
                  </a:lnTo>
                  <a:lnTo>
                    <a:pt x="6165" y="20690"/>
                  </a:lnTo>
                  <a:lnTo>
                    <a:pt x="5622" y="20763"/>
                  </a:lnTo>
                  <a:lnTo>
                    <a:pt x="4716" y="21085"/>
                  </a:lnTo>
                  <a:lnTo>
                    <a:pt x="4220" y="21466"/>
                  </a:lnTo>
                  <a:lnTo>
                    <a:pt x="3421" y="21600"/>
                  </a:lnTo>
                  <a:lnTo>
                    <a:pt x="2593" y="21542"/>
                  </a:lnTo>
                  <a:lnTo>
                    <a:pt x="1821" y="21384"/>
                  </a:lnTo>
                  <a:lnTo>
                    <a:pt x="1669" y="20497"/>
                  </a:lnTo>
                  <a:lnTo>
                    <a:pt x="1583" y="19486"/>
                  </a:lnTo>
                  <a:lnTo>
                    <a:pt x="2170" y="19031"/>
                  </a:lnTo>
                  <a:lnTo>
                    <a:pt x="2903" y="19082"/>
                  </a:lnTo>
                  <a:lnTo>
                    <a:pt x="3497" y="18813"/>
                  </a:lnTo>
                  <a:lnTo>
                    <a:pt x="4135" y="18742"/>
                  </a:lnTo>
                  <a:lnTo>
                    <a:pt x="4857" y="18260"/>
                  </a:lnTo>
                  <a:lnTo>
                    <a:pt x="5397" y="17591"/>
                  </a:lnTo>
                  <a:lnTo>
                    <a:pt x="4354" y="18032"/>
                  </a:lnTo>
                  <a:lnTo>
                    <a:pt x="3579" y="18389"/>
                  </a:lnTo>
                  <a:lnTo>
                    <a:pt x="2875" y="18658"/>
                  </a:lnTo>
                  <a:lnTo>
                    <a:pt x="2019" y="18558"/>
                  </a:lnTo>
                  <a:lnTo>
                    <a:pt x="1447" y="18488"/>
                  </a:lnTo>
                  <a:lnTo>
                    <a:pt x="941" y="18155"/>
                  </a:lnTo>
                  <a:lnTo>
                    <a:pt x="479" y="17461"/>
                  </a:lnTo>
                  <a:lnTo>
                    <a:pt x="100" y="16666"/>
                  </a:lnTo>
                  <a:lnTo>
                    <a:pt x="0" y="15756"/>
                  </a:lnTo>
                  <a:lnTo>
                    <a:pt x="400" y="14999"/>
                  </a:lnTo>
                  <a:lnTo>
                    <a:pt x="664" y="14449"/>
                  </a:lnTo>
                  <a:lnTo>
                    <a:pt x="486" y="13662"/>
                  </a:lnTo>
                  <a:lnTo>
                    <a:pt x="570" y="12922"/>
                  </a:lnTo>
                  <a:lnTo>
                    <a:pt x="1047" y="12074"/>
                  </a:lnTo>
                  <a:lnTo>
                    <a:pt x="1628" y="11265"/>
                  </a:lnTo>
                  <a:lnTo>
                    <a:pt x="2307" y="10518"/>
                  </a:lnTo>
                  <a:lnTo>
                    <a:pt x="2954" y="9929"/>
                  </a:lnTo>
                  <a:lnTo>
                    <a:pt x="3704" y="9345"/>
                  </a:lnTo>
                  <a:lnTo>
                    <a:pt x="3996" y="8504"/>
                  </a:lnTo>
                  <a:lnTo>
                    <a:pt x="3889" y="79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52" name="AutoShape 17">
              <a:extLst>
                <a:ext uri="{FF2B5EF4-FFF2-40B4-BE49-F238E27FC236}">
                  <a16:creationId xmlns:a16="http://schemas.microsoft.com/office/drawing/2014/main" id="{0F57218E-A6FE-4EC6-B38C-3717D7CAC215}"/>
                </a:ext>
              </a:extLst>
            </p:cNvPr>
            <p:cNvSpPr>
              <a:spLocks/>
            </p:cNvSpPr>
            <p:nvPr/>
          </p:nvSpPr>
          <p:spPr bwMode="auto">
            <a:xfrm>
              <a:off x="1033718" y="577429"/>
              <a:ext cx="1466582" cy="10019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8" y="15353"/>
                  </a:moveTo>
                  <a:lnTo>
                    <a:pt x="1955" y="15603"/>
                  </a:lnTo>
                  <a:lnTo>
                    <a:pt x="2590" y="15832"/>
                  </a:lnTo>
                  <a:lnTo>
                    <a:pt x="3026" y="16278"/>
                  </a:lnTo>
                  <a:lnTo>
                    <a:pt x="3652" y="16184"/>
                  </a:lnTo>
                  <a:lnTo>
                    <a:pt x="3998" y="16370"/>
                  </a:lnTo>
                  <a:lnTo>
                    <a:pt x="4134" y="17041"/>
                  </a:lnTo>
                  <a:lnTo>
                    <a:pt x="4365" y="17426"/>
                  </a:lnTo>
                  <a:lnTo>
                    <a:pt x="4848" y="17584"/>
                  </a:lnTo>
                  <a:lnTo>
                    <a:pt x="5130" y="17841"/>
                  </a:lnTo>
                  <a:lnTo>
                    <a:pt x="5260" y="18294"/>
                  </a:lnTo>
                  <a:lnTo>
                    <a:pt x="5010" y="18577"/>
                  </a:lnTo>
                  <a:lnTo>
                    <a:pt x="4739" y="18972"/>
                  </a:lnTo>
                  <a:lnTo>
                    <a:pt x="4712" y="19686"/>
                  </a:lnTo>
                  <a:lnTo>
                    <a:pt x="4951" y="20122"/>
                  </a:lnTo>
                  <a:lnTo>
                    <a:pt x="5406" y="20346"/>
                  </a:lnTo>
                  <a:lnTo>
                    <a:pt x="5980" y="20771"/>
                  </a:lnTo>
                  <a:lnTo>
                    <a:pt x="6427" y="20988"/>
                  </a:lnTo>
                  <a:lnTo>
                    <a:pt x="6716" y="20965"/>
                  </a:lnTo>
                  <a:lnTo>
                    <a:pt x="6888" y="20299"/>
                  </a:lnTo>
                  <a:lnTo>
                    <a:pt x="7449" y="19989"/>
                  </a:lnTo>
                  <a:lnTo>
                    <a:pt x="8040" y="19761"/>
                  </a:lnTo>
                  <a:lnTo>
                    <a:pt x="8457" y="20075"/>
                  </a:lnTo>
                  <a:lnTo>
                    <a:pt x="8752" y="20146"/>
                  </a:lnTo>
                  <a:lnTo>
                    <a:pt x="8918" y="19518"/>
                  </a:lnTo>
                  <a:lnTo>
                    <a:pt x="9084" y="18997"/>
                  </a:lnTo>
                  <a:lnTo>
                    <a:pt x="9421" y="19284"/>
                  </a:lnTo>
                  <a:lnTo>
                    <a:pt x="9792" y="19806"/>
                  </a:lnTo>
                  <a:lnTo>
                    <a:pt x="10250" y="20006"/>
                  </a:lnTo>
                  <a:lnTo>
                    <a:pt x="10820" y="19618"/>
                  </a:lnTo>
                  <a:lnTo>
                    <a:pt x="11231" y="19658"/>
                  </a:lnTo>
                  <a:cubicBezTo>
                    <a:pt x="11395" y="19679"/>
                    <a:pt x="11559" y="19679"/>
                    <a:pt x="11723" y="19656"/>
                  </a:cubicBezTo>
                  <a:cubicBezTo>
                    <a:pt x="11934" y="19627"/>
                    <a:pt x="12143" y="19561"/>
                    <a:pt x="12343" y="19460"/>
                  </a:cubicBezTo>
                  <a:lnTo>
                    <a:pt x="12772" y="19153"/>
                  </a:lnTo>
                  <a:lnTo>
                    <a:pt x="12909" y="18607"/>
                  </a:lnTo>
                  <a:lnTo>
                    <a:pt x="13123" y="18167"/>
                  </a:lnTo>
                  <a:lnTo>
                    <a:pt x="13643" y="18143"/>
                  </a:lnTo>
                  <a:lnTo>
                    <a:pt x="14102" y="18511"/>
                  </a:lnTo>
                  <a:lnTo>
                    <a:pt x="14611" y="18770"/>
                  </a:lnTo>
                  <a:lnTo>
                    <a:pt x="14824" y="19371"/>
                  </a:lnTo>
                  <a:lnTo>
                    <a:pt x="14664" y="20093"/>
                  </a:lnTo>
                  <a:lnTo>
                    <a:pt x="14857" y="20494"/>
                  </a:lnTo>
                  <a:lnTo>
                    <a:pt x="15313" y="20717"/>
                  </a:lnTo>
                  <a:lnTo>
                    <a:pt x="15660" y="20968"/>
                  </a:lnTo>
                  <a:lnTo>
                    <a:pt x="15906" y="21313"/>
                  </a:lnTo>
                  <a:lnTo>
                    <a:pt x="16364" y="21391"/>
                  </a:lnTo>
                  <a:lnTo>
                    <a:pt x="16642" y="21600"/>
                  </a:lnTo>
                  <a:lnTo>
                    <a:pt x="16998" y="21593"/>
                  </a:lnTo>
                  <a:lnTo>
                    <a:pt x="17264" y="21166"/>
                  </a:lnTo>
                  <a:lnTo>
                    <a:pt x="17659" y="20433"/>
                  </a:lnTo>
                  <a:lnTo>
                    <a:pt x="17890" y="19809"/>
                  </a:lnTo>
                  <a:lnTo>
                    <a:pt x="17972" y="18956"/>
                  </a:lnTo>
                  <a:lnTo>
                    <a:pt x="18115" y="18244"/>
                  </a:lnTo>
                  <a:lnTo>
                    <a:pt x="18483" y="17890"/>
                  </a:lnTo>
                  <a:lnTo>
                    <a:pt x="18764" y="17465"/>
                  </a:lnTo>
                  <a:lnTo>
                    <a:pt x="18814" y="16744"/>
                  </a:lnTo>
                  <a:lnTo>
                    <a:pt x="18801" y="15919"/>
                  </a:lnTo>
                  <a:lnTo>
                    <a:pt x="19021" y="15365"/>
                  </a:lnTo>
                  <a:lnTo>
                    <a:pt x="19392" y="14934"/>
                  </a:lnTo>
                  <a:lnTo>
                    <a:pt x="19676" y="14307"/>
                  </a:lnTo>
                  <a:lnTo>
                    <a:pt x="19947" y="13798"/>
                  </a:lnTo>
                  <a:lnTo>
                    <a:pt x="20250" y="13606"/>
                  </a:lnTo>
                  <a:lnTo>
                    <a:pt x="20592" y="13401"/>
                  </a:lnTo>
                  <a:lnTo>
                    <a:pt x="20857" y="13030"/>
                  </a:lnTo>
                  <a:lnTo>
                    <a:pt x="21130" y="12585"/>
                  </a:lnTo>
                  <a:lnTo>
                    <a:pt x="21494" y="12184"/>
                  </a:lnTo>
                  <a:lnTo>
                    <a:pt x="21600" y="11676"/>
                  </a:lnTo>
                  <a:lnTo>
                    <a:pt x="21503" y="11200"/>
                  </a:lnTo>
                  <a:lnTo>
                    <a:pt x="21211" y="10466"/>
                  </a:lnTo>
                  <a:lnTo>
                    <a:pt x="20923" y="10114"/>
                  </a:lnTo>
                  <a:lnTo>
                    <a:pt x="20389" y="10179"/>
                  </a:lnTo>
                  <a:lnTo>
                    <a:pt x="19941" y="10663"/>
                  </a:lnTo>
                  <a:lnTo>
                    <a:pt x="19548" y="10681"/>
                  </a:lnTo>
                  <a:lnTo>
                    <a:pt x="19068" y="10477"/>
                  </a:lnTo>
                  <a:lnTo>
                    <a:pt x="18580" y="10252"/>
                  </a:lnTo>
                  <a:lnTo>
                    <a:pt x="18026" y="9986"/>
                  </a:lnTo>
                  <a:lnTo>
                    <a:pt x="17746" y="9632"/>
                  </a:lnTo>
                  <a:lnTo>
                    <a:pt x="17748" y="9103"/>
                  </a:lnTo>
                  <a:lnTo>
                    <a:pt x="18001" y="8456"/>
                  </a:lnTo>
                  <a:cubicBezTo>
                    <a:pt x="18018" y="8231"/>
                    <a:pt x="18020" y="8004"/>
                    <a:pt x="18006" y="7778"/>
                  </a:cubicBezTo>
                  <a:cubicBezTo>
                    <a:pt x="17986" y="7441"/>
                    <a:pt x="17931" y="7109"/>
                    <a:pt x="17845" y="6795"/>
                  </a:cubicBezTo>
                  <a:lnTo>
                    <a:pt x="17418" y="6277"/>
                  </a:lnTo>
                  <a:lnTo>
                    <a:pt x="16855" y="6189"/>
                  </a:lnTo>
                  <a:lnTo>
                    <a:pt x="16085" y="6409"/>
                  </a:lnTo>
                  <a:lnTo>
                    <a:pt x="15701" y="6396"/>
                  </a:lnTo>
                  <a:lnTo>
                    <a:pt x="15563" y="5839"/>
                  </a:lnTo>
                  <a:lnTo>
                    <a:pt x="15858" y="5245"/>
                  </a:lnTo>
                  <a:lnTo>
                    <a:pt x="16064" y="4872"/>
                  </a:lnTo>
                  <a:lnTo>
                    <a:pt x="16340" y="4079"/>
                  </a:lnTo>
                  <a:lnTo>
                    <a:pt x="16457" y="3268"/>
                  </a:lnTo>
                  <a:lnTo>
                    <a:pt x="16621" y="2641"/>
                  </a:lnTo>
                  <a:lnTo>
                    <a:pt x="16713" y="1738"/>
                  </a:lnTo>
                  <a:lnTo>
                    <a:pt x="16763" y="998"/>
                  </a:lnTo>
                  <a:lnTo>
                    <a:pt x="16785" y="0"/>
                  </a:lnTo>
                  <a:lnTo>
                    <a:pt x="16394" y="432"/>
                  </a:lnTo>
                  <a:lnTo>
                    <a:pt x="15840" y="884"/>
                  </a:lnTo>
                  <a:lnTo>
                    <a:pt x="15122" y="897"/>
                  </a:lnTo>
                  <a:lnTo>
                    <a:pt x="14442" y="1003"/>
                  </a:lnTo>
                  <a:lnTo>
                    <a:pt x="13853" y="1160"/>
                  </a:lnTo>
                  <a:lnTo>
                    <a:pt x="13242" y="1237"/>
                  </a:lnTo>
                  <a:lnTo>
                    <a:pt x="13008" y="1552"/>
                  </a:lnTo>
                  <a:lnTo>
                    <a:pt x="12665" y="2094"/>
                  </a:lnTo>
                  <a:lnTo>
                    <a:pt x="12286" y="2440"/>
                  </a:lnTo>
                  <a:lnTo>
                    <a:pt x="11565" y="2885"/>
                  </a:lnTo>
                  <a:lnTo>
                    <a:pt x="10810" y="3087"/>
                  </a:lnTo>
                  <a:lnTo>
                    <a:pt x="10210" y="3018"/>
                  </a:lnTo>
                  <a:lnTo>
                    <a:pt x="9747" y="2937"/>
                  </a:lnTo>
                  <a:lnTo>
                    <a:pt x="9157" y="3415"/>
                  </a:lnTo>
                  <a:lnTo>
                    <a:pt x="8390" y="4020"/>
                  </a:lnTo>
                  <a:lnTo>
                    <a:pt x="7467" y="4343"/>
                  </a:lnTo>
                  <a:lnTo>
                    <a:pt x="6820" y="4455"/>
                  </a:lnTo>
                  <a:lnTo>
                    <a:pt x="6457" y="5393"/>
                  </a:lnTo>
                  <a:lnTo>
                    <a:pt x="6540" y="6066"/>
                  </a:lnTo>
                  <a:lnTo>
                    <a:pt x="6614" y="6728"/>
                  </a:lnTo>
                  <a:lnTo>
                    <a:pt x="6475" y="7311"/>
                  </a:lnTo>
                  <a:lnTo>
                    <a:pt x="6326" y="7843"/>
                  </a:lnTo>
                  <a:lnTo>
                    <a:pt x="6308" y="8374"/>
                  </a:lnTo>
                  <a:lnTo>
                    <a:pt x="6111" y="8756"/>
                  </a:lnTo>
                  <a:lnTo>
                    <a:pt x="5807" y="8861"/>
                  </a:lnTo>
                  <a:lnTo>
                    <a:pt x="5488" y="8378"/>
                  </a:lnTo>
                  <a:lnTo>
                    <a:pt x="4966" y="8190"/>
                  </a:lnTo>
                  <a:lnTo>
                    <a:pt x="4559" y="7671"/>
                  </a:lnTo>
                  <a:lnTo>
                    <a:pt x="4143" y="8130"/>
                  </a:lnTo>
                  <a:lnTo>
                    <a:pt x="4075" y="8753"/>
                  </a:lnTo>
                  <a:lnTo>
                    <a:pt x="3763" y="8905"/>
                  </a:lnTo>
                  <a:lnTo>
                    <a:pt x="3496" y="8508"/>
                  </a:lnTo>
                  <a:lnTo>
                    <a:pt x="2888" y="8606"/>
                  </a:lnTo>
                  <a:lnTo>
                    <a:pt x="2468" y="8749"/>
                  </a:lnTo>
                  <a:lnTo>
                    <a:pt x="2121" y="9047"/>
                  </a:lnTo>
                  <a:lnTo>
                    <a:pt x="1820" y="9329"/>
                  </a:lnTo>
                  <a:lnTo>
                    <a:pt x="1248" y="9321"/>
                  </a:lnTo>
                  <a:lnTo>
                    <a:pt x="580" y="9288"/>
                  </a:lnTo>
                  <a:lnTo>
                    <a:pt x="0" y="9247"/>
                  </a:lnTo>
                  <a:lnTo>
                    <a:pt x="191" y="9929"/>
                  </a:lnTo>
                  <a:lnTo>
                    <a:pt x="445" y="10488"/>
                  </a:lnTo>
                  <a:lnTo>
                    <a:pt x="497" y="11186"/>
                  </a:lnTo>
                  <a:lnTo>
                    <a:pt x="630" y="11984"/>
                  </a:lnTo>
                  <a:lnTo>
                    <a:pt x="654" y="12664"/>
                  </a:lnTo>
                  <a:lnTo>
                    <a:pt x="887" y="13011"/>
                  </a:lnTo>
                  <a:lnTo>
                    <a:pt x="1088" y="13368"/>
                  </a:lnTo>
                  <a:lnTo>
                    <a:pt x="1014" y="13816"/>
                  </a:lnTo>
                  <a:lnTo>
                    <a:pt x="707" y="13617"/>
                  </a:lnTo>
                  <a:lnTo>
                    <a:pt x="812" y="14298"/>
                  </a:lnTo>
                  <a:lnTo>
                    <a:pt x="928" y="153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53" name="AutoShape 18">
              <a:extLst>
                <a:ext uri="{FF2B5EF4-FFF2-40B4-BE49-F238E27FC236}">
                  <a16:creationId xmlns:a16="http://schemas.microsoft.com/office/drawing/2014/main" id="{4AE11B43-64A4-4977-8C85-3A3591C1C3D7}"/>
                </a:ext>
              </a:extLst>
            </p:cNvPr>
            <p:cNvSpPr>
              <a:spLocks/>
            </p:cNvSpPr>
            <p:nvPr/>
          </p:nvSpPr>
          <p:spPr bwMode="auto">
            <a:xfrm>
              <a:off x="1097689" y="1284982"/>
              <a:ext cx="1342731" cy="889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0" y="6828"/>
                  </a:moveTo>
                  <a:lnTo>
                    <a:pt x="928" y="7343"/>
                  </a:lnTo>
                  <a:lnTo>
                    <a:pt x="1006" y="8389"/>
                  </a:lnTo>
                  <a:lnTo>
                    <a:pt x="1069" y="9325"/>
                  </a:lnTo>
                  <a:lnTo>
                    <a:pt x="1328" y="10255"/>
                  </a:lnTo>
                  <a:lnTo>
                    <a:pt x="1347" y="11045"/>
                  </a:lnTo>
                  <a:lnTo>
                    <a:pt x="1399" y="11963"/>
                  </a:lnTo>
                  <a:lnTo>
                    <a:pt x="1518" y="13040"/>
                  </a:lnTo>
                  <a:lnTo>
                    <a:pt x="1697" y="14001"/>
                  </a:lnTo>
                  <a:lnTo>
                    <a:pt x="2083" y="14876"/>
                  </a:lnTo>
                  <a:lnTo>
                    <a:pt x="2489" y="15242"/>
                  </a:lnTo>
                  <a:lnTo>
                    <a:pt x="2972" y="15488"/>
                  </a:lnTo>
                  <a:lnTo>
                    <a:pt x="3347" y="15708"/>
                  </a:lnTo>
                  <a:lnTo>
                    <a:pt x="2958" y="16175"/>
                  </a:lnTo>
                  <a:lnTo>
                    <a:pt x="2653" y="16742"/>
                  </a:lnTo>
                  <a:lnTo>
                    <a:pt x="2683" y="17462"/>
                  </a:lnTo>
                  <a:lnTo>
                    <a:pt x="2806" y="18123"/>
                  </a:lnTo>
                  <a:lnTo>
                    <a:pt x="2845" y="19117"/>
                  </a:lnTo>
                  <a:lnTo>
                    <a:pt x="2941" y="20269"/>
                  </a:lnTo>
                  <a:lnTo>
                    <a:pt x="2887" y="20894"/>
                  </a:lnTo>
                  <a:lnTo>
                    <a:pt x="4467" y="20867"/>
                  </a:lnTo>
                  <a:lnTo>
                    <a:pt x="5005" y="21207"/>
                  </a:lnTo>
                  <a:lnTo>
                    <a:pt x="5508" y="20833"/>
                  </a:lnTo>
                  <a:lnTo>
                    <a:pt x="5837" y="20147"/>
                  </a:lnTo>
                  <a:lnTo>
                    <a:pt x="6395" y="20655"/>
                  </a:lnTo>
                  <a:lnTo>
                    <a:pt x="6797" y="21442"/>
                  </a:lnTo>
                  <a:lnTo>
                    <a:pt x="7313" y="21319"/>
                  </a:lnTo>
                  <a:lnTo>
                    <a:pt x="7309" y="20270"/>
                  </a:lnTo>
                  <a:lnTo>
                    <a:pt x="7370" y="19615"/>
                  </a:lnTo>
                  <a:lnTo>
                    <a:pt x="7854" y="19509"/>
                  </a:lnTo>
                  <a:lnTo>
                    <a:pt x="8373" y="20203"/>
                  </a:lnTo>
                  <a:lnTo>
                    <a:pt x="8762" y="21010"/>
                  </a:lnTo>
                  <a:lnTo>
                    <a:pt x="9039" y="21600"/>
                  </a:lnTo>
                  <a:lnTo>
                    <a:pt x="9382" y="21027"/>
                  </a:lnTo>
                  <a:lnTo>
                    <a:pt x="9544" y="20207"/>
                  </a:lnTo>
                  <a:lnTo>
                    <a:pt x="9843" y="19683"/>
                  </a:lnTo>
                  <a:lnTo>
                    <a:pt x="10478" y="19597"/>
                  </a:lnTo>
                  <a:lnTo>
                    <a:pt x="10901" y="19139"/>
                  </a:lnTo>
                  <a:lnTo>
                    <a:pt x="11244" y="18937"/>
                  </a:lnTo>
                  <a:lnTo>
                    <a:pt x="11837" y="18882"/>
                  </a:lnTo>
                  <a:lnTo>
                    <a:pt x="12434" y="18824"/>
                  </a:lnTo>
                  <a:lnTo>
                    <a:pt x="13006" y="18502"/>
                  </a:lnTo>
                  <a:lnTo>
                    <a:pt x="13408" y="18352"/>
                  </a:lnTo>
                  <a:cubicBezTo>
                    <a:pt x="13585" y="18304"/>
                    <a:pt x="13764" y="18273"/>
                    <a:pt x="13944" y="18256"/>
                  </a:cubicBezTo>
                  <a:cubicBezTo>
                    <a:pt x="14192" y="18234"/>
                    <a:pt x="14441" y="18242"/>
                    <a:pt x="14689" y="18279"/>
                  </a:cubicBezTo>
                  <a:lnTo>
                    <a:pt x="15109" y="18450"/>
                  </a:lnTo>
                  <a:lnTo>
                    <a:pt x="15548" y="18023"/>
                  </a:lnTo>
                  <a:lnTo>
                    <a:pt x="15886" y="17837"/>
                  </a:lnTo>
                  <a:lnTo>
                    <a:pt x="16293" y="17931"/>
                  </a:lnTo>
                  <a:lnTo>
                    <a:pt x="16813" y="18069"/>
                  </a:lnTo>
                  <a:lnTo>
                    <a:pt x="17295" y="17795"/>
                  </a:lnTo>
                  <a:lnTo>
                    <a:pt x="17797" y="17399"/>
                  </a:lnTo>
                  <a:lnTo>
                    <a:pt x="18404" y="17166"/>
                  </a:lnTo>
                  <a:lnTo>
                    <a:pt x="18866" y="17156"/>
                  </a:lnTo>
                  <a:lnTo>
                    <a:pt x="19430" y="17262"/>
                  </a:lnTo>
                  <a:lnTo>
                    <a:pt x="20110" y="16682"/>
                  </a:lnTo>
                  <a:lnTo>
                    <a:pt x="20508" y="15997"/>
                  </a:lnTo>
                  <a:lnTo>
                    <a:pt x="20959" y="15660"/>
                  </a:lnTo>
                  <a:lnTo>
                    <a:pt x="21303" y="15494"/>
                  </a:lnTo>
                  <a:lnTo>
                    <a:pt x="21444" y="14651"/>
                  </a:lnTo>
                  <a:lnTo>
                    <a:pt x="21600" y="13720"/>
                  </a:lnTo>
                  <a:lnTo>
                    <a:pt x="21248" y="13090"/>
                  </a:lnTo>
                  <a:lnTo>
                    <a:pt x="21145" y="12507"/>
                  </a:lnTo>
                  <a:lnTo>
                    <a:pt x="21495" y="11786"/>
                  </a:lnTo>
                  <a:lnTo>
                    <a:pt x="21592" y="11159"/>
                  </a:lnTo>
                  <a:lnTo>
                    <a:pt x="21100" y="10567"/>
                  </a:lnTo>
                  <a:lnTo>
                    <a:pt x="20658" y="9978"/>
                  </a:lnTo>
                  <a:lnTo>
                    <a:pt x="20451" y="9136"/>
                  </a:lnTo>
                  <a:lnTo>
                    <a:pt x="20804" y="8298"/>
                  </a:lnTo>
                  <a:lnTo>
                    <a:pt x="20809" y="7792"/>
                  </a:lnTo>
                  <a:lnTo>
                    <a:pt x="20162" y="7462"/>
                  </a:lnTo>
                  <a:lnTo>
                    <a:pt x="19568" y="7397"/>
                  </a:lnTo>
                  <a:lnTo>
                    <a:pt x="19523" y="6730"/>
                  </a:lnTo>
                  <a:lnTo>
                    <a:pt x="19592" y="5810"/>
                  </a:lnTo>
                  <a:lnTo>
                    <a:pt x="19357" y="5116"/>
                  </a:lnTo>
                  <a:lnTo>
                    <a:pt x="18458" y="4898"/>
                  </a:lnTo>
                  <a:lnTo>
                    <a:pt x="18126" y="5630"/>
                  </a:lnTo>
                  <a:lnTo>
                    <a:pt x="17799" y="6460"/>
                  </a:lnTo>
                  <a:lnTo>
                    <a:pt x="17481" y="6924"/>
                  </a:lnTo>
                  <a:lnTo>
                    <a:pt x="17186" y="6889"/>
                  </a:lnTo>
                  <a:lnTo>
                    <a:pt x="16842" y="6666"/>
                  </a:lnTo>
                  <a:lnTo>
                    <a:pt x="16450" y="6729"/>
                  </a:lnTo>
                  <a:lnTo>
                    <a:pt x="16219" y="6263"/>
                  </a:lnTo>
                  <a:lnTo>
                    <a:pt x="15771" y="6042"/>
                  </a:lnTo>
                  <a:lnTo>
                    <a:pt x="15265" y="5737"/>
                  </a:lnTo>
                  <a:lnTo>
                    <a:pt x="15164" y="5259"/>
                  </a:lnTo>
                  <a:lnTo>
                    <a:pt x="15256" y="4546"/>
                  </a:lnTo>
                  <a:lnTo>
                    <a:pt x="15008" y="3759"/>
                  </a:lnTo>
                  <a:lnTo>
                    <a:pt x="14373" y="3494"/>
                  </a:lnTo>
                  <a:lnTo>
                    <a:pt x="13916" y="3055"/>
                  </a:lnTo>
                  <a:lnTo>
                    <a:pt x="13251" y="3097"/>
                  </a:lnTo>
                  <a:lnTo>
                    <a:pt x="12902" y="3720"/>
                  </a:lnTo>
                  <a:lnTo>
                    <a:pt x="12890" y="4226"/>
                  </a:lnTo>
                  <a:lnTo>
                    <a:pt x="12453" y="4584"/>
                  </a:lnTo>
                  <a:lnTo>
                    <a:pt x="11975" y="4731"/>
                  </a:lnTo>
                  <a:lnTo>
                    <a:pt x="11319" y="4796"/>
                  </a:lnTo>
                  <a:lnTo>
                    <a:pt x="10630" y="4822"/>
                  </a:lnTo>
                  <a:lnTo>
                    <a:pt x="10284" y="5106"/>
                  </a:lnTo>
                  <a:lnTo>
                    <a:pt x="9800" y="5034"/>
                  </a:lnTo>
                  <a:lnTo>
                    <a:pt x="9323" y="4412"/>
                  </a:lnTo>
                  <a:lnTo>
                    <a:pt x="8828" y="4118"/>
                  </a:lnTo>
                  <a:lnTo>
                    <a:pt x="8671" y="4665"/>
                  </a:lnTo>
                  <a:lnTo>
                    <a:pt x="8459" y="5213"/>
                  </a:lnTo>
                  <a:lnTo>
                    <a:pt x="8107" y="5293"/>
                  </a:lnTo>
                  <a:lnTo>
                    <a:pt x="7793" y="4899"/>
                  </a:lnTo>
                  <a:lnTo>
                    <a:pt x="7141" y="5150"/>
                  </a:lnTo>
                  <a:lnTo>
                    <a:pt x="6447" y="5534"/>
                  </a:lnTo>
                  <a:lnTo>
                    <a:pt x="6277" y="5998"/>
                  </a:lnTo>
                  <a:lnTo>
                    <a:pt x="6078" y="6364"/>
                  </a:lnTo>
                  <a:lnTo>
                    <a:pt x="5364" y="5923"/>
                  </a:lnTo>
                  <a:lnTo>
                    <a:pt x="4592" y="5383"/>
                  </a:lnTo>
                  <a:lnTo>
                    <a:pt x="4202" y="5008"/>
                  </a:lnTo>
                  <a:lnTo>
                    <a:pt x="4235" y="4330"/>
                  </a:lnTo>
                  <a:lnTo>
                    <a:pt x="4921" y="3400"/>
                  </a:lnTo>
                  <a:lnTo>
                    <a:pt x="4575" y="2662"/>
                  </a:lnTo>
                  <a:lnTo>
                    <a:pt x="4080" y="2283"/>
                  </a:lnTo>
                  <a:lnTo>
                    <a:pt x="3699" y="2096"/>
                  </a:lnTo>
                  <a:lnTo>
                    <a:pt x="3471" y="1419"/>
                  </a:lnTo>
                  <a:lnTo>
                    <a:pt x="3346" y="988"/>
                  </a:lnTo>
                  <a:lnTo>
                    <a:pt x="2898" y="837"/>
                  </a:lnTo>
                  <a:lnTo>
                    <a:pt x="2470" y="859"/>
                  </a:lnTo>
                  <a:lnTo>
                    <a:pt x="1958" y="687"/>
                  </a:lnTo>
                  <a:lnTo>
                    <a:pt x="1497" y="357"/>
                  </a:lnTo>
                  <a:lnTo>
                    <a:pt x="724" y="88"/>
                  </a:lnTo>
                  <a:lnTo>
                    <a:pt x="9" y="0"/>
                  </a:lnTo>
                  <a:lnTo>
                    <a:pt x="120" y="924"/>
                  </a:lnTo>
                  <a:lnTo>
                    <a:pt x="21" y="1722"/>
                  </a:lnTo>
                  <a:lnTo>
                    <a:pt x="68" y="2359"/>
                  </a:lnTo>
                  <a:lnTo>
                    <a:pt x="0" y="3041"/>
                  </a:lnTo>
                  <a:lnTo>
                    <a:pt x="72" y="3761"/>
                  </a:lnTo>
                  <a:lnTo>
                    <a:pt x="200" y="4239"/>
                  </a:lnTo>
                  <a:lnTo>
                    <a:pt x="146" y="4758"/>
                  </a:lnTo>
                  <a:lnTo>
                    <a:pt x="244" y="5273"/>
                  </a:lnTo>
                  <a:lnTo>
                    <a:pt x="524" y="5847"/>
                  </a:lnTo>
                  <a:lnTo>
                    <a:pt x="650" y="682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54" name="AutoShape 19">
              <a:extLst>
                <a:ext uri="{FF2B5EF4-FFF2-40B4-BE49-F238E27FC236}">
                  <a16:creationId xmlns:a16="http://schemas.microsoft.com/office/drawing/2014/main" id="{BD5F6C8D-904D-4EF7-A857-7A35B30A4E1D}"/>
                </a:ext>
              </a:extLst>
            </p:cNvPr>
            <p:cNvSpPr>
              <a:spLocks/>
            </p:cNvSpPr>
            <p:nvPr/>
          </p:nvSpPr>
          <p:spPr bwMode="auto">
            <a:xfrm>
              <a:off x="1073046" y="2049391"/>
              <a:ext cx="1070691" cy="15154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27" y="5681"/>
                  </a:moveTo>
                  <a:lnTo>
                    <a:pt x="16837" y="5999"/>
                  </a:lnTo>
                  <a:lnTo>
                    <a:pt x="16751" y="6621"/>
                  </a:lnTo>
                  <a:lnTo>
                    <a:pt x="16530" y="7100"/>
                  </a:lnTo>
                  <a:lnTo>
                    <a:pt x="16116" y="7378"/>
                  </a:lnTo>
                  <a:lnTo>
                    <a:pt x="15814" y="7822"/>
                  </a:lnTo>
                  <a:lnTo>
                    <a:pt x="15479" y="8329"/>
                  </a:lnTo>
                  <a:lnTo>
                    <a:pt x="14926" y="8762"/>
                  </a:lnTo>
                  <a:lnTo>
                    <a:pt x="14411" y="9006"/>
                  </a:lnTo>
                  <a:lnTo>
                    <a:pt x="13862" y="9394"/>
                  </a:lnTo>
                  <a:lnTo>
                    <a:pt x="14061" y="9758"/>
                  </a:lnTo>
                  <a:lnTo>
                    <a:pt x="14549" y="10075"/>
                  </a:lnTo>
                  <a:lnTo>
                    <a:pt x="14883" y="10471"/>
                  </a:lnTo>
                  <a:lnTo>
                    <a:pt x="15039" y="10867"/>
                  </a:lnTo>
                  <a:lnTo>
                    <a:pt x="14905" y="11441"/>
                  </a:lnTo>
                  <a:lnTo>
                    <a:pt x="14897" y="11887"/>
                  </a:lnTo>
                  <a:lnTo>
                    <a:pt x="15500" y="12048"/>
                  </a:lnTo>
                  <a:lnTo>
                    <a:pt x="16001" y="12323"/>
                  </a:lnTo>
                  <a:lnTo>
                    <a:pt x="16246" y="12738"/>
                  </a:lnTo>
                  <a:lnTo>
                    <a:pt x="16064" y="13099"/>
                  </a:lnTo>
                  <a:lnTo>
                    <a:pt x="15261" y="13241"/>
                  </a:lnTo>
                  <a:lnTo>
                    <a:pt x="14714" y="13246"/>
                  </a:lnTo>
                  <a:lnTo>
                    <a:pt x="14517" y="13577"/>
                  </a:lnTo>
                  <a:lnTo>
                    <a:pt x="14849" y="13921"/>
                  </a:lnTo>
                  <a:lnTo>
                    <a:pt x="15169" y="14280"/>
                  </a:lnTo>
                  <a:lnTo>
                    <a:pt x="15259" y="14778"/>
                  </a:lnTo>
                  <a:lnTo>
                    <a:pt x="15847" y="15012"/>
                  </a:lnTo>
                  <a:lnTo>
                    <a:pt x="16081" y="15467"/>
                  </a:lnTo>
                  <a:lnTo>
                    <a:pt x="16023" y="15869"/>
                  </a:lnTo>
                  <a:lnTo>
                    <a:pt x="15332" y="15878"/>
                  </a:lnTo>
                  <a:lnTo>
                    <a:pt x="14657" y="15848"/>
                  </a:lnTo>
                  <a:lnTo>
                    <a:pt x="14088" y="16010"/>
                  </a:lnTo>
                  <a:lnTo>
                    <a:pt x="13710" y="16400"/>
                  </a:lnTo>
                  <a:lnTo>
                    <a:pt x="13908" y="16780"/>
                  </a:lnTo>
                  <a:lnTo>
                    <a:pt x="13924" y="17125"/>
                  </a:lnTo>
                  <a:lnTo>
                    <a:pt x="13681" y="17407"/>
                  </a:lnTo>
                  <a:lnTo>
                    <a:pt x="13451" y="17773"/>
                  </a:lnTo>
                  <a:lnTo>
                    <a:pt x="13374" y="18179"/>
                  </a:lnTo>
                  <a:lnTo>
                    <a:pt x="13390" y="18597"/>
                  </a:lnTo>
                  <a:lnTo>
                    <a:pt x="13375" y="19209"/>
                  </a:lnTo>
                  <a:lnTo>
                    <a:pt x="13194" y="19543"/>
                  </a:lnTo>
                  <a:lnTo>
                    <a:pt x="12929" y="19864"/>
                  </a:lnTo>
                  <a:lnTo>
                    <a:pt x="12335" y="19897"/>
                  </a:lnTo>
                  <a:lnTo>
                    <a:pt x="12000" y="19633"/>
                  </a:lnTo>
                  <a:lnTo>
                    <a:pt x="11661" y="19757"/>
                  </a:lnTo>
                  <a:lnTo>
                    <a:pt x="11160" y="20243"/>
                  </a:lnTo>
                  <a:lnTo>
                    <a:pt x="10441" y="20787"/>
                  </a:lnTo>
                  <a:lnTo>
                    <a:pt x="10142" y="21176"/>
                  </a:lnTo>
                  <a:lnTo>
                    <a:pt x="9955" y="21600"/>
                  </a:lnTo>
                  <a:lnTo>
                    <a:pt x="9329" y="21579"/>
                  </a:lnTo>
                  <a:lnTo>
                    <a:pt x="8708" y="21464"/>
                  </a:lnTo>
                  <a:lnTo>
                    <a:pt x="7990" y="21441"/>
                  </a:lnTo>
                  <a:lnTo>
                    <a:pt x="7779" y="20940"/>
                  </a:lnTo>
                  <a:lnTo>
                    <a:pt x="7992" y="20639"/>
                  </a:lnTo>
                  <a:lnTo>
                    <a:pt x="8677" y="20568"/>
                  </a:lnTo>
                  <a:lnTo>
                    <a:pt x="9183" y="20412"/>
                  </a:lnTo>
                  <a:lnTo>
                    <a:pt x="9264" y="19964"/>
                  </a:lnTo>
                  <a:lnTo>
                    <a:pt x="9288" y="19542"/>
                  </a:lnTo>
                  <a:lnTo>
                    <a:pt x="9398" y="19024"/>
                  </a:lnTo>
                  <a:lnTo>
                    <a:pt x="9098" y="18692"/>
                  </a:lnTo>
                  <a:lnTo>
                    <a:pt x="8754" y="18372"/>
                  </a:lnTo>
                  <a:lnTo>
                    <a:pt x="8634" y="17948"/>
                  </a:lnTo>
                  <a:lnTo>
                    <a:pt x="8101" y="17906"/>
                  </a:lnTo>
                  <a:lnTo>
                    <a:pt x="7587" y="18112"/>
                  </a:lnTo>
                  <a:lnTo>
                    <a:pt x="7084" y="18456"/>
                  </a:lnTo>
                  <a:lnTo>
                    <a:pt x="6591" y="18352"/>
                  </a:lnTo>
                  <a:lnTo>
                    <a:pt x="6576" y="17861"/>
                  </a:lnTo>
                  <a:lnTo>
                    <a:pt x="6682" y="17332"/>
                  </a:lnTo>
                  <a:lnTo>
                    <a:pt x="6832" y="16873"/>
                  </a:lnTo>
                  <a:lnTo>
                    <a:pt x="6571" y="16379"/>
                  </a:lnTo>
                  <a:lnTo>
                    <a:pt x="5700" y="15997"/>
                  </a:lnTo>
                  <a:lnTo>
                    <a:pt x="4896" y="16272"/>
                  </a:lnTo>
                  <a:lnTo>
                    <a:pt x="4937" y="16808"/>
                  </a:lnTo>
                  <a:lnTo>
                    <a:pt x="4941" y="17221"/>
                  </a:lnTo>
                  <a:lnTo>
                    <a:pt x="4945" y="17759"/>
                  </a:lnTo>
                  <a:lnTo>
                    <a:pt x="4266" y="17822"/>
                  </a:lnTo>
                  <a:lnTo>
                    <a:pt x="3657" y="17517"/>
                  </a:lnTo>
                  <a:lnTo>
                    <a:pt x="3382" y="17138"/>
                  </a:lnTo>
                  <a:lnTo>
                    <a:pt x="2957" y="16876"/>
                  </a:lnTo>
                  <a:lnTo>
                    <a:pt x="2720" y="16477"/>
                  </a:lnTo>
                  <a:lnTo>
                    <a:pt x="2192" y="16226"/>
                  </a:lnTo>
                  <a:lnTo>
                    <a:pt x="1638" y="16050"/>
                  </a:lnTo>
                  <a:lnTo>
                    <a:pt x="1277" y="15849"/>
                  </a:lnTo>
                  <a:lnTo>
                    <a:pt x="449" y="15360"/>
                  </a:lnTo>
                  <a:lnTo>
                    <a:pt x="0" y="15158"/>
                  </a:lnTo>
                  <a:lnTo>
                    <a:pt x="644" y="13023"/>
                  </a:lnTo>
                  <a:lnTo>
                    <a:pt x="1035" y="12382"/>
                  </a:lnTo>
                  <a:lnTo>
                    <a:pt x="1418" y="12200"/>
                  </a:lnTo>
                  <a:lnTo>
                    <a:pt x="1567" y="12535"/>
                  </a:lnTo>
                  <a:lnTo>
                    <a:pt x="2178" y="12385"/>
                  </a:lnTo>
                  <a:lnTo>
                    <a:pt x="2554" y="11949"/>
                  </a:lnTo>
                  <a:lnTo>
                    <a:pt x="3147" y="11923"/>
                  </a:lnTo>
                  <a:lnTo>
                    <a:pt x="2939" y="11425"/>
                  </a:lnTo>
                  <a:lnTo>
                    <a:pt x="3358" y="11245"/>
                  </a:lnTo>
                  <a:lnTo>
                    <a:pt x="3951" y="11349"/>
                  </a:lnTo>
                  <a:lnTo>
                    <a:pt x="4373" y="11050"/>
                  </a:lnTo>
                  <a:lnTo>
                    <a:pt x="4350" y="10767"/>
                  </a:lnTo>
                  <a:lnTo>
                    <a:pt x="3851" y="10549"/>
                  </a:lnTo>
                  <a:lnTo>
                    <a:pt x="3764" y="10140"/>
                  </a:lnTo>
                  <a:lnTo>
                    <a:pt x="4387" y="9923"/>
                  </a:lnTo>
                  <a:lnTo>
                    <a:pt x="5037" y="9940"/>
                  </a:lnTo>
                  <a:lnTo>
                    <a:pt x="5839" y="9599"/>
                  </a:lnTo>
                  <a:lnTo>
                    <a:pt x="6509" y="9203"/>
                  </a:lnTo>
                  <a:lnTo>
                    <a:pt x="5922" y="9164"/>
                  </a:lnTo>
                  <a:lnTo>
                    <a:pt x="5374" y="9462"/>
                  </a:lnTo>
                  <a:lnTo>
                    <a:pt x="4566" y="9664"/>
                  </a:lnTo>
                  <a:lnTo>
                    <a:pt x="3964" y="9595"/>
                  </a:lnTo>
                  <a:lnTo>
                    <a:pt x="3497" y="9162"/>
                  </a:lnTo>
                  <a:lnTo>
                    <a:pt x="3422" y="8612"/>
                  </a:lnTo>
                  <a:lnTo>
                    <a:pt x="3522" y="8097"/>
                  </a:lnTo>
                  <a:lnTo>
                    <a:pt x="3944" y="7800"/>
                  </a:lnTo>
                  <a:lnTo>
                    <a:pt x="4493" y="7360"/>
                  </a:lnTo>
                  <a:lnTo>
                    <a:pt x="4618" y="6701"/>
                  </a:lnTo>
                  <a:lnTo>
                    <a:pt x="4283" y="6770"/>
                  </a:lnTo>
                  <a:lnTo>
                    <a:pt x="4021" y="7277"/>
                  </a:lnTo>
                  <a:lnTo>
                    <a:pt x="3618" y="7598"/>
                  </a:lnTo>
                  <a:lnTo>
                    <a:pt x="3148" y="7802"/>
                  </a:lnTo>
                  <a:lnTo>
                    <a:pt x="2978" y="8242"/>
                  </a:lnTo>
                  <a:lnTo>
                    <a:pt x="2821" y="8796"/>
                  </a:lnTo>
                  <a:lnTo>
                    <a:pt x="2661" y="9241"/>
                  </a:lnTo>
                  <a:lnTo>
                    <a:pt x="2526" y="9760"/>
                  </a:lnTo>
                  <a:lnTo>
                    <a:pt x="2419" y="10177"/>
                  </a:lnTo>
                  <a:lnTo>
                    <a:pt x="2045" y="10661"/>
                  </a:lnTo>
                  <a:lnTo>
                    <a:pt x="2023" y="11148"/>
                  </a:lnTo>
                  <a:lnTo>
                    <a:pt x="1848" y="11518"/>
                  </a:lnTo>
                  <a:lnTo>
                    <a:pt x="1419" y="11622"/>
                  </a:lnTo>
                  <a:lnTo>
                    <a:pt x="1492" y="11059"/>
                  </a:lnTo>
                  <a:lnTo>
                    <a:pt x="1741" y="10215"/>
                  </a:lnTo>
                  <a:lnTo>
                    <a:pt x="2052" y="9310"/>
                  </a:lnTo>
                  <a:lnTo>
                    <a:pt x="2808" y="7273"/>
                  </a:lnTo>
                  <a:lnTo>
                    <a:pt x="3380" y="5916"/>
                  </a:lnTo>
                  <a:lnTo>
                    <a:pt x="3649" y="5041"/>
                  </a:lnTo>
                  <a:lnTo>
                    <a:pt x="3547" y="4479"/>
                  </a:lnTo>
                  <a:lnTo>
                    <a:pt x="4133" y="3263"/>
                  </a:lnTo>
                  <a:lnTo>
                    <a:pt x="4234" y="2615"/>
                  </a:lnTo>
                  <a:lnTo>
                    <a:pt x="4205" y="1202"/>
                  </a:lnTo>
                  <a:lnTo>
                    <a:pt x="6223" y="1242"/>
                  </a:lnTo>
                  <a:lnTo>
                    <a:pt x="6790" y="1427"/>
                  </a:lnTo>
                  <a:lnTo>
                    <a:pt x="7352" y="1238"/>
                  </a:lnTo>
                  <a:lnTo>
                    <a:pt x="7790" y="798"/>
                  </a:lnTo>
                  <a:lnTo>
                    <a:pt x="8806" y="1075"/>
                  </a:lnTo>
                  <a:lnTo>
                    <a:pt x="9090" y="1496"/>
                  </a:lnTo>
                  <a:lnTo>
                    <a:pt x="9543" y="1477"/>
                  </a:lnTo>
                  <a:lnTo>
                    <a:pt x="9592" y="525"/>
                  </a:lnTo>
                  <a:lnTo>
                    <a:pt x="10535" y="424"/>
                  </a:lnTo>
                  <a:lnTo>
                    <a:pt x="11182" y="838"/>
                  </a:lnTo>
                  <a:lnTo>
                    <a:pt x="11932" y="1596"/>
                  </a:lnTo>
                  <a:lnTo>
                    <a:pt x="12164" y="1308"/>
                  </a:lnTo>
                  <a:lnTo>
                    <a:pt x="12118" y="906"/>
                  </a:lnTo>
                  <a:lnTo>
                    <a:pt x="12854" y="449"/>
                  </a:lnTo>
                  <a:lnTo>
                    <a:pt x="13615" y="488"/>
                  </a:lnTo>
                  <a:lnTo>
                    <a:pt x="14198" y="161"/>
                  </a:lnTo>
                  <a:lnTo>
                    <a:pt x="14934" y="35"/>
                  </a:lnTo>
                  <a:lnTo>
                    <a:pt x="15859" y="0"/>
                  </a:lnTo>
                  <a:lnTo>
                    <a:pt x="16306" y="429"/>
                  </a:lnTo>
                  <a:lnTo>
                    <a:pt x="16866" y="772"/>
                  </a:lnTo>
                  <a:lnTo>
                    <a:pt x="16878" y="1320"/>
                  </a:lnTo>
                  <a:lnTo>
                    <a:pt x="16697" y="1772"/>
                  </a:lnTo>
                  <a:lnTo>
                    <a:pt x="17358" y="2105"/>
                  </a:lnTo>
                  <a:lnTo>
                    <a:pt x="18241" y="2320"/>
                  </a:lnTo>
                  <a:lnTo>
                    <a:pt x="19000" y="2628"/>
                  </a:lnTo>
                  <a:lnTo>
                    <a:pt x="19587" y="2701"/>
                  </a:lnTo>
                  <a:lnTo>
                    <a:pt x="19942" y="2349"/>
                  </a:lnTo>
                  <a:lnTo>
                    <a:pt x="20550" y="1980"/>
                  </a:lnTo>
                  <a:lnTo>
                    <a:pt x="21264" y="1786"/>
                  </a:lnTo>
                  <a:lnTo>
                    <a:pt x="21600" y="1980"/>
                  </a:lnTo>
                  <a:lnTo>
                    <a:pt x="21511" y="2424"/>
                  </a:lnTo>
                  <a:lnTo>
                    <a:pt x="21081" y="2645"/>
                  </a:lnTo>
                  <a:lnTo>
                    <a:pt x="20488" y="2853"/>
                  </a:lnTo>
                  <a:lnTo>
                    <a:pt x="19864" y="3187"/>
                  </a:lnTo>
                  <a:lnTo>
                    <a:pt x="20018" y="3579"/>
                  </a:lnTo>
                  <a:lnTo>
                    <a:pt x="20061" y="4061"/>
                  </a:lnTo>
                  <a:lnTo>
                    <a:pt x="19852" y="4562"/>
                  </a:lnTo>
                  <a:lnTo>
                    <a:pt x="19737" y="4959"/>
                  </a:lnTo>
                  <a:lnTo>
                    <a:pt x="20179" y="5275"/>
                  </a:lnTo>
                  <a:lnTo>
                    <a:pt x="20504" y="5711"/>
                  </a:lnTo>
                  <a:lnTo>
                    <a:pt x="20586" y="6223"/>
                  </a:lnTo>
                  <a:lnTo>
                    <a:pt x="19942" y="6485"/>
                  </a:lnTo>
                  <a:lnTo>
                    <a:pt x="19546" y="6153"/>
                  </a:lnTo>
                  <a:lnTo>
                    <a:pt x="19432" y="5696"/>
                  </a:lnTo>
                  <a:lnTo>
                    <a:pt x="19028" y="5616"/>
                  </a:lnTo>
                  <a:lnTo>
                    <a:pt x="18455" y="5802"/>
                  </a:lnTo>
                  <a:lnTo>
                    <a:pt x="17770" y="5822"/>
                  </a:lnTo>
                  <a:lnTo>
                    <a:pt x="17027" y="568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55" name="AutoShape 20">
              <a:extLst>
                <a:ext uri="{FF2B5EF4-FFF2-40B4-BE49-F238E27FC236}">
                  <a16:creationId xmlns:a16="http://schemas.microsoft.com/office/drawing/2014/main" id="{2C261D59-2BB8-481E-87CD-E1CBD80FB413}"/>
                </a:ext>
              </a:extLst>
            </p:cNvPr>
            <p:cNvSpPr>
              <a:spLocks/>
            </p:cNvSpPr>
            <p:nvPr/>
          </p:nvSpPr>
          <p:spPr bwMode="auto">
            <a:xfrm>
              <a:off x="911307" y="3105819"/>
              <a:ext cx="1723745" cy="11456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5" y="2318"/>
                  </a:moveTo>
                  <a:lnTo>
                    <a:pt x="1758" y="3491"/>
                  </a:lnTo>
                  <a:lnTo>
                    <a:pt x="1724" y="4943"/>
                  </a:lnTo>
                  <a:lnTo>
                    <a:pt x="1443" y="5887"/>
                  </a:lnTo>
                  <a:lnTo>
                    <a:pt x="1228" y="6985"/>
                  </a:lnTo>
                  <a:lnTo>
                    <a:pt x="903" y="8373"/>
                  </a:lnTo>
                  <a:lnTo>
                    <a:pt x="682" y="9601"/>
                  </a:lnTo>
                  <a:lnTo>
                    <a:pt x="454" y="10479"/>
                  </a:lnTo>
                  <a:lnTo>
                    <a:pt x="161" y="11500"/>
                  </a:lnTo>
                  <a:lnTo>
                    <a:pt x="0" y="12272"/>
                  </a:lnTo>
                  <a:lnTo>
                    <a:pt x="13" y="13038"/>
                  </a:lnTo>
                  <a:lnTo>
                    <a:pt x="250" y="13545"/>
                  </a:lnTo>
                  <a:lnTo>
                    <a:pt x="689" y="13893"/>
                  </a:lnTo>
                  <a:lnTo>
                    <a:pt x="1142" y="13868"/>
                  </a:lnTo>
                  <a:lnTo>
                    <a:pt x="1584" y="14020"/>
                  </a:lnTo>
                  <a:lnTo>
                    <a:pt x="2032" y="14300"/>
                  </a:lnTo>
                  <a:lnTo>
                    <a:pt x="2311" y="14999"/>
                  </a:lnTo>
                  <a:lnTo>
                    <a:pt x="1787" y="15181"/>
                  </a:lnTo>
                  <a:lnTo>
                    <a:pt x="1243" y="14975"/>
                  </a:lnTo>
                  <a:lnTo>
                    <a:pt x="851" y="14703"/>
                  </a:lnTo>
                  <a:lnTo>
                    <a:pt x="671" y="15066"/>
                  </a:lnTo>
                  <a:lnTo>
                    <a:pt x="542" y="15776"/>
                  </a:lnTo>
                  <a:lnTo>
                    <a:pt x="456" y="16365"/>
                  </a:lnTo>
                  <a:lnTo>
                    <a:pt x="284" y="17148"/>
                  </a:lnTo>
                  <a:lnTo>
                    <a:pt x="187" y="17490"/>
                  </a:lnTo>
                  <a:lnTo>
                    <a:pt x="748" y="17974"/>
                  </a:lnTo>
                  <a:lnTo>
                    <a:pt x="1232" y="18352"/>
                  </a:lnTo>
                  <a:lnTo>
                    <a:pt x="1704" y="18421"/>
                  </a:lnTo>
                  <a:lnTo>
                    <a:pt x="2001" y="18186"/>
                  </a:lnTo>
                  <a:lnTo>
                    <a:pt x="2402" y="17659"/>
                  </a:lnTo>
                  <a:lnTo>
                    <a:pt x="2887" y="17487"/>
                  </a:lnTo>
                  <a:lnTo>
                    <a:pt x="3101" y="17940"/>
                  </a:lnTo>
                  <a:lnTo>
                    <a:pt x="3553" y="17896"/>
                  </a:lnTo>
                  <a:lnTo>
                    <a:pt x="4017" y="17623"/>
                  </a:lnTo>
                  <a:lnTo>
                    <a:pt x="4425" y="17907"/>
                  </a:lnTo>
                  <a:lnTo>
                    <a:pt x="4722" y="18280"/>
                  </a:lnTo>
                  <a:lnTo>
                    <a:pt x="4867" y="18695"/>
                  </a:lnTo>
                  <a:lnTo>
                    <a:pt x="4949" y="19169"/>
                  </a:lnTo>
                  <a:lnTo>
                    <a:pt x="5249" y="19177"/>
                  </a:lnTo>
                  <a:lnTo>
                    <a:pt x="5653" y="18718"/>
                  </a:lnTo>
                  <a:lnTo>
                    <a:pt x="6117" y="18364"/>
                  </a:lnTo>
                  <a:lnTo>
                    <a:pt x="6433" y="18649"/>
                  </a:lnTo>
                  <a:lnTo>
                    <a:pt x="6528" y="19110"/>
                  </a:lnTo>
                  <a:lnTo>
                    <a:pt x="6550" y="19685"/>
                  </a:lnTo>
                  <a:lnTo>
                    <a:pt x="6688" y="20380"/>
                  </a:lnTo>
                  <a:lnTo>
                    <a:pt x="7136" y="20221"/>
                  </a:lnTo>
                  <a:lnTo>
                    <a:pt x="7373" y="19611"/>
                  </a:lnTo>
                  <a:lnTo>
                    <a:pt x="7792" y="19432"/>
                  </a:lnTo>
                  <a:lnTo>
                    <a:pt x="8199" y="19090"/>
                  </a:lnTo>
                  <a:lnTo>
                    <a:pt x="8620" y="18668"/>
                  </a:lnTo>
                  <a:lnTo>
                    <a:pt x="9027" y="18756"/>
                  </a:lnTo>
                  <a:lnTo>
                    <a:pt x="9287" y="19011"/>
                  </a:lnTo>
                  <a:lnTo>
                    <a:pt x="9367" y="19628"/>
                  </a:lnTo>
                  <a:lnTo>
                    <a:pt x="9542" y="20256"/>
                  </a:lnTo>
                  <a:lnTo>
                    <a:pt x="9551" y="21014"/>
                  </a:lnTo>
                  <a:lnTo>
                    <a:pt x="10009" y="21020"/>
                  </a:lnTo>
                  <a:lnTo>
                    <a:pt x="10454" y="20560"/>
                  </a:lnTo>
                  <a:lnTo>
                    <a:pt x="10820" y="19993"/>
                  </a:lnTo>
                  <a:lnTo>
                    <a:pt x="11143" y="19622"/>
                  </a:lnTo>
                  <a:lnTo>
                    <a:pt x="11319" y="20205"/>
                  </a:lnTo>
                  <a:lnTo>
                    <a:pt x="11592" y="20441"/>
                  </a:lnTo>
                  <a:lnTo>
                    <a:pt x="11943" y="20193"/>
                  </a:lnTo>
                  <a:cubicBezTo>
                    <a:pt x="11913" y="20032"/>
                    <a:pt x="11880" y="19874"/>
                    <a:pt x="11842" y="19718"/>
                  </a:cubicBezTo>
                  <a:cubicBezTo>
                    <a:pt x="11782" y="19468"/>
                    <a:pt x="11711" y="19224"/>
                    <a:pt x="11630" y="18988"/>
                  </a:cubicBezTo>
                  <a:lnTo>
                    <a:pt x="11595" y="18337"/>
                  </a:lnTo>
                  <a:lnTo>
                    <a:pt x="11888" y="17823"/>
                  </a:lnTo>
                  <a:lnTo>
                    <a:pt x="12158" y="17227"/>
                  </a:lnTo>
                  <a:lnTo>
                    <a:pt x="12412" y="16569"/>
                  </a:lnTo>
                  <a:lnTo>
                    <a:pt x="12712" y="16490"/>
                  </a:lnTo>
                  <a:lnTo>
                    <a:pt x="12974" y="16601"/>
                  </a:lnTo>
                  <a:lnTo>
                    <a:pt x="13290" y="16349"/>
                  </a:lnTo>
                  <a:lnTo>
                    <a:pt x="13584" y="16127"/>
                  </a:lnTo>
                  <a:lnTo>
                    <a:pt x="13915" y="16581"/>
                  </a:lnTo>
                  <a:lnTo>
                    <a:pt x="13979" y="17111"/>
                  </a:lnTo>
                  <a:lnTo>
                    <a:pt x="13820" y="17576"/>
                  </a:lnTo>
                  <a:lnTo>
                    <a:pt x="13842" y="18057"/>
                  </a:lnTo>
                  <a:lnTo>
                    <a:pt x="14100" y="18400"/>
                  </a:lnTo>
                  <a:lnTo>
                    <a:pt x="14410" y="18782"/>
                  </a:lnTo>
                  <a:lnTo>
                    <a:pt x="14621" y="19321"/>
                  </a:lnTo>
                  <a:lnTo>
                    <a:pt x="14702" y="19866"/>
                  </a:lnTo>
                  <a:lnTo>
                    <a:pt x="14736" y="20373"/>
                  </a:lnTo>
                  <a:lnTo>
                    <a:pt x="14748" y="20866"/>
                  </a:lnTo>
                  <a:lnTo>
                    <a:pt x="14561" y="21600"/>
                  </a:lnTo>
                  <a:lnTo>
                    <a:pt x="15218" y="21275"/>
                  </a:lnTo>
                  <a:lnTo>
                    <a:pt x="15676" y="20768"/>
                  </a:lnTo>
                  <a:lnTo>
                    <a:pt x="16281" y="20429"/>
                  </a:lnTo>
                  <a:lnTo>
                    <a:pt x="16783" y="20125"/>
                  </a:lnTo>
                  <a:lnTo>
                    <a:pt x="17591" y="19691"/>
                  </a:lnTo>
                  <a:lnTo>
                    <a:pt x="18168" y="19319"/>
                  </a:lnTo>
                  <a:lnTo>
                    <a:pt x="18727" y="18606"/>
                  </a:lnTo>
                  <a:lnTo>
                    <a:pt x="18798" y="17872"/>
                  </a:lnTo>
                  <a:lnTo>
                    <a:pt x="19284" y="17342"/>
                  </a:lnTo>
                  <a:lnTo>
                    <a:pt x="19666" y="17638"/>
                  </a:lnTo>
                  <a:lnTo>
                    <a:pt x="19937" y="17736"/>
                  </a:lnTo>
                  <a:lnTo>
                    <a:pt x="19844" y="16910"/>
                  </a:lnTo>
                  <a:lnTo>
                    <a:pt x="19915" y="16529"/>
                  </a:lnTo>
                  <a:lnTo>
                    <a:pt x="20408" y="16519"/>
                  </a:lnTo>
                  <a:lnTo>
                    <a:pt x="20747" y="16306"/>
                  </a:lnTo>
                  <a:lnTo>
                    <a:pt x="21118" y="15672"/>
                  </a:lnTo>
                  <a:lnTo>
                    <a:pt x="21393" y="15031"/>
                  </a:lnTo>
                  <a:lnTo>
                    <a:pt x="21600" y="14537"/>
                  </a:lnTo>
                  <a:lnTo>
                    <a:pt x="21212" y="14135"/>
                  </a:lnTo>
                  <a:lnTo>
                    <a:pt x="21013" y="13444"/>
                  </a:lnTo>
                  <a:lnTo>
                    <a:pt x="20833" y="12899"/>
                  </a:lnTo>
                  <a:lnTo>
                    <a:pt x="20432" y="12387"/>
                  </a:lnTo>
                  <a:lnTo>
                    <a:pt x="20402" y="11721"/>
                  </a:lnTo>
                  <a:lnTo>
                    <a:pt x="20588" y="11107"/>
                  </a:lnTo>
                  <a:lnTo>
                    <a:pt x="20680" y="10356"/>
                  </a:lnTo>
                  <a:lnTo>
                    <a:pt x="20369" y="9766"/>
                  </a:lnTo>
                  <a:lnTo>
                    <a:pt x="20091" y="9259"/>
                  </a:lnTo>
                  <a:lnTo>
                    <a:pt x="19936" y="8504"/>
                  </a:lnTo>
                  <a:lnTo>
                    <a:pt x="20145" y="8062"/>
                  </a:lnTo>
                  <a:lnTo>
                    <a:pt x="20457" y="7613"/>
                  </a:lnTo>
                  <a:lnTo>
                    <a:pt x="20828" y="7191"/>
                  </a:lnTo>
                  <a:lnTo>
                    <a:pt x="20967" y="6756"/>
                  </a:lnTo>
                  <a:lnTo>
                    <a:pt x="20760" y="6145"/>
                  </a:lnTo>
                  <a:lnTo>
                    <a:pt x="20549" y="5635"/>
                  </a:lnTo>
                  <a:lnTo>
                    <a:pt x="20553" y="5173"/>
                  </a:lnTo>
                  <a:lnTo>
                    <a:pt x="20566" y="4657"/>
                  </a:lnTo>
                  <a:lnTo>
                    <a:pt x="20306" y="4243"/>
                  </a:lnTo>
                  <a:lnTo>
                    <a:pt x="19897" y="4091"/>
                  </a:lnTo>
                  <a:lnTo>
                    <a:pt x="19644" y="3561"/>
                  </a:lnTo>
                  <a:lnTo>
                    <a:pt x="19712" y="2974"/>
                  </a:lnTo>
                  <a:lnTo>
                    <a:pt x="20107" y="2676"/>
                  </a:lnTo>
                  <a:lnTo>
                    <a:pt x="20343" y="2313"/>
                  </a:lnTo>
                  <a:lnTo>
                    <a:pt x="20090" y="1196"/>
                  </a:lnTo>
                  <a:lnTo>
                    <a:pt x="19505" y="1348"/>
                  </a:lnTo>
                  <a:lnTo>
                    <a:pt x="18930" y="1688"/>
                  </a:lnTo>
                  <a:lnTo>
                    <a:pt x="18541" y="2108"/>
                  </a:lnTo>
                  <a:lnTo>
                    <a:pt x="18216" y="2812"/>
                  </a:lnTo>
                  <a:lnTo>
                    <a:pt x="17730" y="3358"/>
                  </a:lnTo>
                  <a:lnTo>
                    <a:pt x="17135" y="4039"/>
                  </a:lnTo>
                  <a:lnTo>
                    <a:pt x="16762" y="4566"/>
                  </a:lnTo>
                  <a:lnTo>
                    <a:pt x="16357" y="5140"/>
                  </a:lnTo>
                  <a:lnTo>
                    <a:pt x="15816" y="5445"/>
                  </a:lnTo>
                  <a:lnTo>
                    <a:pt x="15457" y="5663"/>
                  </a:lnTo>
                  <a:lnTo>
                    <a:pt x="14902" y="6147"/>
                  </a:lnTo>
                  <a:lnTo>
                    <a:pt x="14614" y="6699"/>
                  </a:lnTo>
                  <a:lnTo>
                    <a:pt x="14072" y="6848"/>
                  </a:lnTo>
                  <a:lnTo>
                    <a:pt x="13652" y="7071"/>
                  </a:lnTo>
                  <a:lnTo>
                    <a:pt x="13174" y="7244"/>
                  </a:lnTo>
                  <a:lnTo>
                    <a:pt x="12619" y="7160"/>
                  </a:lnTo>
                  <a:lnTo>
                    <a:pt x="11917" y="7182"/>
                  </a:lnTo>
                  <a:lnTo>
                    <a:pt x="11622" y="6800"/>
                  </a:lnTo>
                  <a:lnTo>
                    <a:pt x="11445" y="6189"/>
                  </a:lnTo>
                  <a:lnTo>
                    <a:pt x="11084" y="5676"/>
                  </a:lnTo>
                  <a:lnTo>
                    <a:pt x="10629" y="5498"/>
                  </a:lnTo>
                  <a:lnTo>
                    <a:pt x="10217" y="5572"/>
                  </a:lnTo>
                  <a:lnTo>
                    <a:pt x="10030" y="6219"/>
                  </a:lnTo>
                  <a:lnTo>
                    <a:pt x="9691" y="6270"/>
                  </a:lnTo>
                  <a:lnTo>
                    <a:pt x="9513" y="5936"/>
                  </a:lnTo>
                  <a:lnTo>
                    <a:pt x="9185" y="6125"/>
                  </a:lnTo>
                  <a:lnTo>
                    <a:pt x="8978" y="6650"/>
                  </a:lnTo>
                  <a:lnTo>
                    <a:pt x="8580" y="7198"/>
                  </a:lnTo>
                  <a:lnTo>
                    <a:pt x="8364" y="7595"/>
                  </a:lnTo>
                  <a:lnTo>
                    <a:pt x="8132" y="8462"/>
                  </a:lnTo>
                  <a:lnTo>
                    <a:pt x="7745" y="8512"/>
                  </a:lnTo>
                  <a:lnTo>
                    <a:pt x="7327" y="8320"/>
                  </a:lnTo>
                  <a:lnTo>
                    <a:pt x="7044" y="8350"/>
                  </a:lnTo>
                  <a:lnTo>
                    <a:pt x="6954" y="7939"/>
                  </a:lnTo>
                  <a:lnTo>
                    <a:pt x="7044" y="7573"/>
                  </a:lnTo>
                  <a:lnTo>
                    <a:pt x="7479" y="7463"/>
                  </a:lnTo>
                  <a:lnTo>
                    <a:pt x="7821" y="7202"/>
                  </a:lnTo>
                  <a:lnTo>
                    <a:pt x="8005" y="5171"/>
                  </a:lnTo>
                  <a:lnTo>
                    <a:pt x="7548" y="4370"/>
                  </a:lnTo>
                  <a:lnTo>
                    <a:pt x="7474" y="3709"/>
                  </a:lnTo>
                  <a:lnTo>
                    <a:pt x="7097" y="3568"/>
                  </a:lnTo>
                  <a:lnTo>
                    <a:pt x="6661" y="3949"/>
                  </a:lnTo>
                  <a:lnTo>
                    <a:pt x="6396" y="4333"/>
                  </a:lnTo>
                  <a:lnTo>
                    <a:pt x="6192" y="4190"/>
                  </a:lnTo>
                  <a:lnTo>
                    <a:pt x="6265" y="3411"/>
                  </a:lnTo>
                  <a:lnTo>
                    <a:pt x="6392" y="2421"/>
                  </a:lnTo>
                  <a:lnTo>
                    <a:pt x="6236" y="1647"/>
                  </a:lnTo>
                  <a:lnTo>
                    <a:pt x="5625" y="1110"/>
                  </a:lnTo>
                  <a:lnTo>
                    <a:pt x="4984" y="1517"/>
                  </a:lnTo>
                  <a:lnTo>
                    <a:pt x="4985" y="2141"/>
                  </a:lnTo>
                  <a:lnTo>
                    <a:pt x="4996" y="3462"/>
                  </a:lnTo>
                  <a:lnTo>
                    <a:pt x="4724" y="3569"/>
                  </a:lnTo>
                  <a:lnTo>
                    <a:pt x="4419" y="3191"/>
                  </a:lnTo>
                  <a:lnTo>
                    <a:pt x="4190" y="2560"/>
                  </a:lnTo>
                  <a:lnTo>
                    <a:pt x="3949" y="2244"/>
                  </a:lnTo>
                  <a:lnTo>
                    <a:pt x="3799" y="1798"/>
                  </a:lnTo>
                  <a:lnTo>
                    <a:pt x="3314" y="1337"/>
                  </a:lnTo>
                  <a:lnTo>
                    <a:pt x="2964" y="961"/>
                  </a:lnTo>
                  <a:lnTo>
                    <a:pt x="2525" y="414"/>
                  </a:lnTo>
                  <a:lnTo>
                    <a:pt x="2059" y="0"/>
                  </a:lnTo>
                  <a:lnTo>
                    <a:pt x="2036" y="641"/>
                  </a:lnTo>
                  <a:lnTo>
                    <a:pt x="2025" y="1289"/>
                  </a:lnTo>
                  <a:lnTo>
                    <a:pt x="1905" y="231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56" name="AutoShape 21">
              <a:extLst>
                <a:ext uri="{FF2B5EF4-FFF2-40B4-BE49-F238E27FC236}">
                  <a16:creationId xmlns:a16="http://schemas.microsoft.com/office/drawing/2014/main" id="{994F9AB0-877D-4FDD-B131-1909EE79B218}"/>
                </a:ext>
              </a:extLst>
            </p:cNvPr>
            <p:cNvSpPr>
              <a:spLocks/>
            </p:cNvSpPr>
            <p:nvPr/>
          </p:nvSpPr>
          <p:spPr bwMode="auto">
            <a:xfrm>
              <a:off x="1726638" y="1806006"/>
              <a:ext cx="1485369" cy="16954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8" y="15238"/>
                  </a:moveTo>
                  <a:lnTo>
                    <a:pt x="1325" y="15855"/>
                  </a:lnTo>
                  <a:lnTo>
                    <a:pt x="1377" y="16370"/>
                  </a:lnTo>
                  <a:lnTo>
                    <a:pt x="1929" y="16589"/>
                  </a:lnTo>
                  <a:lnTo>
                    <a:pt x="1981" y="16885"/>
                  </a:lnTo>
                  <a:lnTo>
                    <a:pt x="1975" y="17182"/>
                  </a:lnTo>
                  <a:lnTo>
                    <a:pt x="1164" y="17176"/>
                  </a:lnTo>
                  <a:lnTo>
                    <a:pt x="614" y="17320"/>
                  </a:lnTo>
                  <a:lnTo>
                    <a:pt x="230" y="17670"/>
                  </a:lnTo>
                  <a:lnTo>
                    <a:pt x="457" y="18101"/>
                  </a:lnTo>
                  <a:lnTo>
                    <a:pt x="410" y="18366"/>
                  </a:lnTo>
                  <a:lnTo>
                    <a:pt x="61" y="18955"/>
                  </a:lnTo>
                  <a:lnTo>
                    <a:pt x="0" y="19540"/>
                  </a:lnTo>
                  <a:lnTo>
                    <a:pt x="86" y="20434"/>
                  </a:lnTo>
                  <a:lnTo>
                    <a:pt x="502" y="20387"/>
                  </a:lnTo>
                  <a:lnTo>
                    <a:pt x="1021" y="20530"/>
                  </a:lnTo>
                  <a:lnTo>
                    <a:pt x="1316" y="20772"/>
                  </a:lnTo>
                  <a:lnTo>
                    <a:pt x="1579" y="21238"/>
                  </a:lnTo>
                  <a:lnTo>
                    <a:pt x="1895" y="21552"/>
                  </a:lnTo>
                  <a:lnTo>
                    <a:pt x="2888" y="21595"/>
                  </a:lnTo>
                  <a:lnTo>
                    <a:pt x="3420" y="21600"/>
                  </a:lnTo>
                  <a:lnTo>
                    <a:pt x="4428" y="21348"/>
                  </a:lnTo>
                  <a:lnTo>
                    <a:pt x="5277" y="21148"/>
                  </a:lnTo>
                  <a:lnTo>
                    <a:pt x="5562" y="20730"/>
                  </a:lnTo>
                  <a:lnTo>
                    <a:pt x="6609" y="20323"/>
                  </a:lnTo>
                  <a:lnTo>
                    <a:pt x="7244" y="20167"/>
                  </a:lnTo>
                  <a:lnTo>
                    <a:pt x="8050" y="19487"/>
                  </a:lnTo>
                  <a:lnTo>
                    <a:pt x="8873" y="18890"/>
                  </a:lnTo>
                  <a:lnTo>
                    <a:pt x="9460" y="18549"/>
                  </a:lnTo>
                  <a:lnTo>
                    <a:pt x="9751" y="18068"/>
                  </a:lnTo>
                  <a:lnTo>
                    <a:pt x="10472" y="17653"/>
                  </a:lnTo>
                  <a:lnTo>
                    <a:pt x="11468" y="17454"/>
                  </a:lnTo>
                  <a:lnTo>
                    <a:pt x="12088" y="17106"/>
                  </a:lnTo>
                  <a:lnTo>
                    <a:pt x="12652" y="16600"/>
                  </a:lnTo>
                  <a:lnTo>
                    <a:pt x="13284" y="16299"/>
                  </a:lnTo>
                  <a:lnTo>
                    <a:pt x="14302" y="16155"/>
                  </a:lnTo>
                  <a:lnTo>
                    <a:pt x="14725" y="15917"/>
                  </a:lnTo>
                  <a:lnTo>
                    <a:pt x="15143" y="15874"/>
                  </a:lnTo>
                  <a:lnTo>
                    <a:pt x="15385" y="15358"/>
                  </a:lnTo>
                  <a:lnTo>
                    <a:pt x="15789" y="15026"/>
                  </a:lnTo>
                  <a:lnTo>
                    <a:pt x="16354" y="14768"/>
                  </a:lnTo>
                  <a:lnTo>
                    <a:pt x="16505" y="14427"/>
                  </a:lnTo>
                  <a:lnTo>
                    <a:pt x="16405" y="13964"/>
                  </a:lnTo>
                  <a:lnTo>
                    <a:pt x="16513" y="13579"/>
                  </a:lnTo>
                  <a:lnTo>
                    <a:pt x="16805" y="13400"/>
                  </a:lnTo>
                  <a:lnTo>
                    <a:pt x="17009" y="13252"/>
                  </a:lnTo>
                  <a:lnTo>
                    <a:pt x="17007" y="12906"/>
                  </a:lnTo>
                  <a:lnTo>
                    <a:pt x="16984" y="12433"/>
                  </a:lnTo>
                  <a:lnTo>
                    <a:pt x="16843" y="12198"/>
                  </a:lnTo>
                  <a:lnTo>
                    <a:pt x="16394" y="12164"/>
                  </a:lnTo>
                  <a:lnTo>
                    <a:pt x="15992" y="12007"/>
                  </a:lnTo>
                  <a:lnTo>
                    <a:pt x="16113" y="11565"/>
                  </a:lnTo>
                  <a:lnTo>
                    <a:pt x="16220" y="11114"/>
                  </a:lnTo>
                  <a:lnTo>
                    <a:pt x="15988" y="10723"/>
                  </a:lnTo>
                  <a:lnTo>
                    <a:pt x="15543" y="10467"/>
                  </a:lnTo>
                  <a:lnTo>
                    <a:pt x="15107" y="10151"/>
                  </a:lnTo>
                  <a:lnTo>
                    <a:pt x="15122" y="9723"/>
                  </a:lnTo>
                  <a:lnTo>
                    <a:pt x="15575" y="9464"/>
                  </a:lnTo>
                  <a:lnTo>
                    <a:pt x="15933" y="9121"/>
                  </a:lnTo>
                  <a:lnTo>
                    <a:pt x="15978" y="8576"/>
                  </a:lnTo>
                  <a:lnTo>
                    <a:pt x="16130" y="8152"/>
                  </a:lnTo>
                  <a:lnTo>
                    <a:pt x="16569" y="7963"/>
                  </a:lnTo>
                  <a:lnTo>
                    <a:pt x="17111" y="8092"/>
                  </a:lnTo>
                  <a:lnTo>
                    <a:pt x="17593" y="8345"/>
                  </a:lnTo>
                  <a:lnTo>
                    <a:pt x="18098" y="8600"/>
                  </a:lnTo>
                  <a:lnTo>
                    <a:pt x="18614" y="8981"/>
                  </a:lnTo>
                  <a:lnTo>
                    <a:pt x="19016" y="9173"/>
                  </a:lnTo>
                  <a:lnTo>
                    <a:pt x="19255" y="8877"/>
                  </a:lnTo>
                  <a:lnTo>
                    <a:pt x="19313" y="8434"/>
                  </a:lnTo>
                  <a:lnTo>
                    <a:pt x="19567" y="8104"/>
                  </a:lnTo>
                  <a:lnTo>
                    <a:pt x="19658" y="7646"/>
                  </a:lnTo>
                  <a:lnTo>
                    <a:pt x="19456" y="7139"/>
                  </a:lnTo>
                  <a:lnTo>
                    <a:pt x="19709" y="6868"/>
                  </a:lnTo>
                  <a:lnTo>
                    <a:pt x="20235" y="6900"/>
                  </a:lnTo>
                  <a:lnTo>
                    <a:pt x="20788" y="6846"/>
                  </a:lnTo>
                  <a:lnTo>
                    <a:pt x="21057" y="6483"/>
                  </a:lnTo>
                  <a:lnTo>
                    <a:pt x="21186" y="6056"/>
                  </a:lnTo>
                  <a:lnTo>
                    <a:pt x="21133" y="5564"/>
                  </a:lnTo>
                  <a:lnTo>
                    <a:pt x="20933" y="5224"/>
                  </a:lnTo>
                  <a:lnTo>
                    <a:pt x="20471" y="5102"/>
                  </a:lnTo>
                  <a:lnTo>
                    <a:pt x="20294" y="4817"/>
                  </a:lnTo>
                  <a:lnTo>
                    <a:pt x="20453" y="4548"/>
                  </a:lnTo>
                  <a:lnTo>
                    <a:pt x="20983" y="4354"/>
                  </a:lnTo>
                  <a:lnTo>
                    <a:pt x="21269" y="4103"/>
                  </a:lnTo>
                  <a:lnTo>
                    <a:pt x="21280" y="3597"/>
                  </a:lnTo>
                  <a:lnTo>
                    <a:pt x="21388" y="3074"/>
                  </a:lnTo>
                  <a:lnTo>
                    <a:pt x="21600" y="2659"/>
                  </a:lnTo>
                  <a:lnTo>
                    <a:pt x="21526" y="1466"/>
                  </a:lnTo>
                  <a:lnTo>
                    <a:pt x="20781" y="1512"/>
                  </a:lnTo>
                  <a:lnTo>
                    <a:pt x="20220" y="1341"/>
                  </a:lnTo>
                  <a:lnTo>
                    <a:pt x="19926" y="767"/>
                  </a:lnTo>
                  <a:lnTo>
                    <a:pt x="19535" y="209"/>
                  </a:lnTo>
                  <a:lnTo>
                    <a:pt x="19300" y="0"/>
                  </a:lnTo>
                  <a:lnTo>
                    <a:pt x="18767" y="109"/>
                  </a:lnTo>
                  <a:lnTo>
                    <a:pt x="17878" y="236"/>
                  </a:lnTo>
                  <a:lnTo>
                    <a:pt x="17498" y="493"/>
                  </a:lnTo>
                  <a:lnTo>
                    <a:pt x="17102" y="653"/>
                  </a:lnTo>
                  <a:lnTo>
                    <a:pt x="16723" y="679"/>
                  </a:lnTo>
                  <a:lnTo>
                    <a:pt x="16480" y="905"/>
                  </a:lnTo>
                  <a:lnTo>
                    <a:pt x="16199" y="942"/>
                  </a:lnTo>
                  <a:lnTo>
                    <a:pt x="15799" y="1023"/>
                  </a:lnTo>
                  <a:lnTo>
                    <a:pt x="15469" y="1088"/>
                  </a:lnTo>
                  <a:lnTo>
                    <a:pt x="15071" y="1088"/>
                  </a:lnTo>
                  <a:lnTo>
                    <a:pt x="14574" y="1241"/>
                  </a:lnTo>
                  <a:lnTo>
                    <a:pt x="14205" y="1296"/>
                  </a:lnTo>
                  <a:lnTo>
                    <a:pt x="13604" y="1464"/>
                  </a:lnTo>
                  <a:lnTo>
                    <a:pt x="13181" y="1619"/>
                  </a:lnTo>
                  <a:lnTo>
                    <a:pt x="12218" y="1579"/>
                  </a:lnTo>
                  <a:lnTo>
                    <a:pt x="11268" y="1615"/>
                  </a:lnTo>
                  <a:lnTo>
                    <a:pt x="10642" y="1509"/>
                  </a:lnTo>
                  <a:lnTo>
                    <a:pt x="10043" y="1492"/>
                  </a:lnTo>
                  <a:lnTo>
                    <a:pt x="9618" y="1524"/>
                  </a:lnTo>
                  <a:lnTo>
                    <a:pt x="9154" y="1735"/>
                  </a:lnTo>
                  <a:lnTo>
                    <a:pt x="8929" y="2001"/>
                  </a:lnTo>
                  <a:lnTo>
                    <a:pt x="8429" y="2345"/>
                  </a:lnTo>
                  <a:lnTo>
                    <a:pt x="7804" y="2292"/>
                  </a:lnTo>
                  <a:lnTo>
                    <a:pt x="7340" y="2262"/>
                  </a:lnTo>
                  <a:lnTo>
                    <a:pt x="6782" y="2439"/>
                  </a:lnTo>
                  <a:lnTo>
                    <a:pt x="6123" y="2781"/>
                  </a:lnTo>
                  <a:lnTo>
                    <a:pt x="5339" y="2613"/>
                  </a:lnTo>
                  <a:lnTo>
                    <a:pt x="4864" y="2736"/>
                  </a:lnTo>
                  <a:lnTo>
                    <a:pt x="4476" y="2939"/>
                  </a:lnTo>
                  <a:lnTo>
                    <a:pt x="3436" y="2856"/>
                  </a:lnTo>
                  <a:lnTo>
                    <a:pt x="2596" y="2924"/>
                  </a:lnTo>
                  <a:lnTo>
                    <a:pt x="1990" y="3081"/>
                  </a:lnTo>
                  <a:lnTo>
                    <a:pt x="1752" y="3151"/>
                  </a:lnTo>
                  <a:lnTo>
                    <a:pt x="2064" y="3578"/>
                  </a:lnTo>
                  <a:lnTo>
                    <a:pt x="2548" y="3862"/>
                  </a:lnTo>
                  <a:lnTo>
                    <a:pt x="2556" y="4274"/>
                  </a:lnTo>
                  <a:lnTo>
                    <a:pt x="2388" y="4735"/>
                  </a:lnTo>
                  <a:lnTo>
                    <a:pt x="2978" y="5089"/>
                  </a:lnTo>
                  <a:lnTo>
                    <a:pt x="3635" y="5316"/>
                  </a:lnTo>
                  <a:lnTo>
                    <a:pt x="4079" y="5592"/>
                  </a:lnTo>
                  <a:lnTo>
                    <a:pt x="4675" y="5659"/>
                  </a:lnTo>
                  <a:lnTo>
                    <a:pt x="4987" y="5291"/>
                  </a:lnTo>
                  <a:lnTo>
                    <a:pt x="5365" y="4931"/>
                  </a:lnTo>
                  <a:lnTo>
                    <a:pt x="5860" y="4846"/>
                  </a:lnTo>
                  <a:lnTo>
                    <a:pt x="5900" y="5276"/>
                  </a:lnTo>
                  <a:lnTo>
                    <a:pt x="5319" y="5522"/>
                  </a:lnTo>
                  <a:lnTo>
                    <a:pt x="4673" y="5933"/>
                  </a:lnTo>
                  <a:lnTo>
                    <a:pt x="4837" y="6289"/>
                  </a:lnTo>
                  <a:lnTo>
                    <a:pt x="4835" y="6737"/>
                  </a:lnTo>
                  <a:lnTo>
                    <a:pt x="4581" y="7521"/>
                  </a:lnTo>
                  <a:lnTo>
                    <a:pt x="4984" y="7875"/>
                  </a:lnTo>
                  <a:lnTo>
                    <a:pt x="5249" y="8310"/>
                  </a:lnTo>
                  <a:lnTo>
                    <a:pt x="5235" y="8622"/>
                  </a:lnTo>
                  <a:lnTo>
                    <a:pt x="4966" y="8778"/>
                  </a:lnTo>
                  <a:lnTo>
                    <a:pt x="4717" y="8580"/>
                  </a:lnTo>
                  <a:lnTo>
                    <a:pt x="4625" y="8157"/>
                  </a:lnTo>
                  <a:lnTo>
                    <a:pt x="4247" y="8009"/>
                  </a:lnTo>
                  <a:lnTo>
                    <a:pt x="3875" y="8148"/>
                  </a:lnTo>
                  <a:lnTo>
                    <a:pt x="3359" y="8215"/>
                  </a:lnTo>
                  <a:lnTo>
                    <a:pt x="2712" y="8050"/>
                  </a:lnTo>
                  <a:lnTo>
                    <a:pt x="2506" y="8458"/>
                  </a:lnTo>
                  <a:lnTo>
                    <a:pt x="2446" y="8916"/>
                  </a:lnTo>
                  <a:lnTo>
                    <a:pt x="2333" y="9395"/>
                  </a:lnTo>
                  <a:lnTo>
                    <a:pt x="2059" y="9587"/>
                  </a:lnTo>
                  <a:lnTo>
                    <a:pt x="1573" y="10470"/>
                  </a:lnTo>
                  <a:lnTo>
                    <a:pt x="1184" y="10864"/>
                  </a:lnTo>
                  <a:lnTo>
                    <a:pt x="741" y="11114"/>
                  </a:lnTo>
                  <a:lnTo>
                    <a:pt x="333" y="11473"/>
                  </a:lnTo>
                  <a:lnTo>
                    <a:pt x="568" y="11971"/>
                  </a:lnTo>
                  <a:lnTo>
                    <a:pt x="921" y="12262"/>
                  </a:lnTo>
                  <a:lnTo>
                    <a:pt x="1179" y="12611"/>
                  </a:lnTo>
                  <a:lnTo>
                    <a:pt x="1225" y="12892"/>
                  </a:lnTo>
                  <a:lnTo>
                    <a:pt x="1128" y="13343"/>
                  </a:lnTo>
                  <a:lnTo>
                    <a:pt x="1120" y="13889"/>
                  </a:lnTo>
                  <a:lnTo>
                    <a:pt x="1604" y="13950"/>
                  </a:lnTo>
                  <a:lnTo>
                    <a:pt x="1903" y="14201"/>
                  </a:lnTo>
                  <a:lnTo>
                    <a:pt x="2100" y="14477"/>
                  </a:lnTo>
                  <a:lnTo>
                    <a:pt x="2029" y="14722"/>
                  </a:lnTo>
                  <a:lnTo>
                    <a:pt x="1683" y="14791"/>
                  </a:lnTo>
                  <a:lnTo>
                    <a:pt x="1109" y="14802"/>
                  </a:lnTo>
                  <a:lnTo>
                    <a:pt x="858" y="1523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57" name="AutoShape 22">
              <a:extLst>
                <a:ext uri="{FF2B5EF4-FFF2-40B4-BE49-F238E27FC236}">
                  <a16:creationId xmlns:a16="http://schemas.microsoft.com/office/drawing/2014/main" id="{A64D65D3-93E9-416E-B5AC-C01FD903F982}"/>
                </a:ext>
              </a:extLst>
            </p:cNvPr>
            <p:cNvSpPr>
              <a:spLocks/>
            </p:cNvSpPr>
            <p:nvPr/>
          </p:nvSpPr>
          <p:spPr bwMode="auto">
            <a:xfrm>
              <a:off x="2081730" y="399499"/>
              <a:ext cx="1342566" cy="15496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35" y="860"/>
                  </a:moveTo>
                  <a:lnTo>
                    <a:pt x="21077" y="1988"/>
                  </a:lnTo>
                  <a:lnTo>
                    <a:pt x="20821" y="2821"/>
                  </a:lnTo>
                  <a:lnTo>
                    <a:pt x="20723" y="3345"/>
                  </a:lnTo>
                  <a:lnTo>
                    <a:pt x="21127" y="3841"/>
                  </a:lnTo>
                  <a:lnTo>
                    <a:pt x="21600" y="4319"/>
                  </a:lnTo>
                  <a:lnTo>
                    <a:pt x="21543" y="4956"/>
                  </a:lnTo>
                  <a:lnTo>
                    <a:pt x="21576" y="5416"/>
                  </a:lnTo>
                  <a:lnTo>
                    <a:pt x="21183" y="5761"/>
                  </a:lnTo>
                  <a:lnTo>
                    <a:pt x="20911" y="6140"/>
                  </a:lnTo>
                  <a:lnTo>
                    <a:pt x="20738" y="6726"/>
                  </a:lnTo>
                  <a:lnTo>
                    <a:pt x="20583" y="7326"/>
                  </a:lnTo>
                  <a:lnTo>
                    <a:pt x="20410" y="7793"/>
                  </a:lnTo>
                  <a:lnTo>
                    <a:pt x="20107" y="8358"/>
                  </a:lnTo>
                  <a:lnTo>
                    <a:pt x="19882" y="8890"/>
                  </a:lnTo>
                  <a:lnTo>
                    <a:pt x="19726" y="9598"/>
                  </a:lnTo>
                  <a:lnTo>
                    <a:pt x="19810" y="10156"/>
                  </a:lnTo>
                  <a:lnTo>
                    <a:pt x="20101" y="10731"/>
                  </a:lnTo>
                  <a:lnTo>
                    <a:pt x="20232" y="11095"/>
                  </a:lnTo>
                  <a:lnTo>
                    <a:pt x="19799" y="11240"/>
                  </a:lnTo>
                  <a:lnTo>
                    <a:pt x="19314" y="11265"/>
                  </a:lnTo>
                  <a:lnTo>
                    <a:pt x="18914" y="11431"/>
                  </a:lnTo>
                  <a:lnTo>
                    <a:pt x="18694" y="11999"/>
                  </a:lnTo>
                  <a:lnTo>
                    <a:pt x="18601" y="12472"/>
                  </a:lnTo>
                  <a:lnTo>
                    <a:pt x="18280" y="12706"/>
                  </a:lnTo>
                  <a:lnTo>
                    <a:pt x="17521" y="12854"/>
                  </a:lnTo>
                  <a:lnTo>
                    <a:pt x="17271" y="13169"/>
                  </a:lnTo>
                  <a:lnTo>
                    <a:pt x="17471" y="13753"/>
                  </a:lnTo>
                  <a:lnTo>
                    <a:pt x="17605" y="14104"/>
                  </a:lnTo>
                  <a:lnTo>
                    <a:pt x="17702" y="14677"/>
                  </a:lnTo>
                  <a:lnTo>
                    <a:pt x="17744" y="15113"/>
                  </a:lnTo>
                  <a:lnTo>
                    <a:pt x="18006" y="15692"/>
                  </a:lnTo>
                  <a:lnTo>
                    <a:pt x="18217" y="16108"/>
                  </a:lnTo>
                  <a:lnTo>
                    <a:pt x="17392" y="16589"/>
                  </a:lnTo>
                  <a:lnTo>
                    <a:pt x="16849" y="17135"/>
                  </a:lnTo>
                  <a:lnTo>
                    <a:pt x="16554" y="17649"/>
                  </a:lnTo>
                  <a:lnTo>
                    <a:pt x="16467" y="18204"/>
                  </a:lnTo>
                  <a:lnTo>
                    <a:pt x="16215" y="18632"/>
                  </a:lnTo>
                  <a:lnTo>
                    <a:pt x="15899" y="19060"/>
                  </a:lnTo>
                  <a:lnTo>
                    <a:pt x="15697" y="19494"/>
                  </a:lnTo>
                  <a:lnTo>
                    <a:pt x="15601" y="19751"/>
                  </a:lnTo>
                  <a:lnTo>
                    <a:pt x="14181" y="19972"/>
                  </a:lnTo>
                  <a:lnTo>
                    <a:pt x="13754" y="20284"/>
                  </a:lnTo>
                  <a:lnTo>
                    <a:pt x="13159" y="20434"/>
                  </a:lnTo>
                  <a:lnTo>
                    <a:pt x="12862" y="20462"/>
                  </a:lnTo>
                  <a:lnTo>
                    <a:pt x="12624" y="20708"/>
                  </a:lnTo>
                  <a:lnTo>
                    <a:pt x="12061" y="20782"/>
                  </a:lnTo>
                  <a:lnTo>
                    <a:pt x="11404" y="20967"/>
                  </a:lnTo>
                  <a:lnTo>
                    <a:pt x="10977" y="20876"/>
                  </a:lnTo>
                  <a:lnTo>
                    <a:pt x="10488" y="21081"/>
                  </a:lnTo>
                  <a:lnTo>
                    <a:pt x="9901" y="21219"/>
                  </a:lnTo>
                  <a:lnTo>
                    <a:pt x="9236" y="21397"/>
                  </a:lnTo>
                  <a:lnTo>
                    <a:pt x="8800" y="21600"/>
                  </a:lnTo>
                  <a:lnTo>
                    <a:pt x="7702" y="21484"/>
                  </a:lnTo>
                  <a:lnTo>
                    <a:pt x="6590" y="21478"/>
                  </a:lnTo>
                  <a:lnTo>
                    <a:pt x="6093" y="21395"/>
                  </a:lnTo>
                  <a:lnTo>
                    <a:pt x="5263" y="21379"/>
                  </a:lnTo>
                  <a:lnTo>
                    <a:pt x="5625" y="20203"/>
                  </a:lnTo>
                  <a:lnTo>
                    <a:pt x="5435" y="19948"/>
                  </a:lnTo>
                  <a:lnTo>
                    <a:pt x="5206" y="19508"/>
                  </a:lnTo>
                  <a:lnTo>
                    <a:pt x="5555" y="19088"/>
                  </a:lnTo>
                  <a:lnTo>
                    <a:pt x="5588" y="18702"/>
                  </a:lnTo>
                  <a:lnTo>
                    <a:pt x="4827" y="18224"/>
                  </a:lnTo>
                  <a:lnTo>
                    <a:pt x="4455" y="17614"/>
                  </a:lnTo>
                  <a:lnTo>
                    <a:pt x="4905" y="17036"/>
                  </a:lnTo>
                  <a:lnTo>
                    <a:pt x="4719" y="16850"/>
                  </a:lnTo>
                  <a:lnTo>
                    <a:pt x="4222" y="16706"/>
                  </a:lnTo>
                  <a:lnTo>
                    <a:pt x="3587" y="16685"/>
                  </a:lnTo>
                  <a:lnTo>
                    <a:pt x="3459" y="16039"/>
                  </a:lnTo>
                  <a:lnTo>
                    <a:pt x="3698" y="15648"/>
                  </a:lnTo>
                  <a:lnTo>
                    <a:pt x="3437" y="15350"/>
                  </a:lnTo>
                  <a:lnTo>
                    <a:pt x="2582" y="15186"/>
                  </a:lnTo>
                  <a:lnTo>
                    <a:pt x="2760" y="14204"/>
                  </a:lnTo>
                  <a:lnTo>
                    <a:pt x="3542" y="13715"/>
                  </a:lnTo>
                  <a:lnTo>
                    <a:pt x="3556" y="12691"/>
                  </a:lnTo>
                  <a:lnTo>
                    <a:pt x="3761" y="12277"/>
                  </a:lnTo>
                  <a:lnTo>
                    <a:pt x="4252" y="12001"/>
                  </a:lnTo>
                  <a:lnTo>
                    <a:pt x="4851" y="11201"/>
                  </a:lnTo>
                  <a:lnTo>
                    <a:pt x="5574" y="11039"/>
                  </a:lnTo>
                  <a:lnTo>
                    <a:pt x="6114" y="10523"/>
                  </a:lnTo>
                  <a:lnTo>
                    <a:pt x="6519" y="10308"/>
                  </a:lnTo>
                  <a:lnTo>
                    <a:pt x="6620" y="9935"/>
                  </a:lnTo>
                  <a:lnTo>
                    <a:pt x="6236" y="9282"/>
                  </a:lnTo>
                  <a:lnTo>
                    <a:pt x="5887" y="9114"/>
                  </a:lnTo>
                  <a:lnTo>
                    <a:pt x="5439" y="9192"/>
                  </a:lnTo>
                  <a:lnTo>
                    <a:pt x="5011" y="9469"/>
                  </a:lnTo>
                  <a:lnTo>
                    <a:pt x="4480" y="9497"/>
                  </a:lnTo>
                  <a:lnTo>
                    <a:pt x="2737" y="9028"/>
                  </a:lnTo>
                  <a:lnTo>
                    <a:pt x="2424" y="8756"/>
                  </a:lnTo>
                  <a:lnTo>
                    <a:pt x="2369" y="8325"/>
                  </a:lnTo>
                  <a:lnTo>
                    <a:pt x="2672" y="7884"/>
                  </a:lnTo>
                  <a:lnTo>
                    <a:pt x="2595" y="6997"/>
                  </a:lnTo>
                  <a:lnTo>
                    <a:pt x="2184" y="6661"/>
                  </a:lnTo>
                  <a:lnTo>
                    <a:pt x="1635" y="6603"/>
                  </a:lnTo>
                  <a:lnTo>
                    <a:pt x="840" y="6717"/>
                  </a:lnTo>
                  <a:lnTo>
                    <a:pt x="245" y="6703"/>
                  </a:lnTo>
                  <a:lnTo>
                    <a:pt x="0" y="6281"/>
                  </a:lnTo>
                  <a:lnTo>
                    <a:pt x="524" y="5602"/>
                  </a:lnTo>
                  <a:lnTo>
                    <a:pt x="931" y="4951"/>
                  </a:lnTo>
                  <a:lnTo>
                    <a:pt x="1211" y="4125"/>
                  </a:lnTo>
                  <a:lnTo>
                    <a:pt x="1359" y="2876"/>
                  </a:lnTo>
                  <a:lnTo>
                    <a:pt x="1538" y="2416"/>
                  </a:lnTo>
                  <a:lnTo>
                    <a:pt x="2013" y="1600"/>
                  </a:lnTo>
                  <a:lnTo>
                    <a:pt x="2698" y="1369"/>
                  </a:lnTo>
                  <a:lnTo>
                    <a:pt x="3261" y="1212"/>
                  </a:lnTo>
                  <a:lnTo>
                    <a:pt x="3737" y="566"/>
                  </a:lnTo>
                  <a:lnTo>
                    <a:pt x="4201" y="0"/>
                  </a:lnTo>
                  <a:lnTo>
                    <a:pt x="4661" y="125"/>
                  </a:lnTo>
                  <a:lnTo>
                    <a:pt x="4646" y="759"/>
                  </a:lnTo>
                  <a:lnTo>
                    <a:pt x="4700" y="1490"/>
                  </a:lnTo>
                  <a:lnTo>
                    <a:pt x="5028" y="1933"/>
                  </a:lnTo>
                  <a:lnTo>
                    <a:pt x="5536" y="1755"/>
                  </a:lnTo>
                  <a:lnTo>
                    <a:pt x="5927" y="1352"/>
                  </a:lnTo>
                  <a:lnTo>
                    <a:pt x="6559" y="1066"/>
                  </a:lnTo>
                  <a:lnTo>
                    <a:pt x="7280" y="960"/>
                  </a:lnTo>
                  <a:lnTo>
                    <a:pt x="8010" y="933"/>
                  </a:lnTo>
                  <a:lnTo>
                    <a:pt x="8731" y="796"/>
                  </a:lnTo>
                  <a:lnTo>
                    <a:pt x="9336" y="914"/>
                  </a:lnTo>
                  <a:lnTo>
                    <a:pt x="9737" y="1132"/>
                  </a:lnTo>
                  <a:lnTo>
                    <a:pt x="10607" y="1141"/>
                  </a:lnTo>
                  <a:lnTo>
                    <a:pt x="11242" y="1187"/>
                  </a:lnTo>
                  <a:lnTo>
                    <a:pt x="11443" y="1623"/>
                  </a:lnTo>
                  <a:lnTo>
                    <a:pt x="11114" y="1917"/>
                  </a:lnTo>
                  <a:lnTo>
                    <a:pt x="10685" y="2315"/>
                  </a:lnTo>
                  <a:lnTo>
                    <a:pt x="10731" y="2675"/>
                  </a:lnTo>
                  <a:lnTo>
                    <a:pt x="11756" y="2581"/>
                  </a:lnTo>
                  <a:lnTo>
                    <a:pt x="12269" y="2532"/>
                  </a:lnTo>
                  <a:lnTo>
                    <a:pt x="12727" y="2367"/>
                  </a:lnTo>
                  <a:lnTo>
                    <a:pt x="12762" y="1843"/>
                  </a:lnTo>
                  <a:lnTo>
                    <a:pt x="13061" y="1484"/>
                  </a:lnTo>
                  <a:lnTo>
                    <a:pt x="13505" y="1500"/>
                  </a:lnTo>
                  <a:lnTo>
                    <a:pt x="14129" y="1994"/>
                  </a:lnTo>
                  <a:lnTo>
                    <a:pt x="14480" y="2431"/>
                  </a:lnTo>
                  <a:lnTo>
                    <a:pt x="14925" y="2854"/>
                  </a:lnTo>
                  <a:lnTo>
                    <a:pt x="15644" y="3022"/>
                  </a:lnTo>
                  <a:lnTo>
                    <a:pt x="15964" y="2637"/>
                  </a:lnTo>
                  <a:lnTo>
                    <a:pt x="16156" y="2235"/>
                  </a:lnTo>
                  <a:lnTo>
                    <a:pt x="16708" y="2238"/>
                  </a:lnTo>
                  <a:lnTo>
                    <a:pt x="17636" y="2191"/>
                  </a:lnTo>
                  <a:lnTo>
                    <a:pt x="18252" y="2183"/>
                  </a:lnTo>
                  <a:lnTo>
                    <a:pt x="19123" y="1976"/>
                  </a:lnTo>
                  <a:lnTo>
                    <a:pt x="19855" y="1499"/>
                  </a:lnTo>
                  <a:lnTo>
                    <a:pt x="20735" y="86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58" name="AutoShape 23">
              <a:extLst>
                <a:ext uri="{FF2B5EF4-FFF2-40B4-BE49-F238E27FC236}">
                  <a16:creationId xmlns:a16="http://schemas.microsoft.com/office/drawing/2014/main" id="{13FFAF47-FC4C-46EC-80BF-E8453DCB64B8}"/>
                </a:ext>
              </a:extLst>
            </p:cNvPr>
            <p:cNvSpPr>
              <a:spLocks/>
            </p:cNvSpPr>
            <p:nvPr/>
          </p:nvSpPr>
          <p:spPr bwMode="auto">
            <a:xfrm>
              <a:off x="3045272" y="277112"/>
              <a:ext cx="1752915" cy="1865849"/>
            </a:xfrm>
            <a:custGeom>
              <a:avLst/>
              <a:gdLst>
                <a:gd name="T0" fmla="*/ 10800 w 21600"/>
                <a:gd name="T1" fmla="+- 0 10812 25"/>
                <a:gd name="T2" fmla="*/ 10812 h 21575"/>
                <a:gd name="T3" fmla="*/ 10800 w 21600"/>
                <a:gd name="T4" fmla="+- 0 10812 25"/>
                <a:gd name="T5" fmla="*/ 10812 h 21575"/>
                <a:gd name="T6" fmla="*/ 10800 w 21600"/>
                <a:gd name="T7" fmla="+- 0 10812 25"/>
                <a:gd name="T8" fmla="*/ 10812 h 21575"/>
                <a:gd name="T9" fmla="*/ 10800 w 21600"/>
                <a:gd name="T10" fmla="+- 0 10812 25"/>
                <a:gd name="T11" fmla="*/ 10812 h 21575"/>
              </a:gdLst>
              <a:ahLst/>
              <a:cxnLst>
                <a:cxn ang="0">
                  <a:pos x="T0" y="T2"/>
                </a:cxn>
                <a:cxn ang="0">
                  <a:pos x="T3" y="T5"/>
                </a:cxn>
                <a:cxn ang="0">
                  <a:pos x="T6" y="T8"/>
                </a:cxn>
                <a:cxn ang="0">
                  <a:pos x="T9" y="T11"/>
                </a:cxn>
              </a:cxnLst>
              <a:rect l="0" t="0" r="r" b="b"/>
              <a:pathLst>
                <a:path w="21600" h="21575">
                  <a:moveTo>
                    <a:pt x="9633" y="1086"/>
                  </a:moveTo>
                  <a:lnTo>
                    <a:pt x="8775" y="1182"/>
                  </a:lnTo>
                  <a:lnTo>
                    <a:pt x="8419" y="994"/>
                  </a:lnTo>
                  <a:lnTo>
                    <a:pt x="8284" y="507"/>
                  </a:lnTo>
                  <a:lnTo>
                    <a:pt x="7987" y="301"/>
                  </a:lnTo>
                  <a:lnTo>
                    <a:pt x="7653" y="562"/>
                  </a:lnTo>
                  <a:lnTo>
                    <a:pt x="7259" y="747"/>
                  </a:lnTo>
                  <a:lnTo>
                    <a:pt x="6693" y="832"/>
                  </a:lnTo>
                  <a:lnTo>
                    <a:pt x="6251" y="673"/>
                  </a:lnTo>
                  <a:lnTo>
                    <a:pt x="5809" y="425"/>
                  </a:lnTo>
                  <a:lnTo>
                    <a:pt x="5310" y="176"/>
                  </a:lnTo>
                  <a:lnTo>
                    <a:pt x="4748" y="117"/>
                  </a:lnTo>
                  <a:lnTo>
                    <a:pt x="4315" y="296"/>
                  </a:lnTo>
                  <a:lnTo>
                    <a:pt x="3965" y="296"/>
                  </a:lnTo>
                  <a:lnTo>
                    <a:pt x="3867" y="522"/>
                  </a:lnTo>
                  <a:lnTo>
                    <a:pt x="4111" y="973"/>
                  </a:lnTo>
                  <a:lnTo>
                    <a:pt x="4212" y="1504"/>
                  </a:lnTo>
                  <a:lnTo>
                    <a:pt x="4211" y="2020"/>
                  </a:lnTo>
                  <a:lnTo>
                    <a:pt x="3924" y="2219"/>
                  </a:lnTo>
                  <a:lnTo>
                    <a:pt x="4208" y="3023"/>
                  </a:lnTo>
                  <a:lnTo>
                    <a:pt x="3888" y="4196"/>
                  </a:lnTo>
                  <a:lnTo>
                    <a:pt x="4592" y="5036"/>
                  </a:lnTo>
                  <a:lnTo>
                    <a:pt x="4547" y="5468"/>
                  </a:lnTo>
                  <a:lnTo>
                    <a:pt x="4582" y="5866"/>
                  </a:lnTo>
                  <a:lnTo>
                    <a:pt x="4274" y="6120"/>
                  </a:lnTo>
                  <a:lnTo>
                    <a:pt x="4059" y="6424"/>
                  </a:lnTo>
                  <a:lnTo>
                    <a:pt x="3933" y="6842"/>
                  </a:lnTo>
                  <a:lnTo>
                    <a:pt x="3832" y="7307"/>
                  </a:lnTo>
                  <a:lnTo>
                    <a:pt x="3663" y="7873"/>
                  </a:lnTo>
                  <a:lnTo>
                    <a:pt x="3322" y="8506"/>
                  </a:lnTo>
                  <a:lnTo>
                    <a:pt x="3172" y="9078"/>
                  </a:lnTo>
                  <a:lnTo>
                    <a:pt x="3139" y="9530"/>
                  </a:lnTo>
                  <a:lnTo>
                    <a:pt x="3266" y="10028"/>
                  </a:lnTo>
                  <a:lnTo>
                    <a:pt x="3498" y="10545"/>
                  </a:lnTo>
                  <a:lnTo>
                    <a:pt x="3218" y="10679"/>
                  </a:lnTo>
                  <a:lnTo>
                    <a:pt x="2903" y="10682"/>
                  </a:lnTo>
                  <a:lnTo>
                    <a:pt x="2528" y="10810"/>
                  </a:lnTo>
                  <a:lnTo>
                    <a:pt x="2372" y="11036"/>
                  </a:lnTo>
                  <a:lnTo>
                    <a:pt x="2319" y="11332"/>
                  </a:lnTo>
                  <a:lnTo>
                    <a:pt x="2295" y="11693"/>
                  </a:lnTo>
                  <a:lnTo>
                    <a:pt x="2109" y="11864"/>
                  </a:lnTo>
                  <a:lnTo>
                    <a:pt x="1721" y="11945"/>
                  </a:lnTo>
                  <a:lnTo>
                    <a:pt x="1468" y="12018"/>
                  </a:lnTo>
                  <a:lnTo>
                    <a:pt x="1235" y="12360"/>
                  </a:lnTo>
                  <a:lnTo>
                    <a:pt x="1361" y="12792"/>
                  </a:lnTo>
                  <a:lnTo>
                    <a:pt x="1517" y="13281"/>
                  </a:lnTo>
                  <a:lnTo>
                    <a:pt x="1607" y="13698"/>
                  </a:lnTo>
                  <a:lnTo>
                    <a:pt x="1695" y="13999"/>
                  </a:lnTo>
                  <a:lnTo>
                    <a:pt x="1845" y="14469"/>
                  </a:lnTo>
                  <a:lnTo>
                    <a:pt x="1934" y="14771"/>
                  </a:lnTo>
                  <a:lnTo>
                    <a:pt x="1511" y="15024"/>
                  </a:lnTo>
                  <a:lnTo>
                    <a:pt x="1066" y="15416"/>
                  </a:lnTo>
                  <a:lnTo>
                    <a:pt x="843" y="15802"/>
                  </a:lnTo>
                  <a:lnTo>
                    <a:pt x="693" y="16166"/>
                  </a:lnTo>
                  <a:lnTo>
                    <a:pt x="608" y="16498"/>
                  </a:lnTo>
                  <a:lnTo>
                    <a:pt x="393" y="16871"/>
                  </a:lnTo>
                  <a:lnTo>
                    <a:pt x="212" y="17217"/>
                  </a:lnTo>
                  <a:lnTo>
                    <a:pt x="26" y="17518"/>
                  </a:lnTo>
                  <a:lnTo>
                    <a:pt x="0" y="17809"/>
                  </a:lnTo>
                  <a:lnTo>
                    <a:pt x="285" y="18062"/>
                  </a:lnTo>
                  <a:lnTo>
                    <a:pt x="479" y="18420"/>
                  </a:lnTo>
                  <a:lnTo>
                    <a:pt x="635" y="18717"/>
                  </a:lnTo>
                  <a:lnTo>
                    <a:pt x="813" y="18955"/>
                  </a:lnTo>
                  <a:lnTo>
                    <a:pt x="1163" y="19157"/>
                  </a:lnTo>
                  <a:lnTo>
                    <a:pt x="1562" y="19193"/>
                  </a:lnTo>
                  <a:lnTo>
                    <a:pt x="2140" y="19147"/>
                  </a:lnTo>
                  <a:lnTo>
                    <a:pt x="3107" y="18984"/>
                  </a:lnTo>
                  <a:lnTo>
                    <a:pt x="3913" y="19141"/>
                  </a:lnTo>
                  <a:lnTo>
                    <a:pt x="4353" y="19322"/>
                  </a:lnTo>
                  <a:lnTo>
                    <a:pt x="4751" y="19053"/>
                  </a:lnTo>
                  <a:lnTo>
                    <a:pt x="4987" y="18718"/>
                  </a:lnTo>
                  <a:lnTo>
                    <a:pt x="5411" y="18528"/>
                  </a:lnTo>
                  <a:lnTo>
                    <a:pt x="5582" y="18672"/>
                  </a:lnTo>
                  <a:lnTo>
                    <a:pt x="5394" y="19026"/>
                  </a:lnTo>
                  <a:lnTo>
                    <a:pt x="5476" y="19252"/>
                  </a:lnTo>
                  <a:lnTo>
                    <a:pt x="5713" y="19401"/>
                  </a:lnTo>
                  <a:lnTo>
                    <a:pt x="5839" y="19641"/>
                  </a:lnTo>
                  <a:lnTo>
                    <a:pt x="5788" y="19958"/>
                  </a:lnTo>
                  <a:lnTo>
                    <a:pt x="5813" y="20291"/>
                  </a:lnTo>
                  <a:lnTo>
                    <a:pt x="6042" y="20601"/>
                  </a:lnTo>
                  <a:lnTo>
                    <a:pt x="6448" y="20814"/>
                  </a:lnTo>
                  <a:lnTo>
                    <a:pt x="6733" y="21011"/>
                  </a:lnTo>
                  <a:lnTo>
                    <a:pt x="7241" y="21234"/>
                  </a:lnTo>
                  <a:lnTo>
                    <a:pt x="7729" y="21314"/>
                  </a:lnTo>
                  <a:lnTo>
                    <a:pt x="8114" y="21306"/>
                  </a:lnTo>
                  <a:lnTo>
                    <a:pt x="8558" y="21431"/>
                  </a:lnTo>
                  <a:lnTo>
                    <a:pt x="8756" y="21575"/>
                  </a:lnTo>
                  <a:lnTo>
                    <a:pt x="9054" y="21329"/>
                  </a:lnTo>
                  <a:lnTo>
                    <a:pt x="9468" y="21295"/>
                  </a:lnTo>
                  <a:lnTo>
                    <a:pt x="10057" y="21325"/>
                  </a:lnTo>
                  <a:lnTo>
                    <a:pt x="10519" y="21320"/>
                  </a:lnTo>
                  <a:lnTo>
                    <a:pt x="10972" y="21196"/>
                  </a:lnTo>
                  <a:lnTo>
                    <a:pt x="11063" y="20943"/>
                  </a:lnTo>
                  <a:lnTo>
                    <a:pt x="11221" y="20554"/>
                  </a:lnTo>
                  <a:lnTo>
                    <a:pt x="11580" y="20207"/>
                  </a:lnTo>
                  <a:lnTo>
                    <a:pt x="11800" y="20027"/>
                  </a:lnTo>
                  <a:lnTo>
                    <a:pt x="11868" y="19778"/>
                  </a:lnTo>
                  <a:lnTo>
                    <a:pt x="11915" y="19365"/>
                  </a:lnTo>
                  <a:lnTo>
                    <a:pt x="11888" y="19069"/>
                  </a:lnTo>
                  <a:lnTo>
                    <a:pt x="11903" y="18760"/>
                  </a:lnTo>
                  <a:lnTo>
                    <a:pt x="12267" y="18548"/>
                  </a:lnTo>
                  <a:lnTo>
                    <a:pt x="12624" y="18283"/>
                  </a:lnTo>
                  <a:lnTo>
                    <a:pt x="12916" y="17839"/>
                  </a:lnTo>
                  <a:lnTo>
                    <a:pt x="13329" y="17248"/>
                  </a:lnTo>
                  <a:lnTo>
                    <a:pt x="13746" y="16733"/>
                  </a:lnTo>
                  <a:lnTo>
                    <a:pt x="14315" y="16508"/>
                  </a:lnTo>
                  <a:lnTo>
                    <a:pt x="15053" y="16409"/>
                  </a:lnTo>
                  <a:lnTo>
                    <a:pt x="15835" y="16255"/>
                  </a:lnTo>
                  <a:lnTo>
                    <a:pt x="16589" y="15671"/>
                  </a:lnTo>
                  <a:lnTo>
                    <a:pt x="17217" y="15264"/>
                  </a:lnTo>
                  <a:lnTo>
                    <a:pt x="17717" y="14778"/>
                  </a:lnTo>
                  <a:lnTo>
                    <a:pt x="17904" y="14340"/>
                  </a:lnTo>
                  <a:lnTo>
                    <a:pt x="18420" y="14111"/>
                  </a:lnTo>
                  <a:lnTo>
                    <a:pt x="18470" y="13703"/>
                  </a:lnTo>
                  <a:lnTo>
                    <a:pt x="18475" y="13302"/>
                  </a:lnTo>
                  <a:lnTo>
                    <a:pt x="18958" y="13284"/>
                  </a:lnTo>
                  <a:cubicBezTo>
                    <a:pt x="19093" y="13288"/>
                    <a:pt x="19225" y="13248"/>
                    <a:pt x="19330" y="13169"/>
                  </a:cubicBezTo>
                  <a:cubicBezTo>
                    <a:pt x="19437" y="13089"/>
                    <a:pt x="19509" y="12976"/>
                    <a:pt x="19534" y="12850"/>
                  </a:cubicBezTo>
                  <a:lnTo>
                    <a:pt x="19648" y="12507"/>
                  </a:lnTo>
                  <a:lnTo>
                    <a:pt x="19996" y="12198"/>
                  </a:lnTo>
                  <a:lnTo>
                    <a:pt x="20045" y="11820"/>
                  </a:lnTo>
                  <a:lnTo>
                    <a:pt x="20104" y="11421"/>
                  </a:lnTo>
                  <a:lnTo>
                    <a:pt x="20399" y="11056"/>
                  </a:lnTo>
                  <a:lnTo>
                    <a:pt x="20701" y="10712"/>
                  </a:lnTo>
                  <a:lnTo>
                    <a:pt x="20825" y="10354"/>
                  </a:lnTo>
                  <a:lnTo>
                    <a:pt x="21120" y="10062"/>
                  </a:lnTo>
                  <a:lnTo>
                    <a:pt x="21286" y="9739"/>
                  </a:lnTo>
                  <a:lnTo>
                    <a:pt x="21422" y="9376"/>
                  </a:lnTo>
                  <a:lnTo>
                    <a:pt x="21600" y="9134"/>
                  </a:lnTo>
                  <a:lnTo>
                    <a:pt x="21454" y="8735"/>
                  </a:lnTo>
                  <a:lnTo>
                    <a:pt x="21071" y="8397"/>
                  </a:lnTo>
                  <a:lnTo>
                    <a:pt x="20735" y="8262"/>
                  </a:lnTo>
                  <a:lnTo>
                    <a:pt x="20526" y="7954"/>
                  </a:lnTo>
                  <a:lnTo>
                    <a:pt x="20307" y="7590"/>
                  </a:lnTo>
                  <a:lnTo>
                    <a:pt x="20067" y="7381"/>
                  </a:lnTo>
                  <a:lnTo>
                    <a:pt x="19656" y="7280"/>
                  </a:lnTo>
                  <a:lnTo>
                    <a:pt x="19329" y="7134"/>
                  </a:lnTo>
                  <a:lnTo>
                    <a:pt x="18694" y="6893"/>
                  </a:lnTo>
                  <a:lnTo>
                    <a:pt x="18378" y="6818"/>
                  </a:lnTo>
                  <a:lnTo>
                    <a:pt x="17843" y="6818"/>
                  </a:lnTo>
                  <a:lnTo>
                    <a:pt x="17404" y="6767"/>
                  </a:lnTo>
                  <a:lnTo>
                    <a:pt x="17155" y="6780"/>
                  </a:lnTo>
                  <a:lnTo>
                    <a:pt x="16743" y="7038"/>
                  </a:lnTo>
                  <a:lnTo>
                    <a:pt x="16381" y="7219"/>
                  </a:lnTo>
                  <a:lnTo>
                    <a:pt x="15980" y="7180"/>
                  </a:lnTo>
                  <a:lnTo>
                    <a:pt x="15592" y="6825"/>
                  </a:lnTo>
                  <a:lnTo>
                    <a:pt x="15477" y="6580"/>
                  </a:lnTo>
                  <a:lnTo>
                    <a:pt x="15571" y="6289"/>
                  </a:lnTo>
                  <a:lnTo>
                    <a:pt x="15535" y="5991"/>
                  </a:lnTo>
                  <a:lnTo>
                    <a:pt x="15367" y="5661"/>
                  </a:lnTo>
                  <a:lnTo>
                    <a:pt x="15378" y="5360"/>
                  </a:lnTo>
                  <a:lnTo>
                    <a:pt x="15547" y="4866"/>
                  </a:lnTo>
                  <a:lnTo>
                    <a:pt x="15700" y="4333"/>
                  </a:lnTo>
                  <a:lnTo>
                    <a:pt x="15736" y="3909"/>
                  </a:lnTo>
                  <a:lnTo>
                    <a:pt x="15799" y="3457"/>
                  </a:lnTo>
                  <a:lnTo>
                    <a:pt x="15807" y="3120"/>
                  </a:lnTo>
                  <a:lnTo>
                    <a:pt x="15751" y="2721"/>
                  </a:lnTo>
                  <a:lnTo>
                    <a:pt x="15411" y="2435"/>
                  </a:lnTo>
                  <a:lnTo>
                    <a:pt x="14932" y="2488"/>
                  </a:lnTo>
                  <a:lnTo>
                    <a:pt x="14650" y="2284"/>
                  </a:lnTo>
                  <a:lnTo>
                    <a:pt x="14879" y="1934"/>
                  </a:lnTo>
                  <a:lnTo>
                    <a:pt x="15101" y="1581"/>
                  </a:lnTo>
                  <a:lnTo>
                    <a:pt x="15120" y="1139"/>
                  </a:lnTo>
                  <a:lnTo>
                    <a:pt x="14796" y="783"/>
                  </a:lnTo>
                  <a:lnTo>
                    <a:pt x="14502" y="714"/>
                  </a:lnTo>
                  <a:lnTo>
                    <a:pt x="14028" y="843"/>
                  </a:lnTo>
                  <a:lnTo>
                    <a:pt x="13519" y="1045"/>
                  </a:lnTo>
                  <a:lnTo>
                    <a:pt x="13020" y="1151"/>
                  </a:lnTo>
                  <a:lnTo>
                    <a:pt x="12621" y="1185"/>
                  </a:lnTo>
                  <a:lnTo>
                    <a:pt x="12126" y="1092"/>
                  </a:lnTo>
                  <a:lnTo>
                    <a:pt x="11708" y="937"/>
                  </a:lnTo>
                  <a:lnTo>
                    <a:pt x="11357" y="368"/>
                  </a:lnTo>
                  <a:lnTo>
                    <a:pt x="11133" y="108"/>
                  </a:lnTo>
                  <a:cubicBezTo>
                    <a:pt x="11050" y="11"/>
                    <a:pt x="10910" y="-25"/>
                    <a:pt x="10786" y="18"/>
                  </a:cubicBezTo>
                  <a:cubicBezTo>
                    <a:pt x="10640" y="68"/>
                    <a:pt x="10555" y="211"/>
                    <a:pt x="10586" y="354"/>
                  </a:cubicBezTo>
                  <a:lnTo>
                    <a:pt x="10543" y="691"/>
                  </a:lnTo>
                  <a:lnTo>
                    <a:pt x="10352" y="1047"/>
                  </a:lnTo>
                  <a:lnTo>
                    <a:pt x="9992" y="1046"/>
                  </a:lnTo>
                  <a:lnTo>
                    <a:pt x="9633" y="108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59" name="AutoShape 24">
              <a:extLst>
                <a:ext uri="{FF2B5EF4-FFF2-40B4-BE49-F238E27FC236}">
                  <a16:creationId xmlns:a16="http://schemas.microsoft.com/office/drawing/2014/main" id="{FC2665E3-0CB4-4C1B-84DA-5EF071EAE61D}"/>
                </a:ext>
              </a:extLst>
            </p:cNvPr>
            <p:cNvSpPr>
              <a:spLocks/>
            </p:cNvSpPr>
            <p:nvPr/>
          </p:nvSpPr>
          <p:spPr bwMode="auto">
            <a:xfrm>
              <a:off x="2475397" y="1870959"/>
              <a:ext cx="1520485" cy="1781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83" y="4829"/>
                  </a:moveTo>
                  <a:lnTo>
                    <a:pt x="19634" y="5447"/>
                  </a:lnTo>
                  <a:lnTo>
                    <a:pt x="20041" y="6085"/>
                  </a:lnTo>
                  <a:lnTo>
                    <a:pt x="20218" y="6498"/>
                  </a:lnTo>
                  <a:lnTo>
                    <a:pt x="20596" y="6878"/>
                  </a:lnTo>
                  <a:lnTo>
                    <a:pt x="20766" y="7205"/>
                  </a:lnTo>
                  <a:lnTo>
                    <a:pt x="20545" y="7508"/>
                  </a:lnTo>
                  <a:lnTo>
                    <a:pt x="20417" y="7944"/>
                  </a:lnTo>
                  <a:lnTo>
                    <a:pt x="20506" y="8319"/>
                  </a:lnTo>
                  <a:lnTo>
                    <a:pt x="20620" y="8734"/>
                  </a:lnTo>
                  <a:lnTo>
                    <a:pt x="20624" y="9327"/>
                  </a:lnTo>
                  <a:lnTo>
                    <a:pt x="20515" y="9743"/>
                  </a:lnTo>
                  <a:lnTo>
                    <a:pt x="20507" y="10127"/>
                  </a:lnTo>
                  <a:lnTo>
                    <a:pt x="20751" y="10556"/>
                  </a:lnTo>
                  <a:lnTo>
                    <a:pt x="21004" y="11035"/>
                  </a:lnTo>
                  <a:lnTo>
                    <a:pt x="21088" y="11409"/>
                  </a:lnTo>
                  <a:lnTo>
                    <a:pt x="21068" y="11944"/>
                  </a:lnTo>
                  <a:lnTo>
                    <a:pt x="20888" y="12402"/>
                  </a:lnTo>
                  <a:lnTo>
                    <a:pt x="20712" y="12862"/>
                  </a:lnTo>
                  <a:lnTo>
                    <a:pt x="20410" y="13288"/>
                  </a:lnTo>
                  <a:lnTo>
                    <a:pt x="20499" y="13717"/>
                  </a:lnTo>
                  <a:lnTo>
                    <a:pt x="20833" y="14090"/>
                  </a:lnTo>
                  <a:lnTo>
                    <a:pt x="21202" y="14335"/>
                  </a:lnTo>
                  <a:lnTo>
                    <a:pt x="21358" y="14727"/>
                  </a:lnTo>
                  <a:lnTo>
                    <a:pt x="21264" y="15098"/>
                  </a:lnTo>
                  <a:lnTo>
                    <a:pt x="20964" y="15355"/>
                  </a:lnTo>
                  <a:lnTo>
                    <a:pt x="20777" y="15743"/>
                  </a:lnTo>
                  <a:lnTo>
                    <a:pt x="20525" y="16060"/>
                  </a:lnTo>
                  <a:lnTo>
                    <a:pt x="20337" y="16460"/>
                  </a:lnTo>
                  <a:lnTo>
                    <a:pt x="20317" y="17031"/>
                  </a:lnTo>
                  <a:lnTo>
                    <a:pt x="20559" y="17533"/>
                  </a:lnTo>
                  <a:lnTo>
                    <a:pt x="20930" y="17855"/>
                  </a:lnTo>
                  <a:lnTo>
                    <a:pt x="21352" y="18012"/>
                  </a:lnTo>
                  <a:lnTo>
                    <a:pt x="21600" y="18333"/>
                  </a:lnTo>
                  <a:lnTo>
                    <a:pt x="21572" y="18752"/>
                  </a:lnTo>
                  <a:lnTo>
                    <a:pt x="21173" y="19087"/>
                  </a:lnTo>
                  <a:lnTo>
                    <a:pt x="20787" y="19439"/>
                  </a:lnTo>
                  <a:lnTo>
                    <a:pt x="20534" y="19690"/>
                  </a:lnTo>
                  <a:lnTo>
                    <a:pt x="20339" y="20118"/>
                  </a:lnTo>
                  <a:lnTo>
                    <a:pt x="20101" y="20520"/>
                  </a:lnTo>
                  <a:lnTo>
                    <a:pt x="19578" y="20655"/>
                  </a:lnTo>
                  <a:lnTo>
                    <a:pt x="18965" y="20768"/>
                  </a:lnTo>
                  <a:lnTo>
                    <a:pt x="18510" y="20803"/>
                  </a:lnTo>
                  <a:lnTo>
                    <a:pt x="18197" y="20951"/>
                  </a:lnTo>
                  <a:lnTo>
                    <a:pt x="17791" y="20609"/>
                  </a:lnTo>
                  <a:lnTo>
                    <a:pt x="17425" y="20380"/>
                  </a:lnTo>
                  <a:cubicBezTo>
                    <a:pt x="17249" y="20369"/>
                    <a:pt x="17073" y="20371"/>
                    <a:pt x="16898" y="20386"/>
                  </a:cubicBezTo>
                  <a:cubicBezTo>
                    <a:pt x="16693" y="20403"/>
                    <a:pt x="16490" y="20437"/>
                    <a:pt x="16293" y="20489"/>
                  </a:cubicBezTo>
                  <a:cubicBezTo>
                    <a:pt x="16095" y="20569"/>
                    <a:pt x="15865" y="20568"/>
                    <a:pt x="15669" y="20484"/>
                  </a:cubicBezTo>
                  <a:cubicBezTo>
                    <a:pt x="15394" y="20366"/>
                    <a:pt x="15234" y="20114"/>
                    <a:pt x="15270" y="19854"/>
                  </a:cubicBezTo>
                  <a:lnTo>
                    <a:pt x="14981" y="19593"/>
                  </a:lnTo>
                  <a:lnTo>
                    <a:pt x="14515" y="19861"/>
                  </a:lnTo>
                  <a:lnTo>
                    <a:pt x="14488" y="20466"/>
                  </a:lnTo>
                  <a:lnTo>
                    <a:pt x="14185" y="20787"/>
                  </a:lnTo>
                  <a:lnTo>
                    <a:pt x="13691" y="20610"/>
                  </a:lnTo>
                  <a:lnTo>
                    <a:pt x="13332" y="20408"/>
                  </a:lnTo>
                  <a:lnTo>
                    <a:pt x="12874" y="20627"/>
                  </a:lnTo>
                  <a:lnTo>
                    <a:pt x="12425" y="20835"/>
                  </a:lnTo>
                  <a:lnTo>
                    <a:pt x="11965" y="20844"/>
                  </a:lnTo>
                  <a:lnTo>
                    <a:pt x="11507" y="20650"/>
                  </a:lnTo>
                  <a:lnTo>
                    <a:pt x="11079" y="20611"/>
                  </a:lnTo>
                  <a:lnTo>
                    <a:pt x="10762" y="20142"/>
                  </a:lnTo>
                  <a:lnTo>
                    <a:pt x="10921" y="19751"/>
                  </a:lnTo>
                  <a:lnTo>
                    <a:pt x="11322" y="19460"/>
                  </a:lnTo>
                  <a:lnTo>
                    <a:pt x="11556" y="19031"/>
                  </a:lnTo>
                  <a:lnTo>
                    <a:pt x="11615" y="18705"/>
                  </a:lnTo>
                  <a:lnTo>
                    <a:pt x="11602" y="18125"/>
                  </a:lnTo>
                  <a:lnTo>
                    <a:pt x="11867" y="17720"/>
                  </a:lnTo>
                  <a:lnTo>
                    <a:pt x="11661" y="17446"/>
                  </a:lnTo>
                  <a:cubicBezTo>
                    <a:pt x="11431" y="17349"/>
                    <a:pt x="11171" y="17314"/>
                    <a:pt x="10917" y="17346"/>
                  </a:cubicBezTo>
                  <a:cubicBezTo>
                    <a:pt x="10675" y="17376"/>
                    <a:pt x="10449" y="17466"/>
                    <a:pt x="10265" y="17604"/>
                  </a:cubicBezTo>
                  <a:lnTo>
                    <a:pt x="9542" y="17957"/>
                  </a:lnTo>
                  <a:cubicBezTo>
                    <a:pt x="9404" y="18076"/>
                    <a:pt x="9191" y="18106"/>
                    <a:pt x="9016" y="18030"/>
                  </a:cubicBezTo>
                  <a:cubicBezTo>
                    <a:pt x="8798" y="17936"/>
                    <a:pt x="8716" y="17710"/>
                    <a:pt x="8523" y="17584"/>
                  </a:cubicBezTo>
                  <a:cubicBezTo>
                    <a:pt x="8401" y="17504"/>
                    <a:pt x="8246" y="17471"/>
                    <a:pt x="8095" y="17492"/>
                  </a:cubicBezTo>
                  <a:lnTo>
                    <a:pt x="7627" y="17734"/>
                  </a:lnTo>
                  <a:lnTo>
                    <a:pt x="7195" y="18129"/>
                  </a:lnTo>
                  <a:lnTo>
                    <a:pt x="6753" y="18570"/>
                  </a:lnTo>
                  <a:lnTo>
                    <a:pt x="6594" y="19069"/>
                  </a:lnTo>
                  <a:lnTo>
                    <a:pt x="6363" y="19470"/>
                  </a:lnTo>
                  <a:lnTo>
                    <a:pt x="5921" y="19485"/>
                  </a:lnTo>
                  <a:lnTo>
                    <a:pt x="5414" y="19676"/>
                  </a:lnTo>
                  <a:lnTo>
                    <a:pt x="5102" y="19500"/>
                  </a:lnTo>
                  <a:lnTo>
                    <a:pt x="4750" y="19680"/>
                  </a:lnTo>
                  <a:lnTo>
                    <a:pt x="4269" y="20187"/>
                  </a:lnTo>
                  <a:lnTo>
                    <a:pt x="3938" y="20428"/>
                  </a:lnTo>
                  <a:lnTo>
                    <a:pt x="2998" y="20898"/>
                  </a:lnTo>
                  <a:lnTo>
                    <a:pt x="2534" y="21117"/>
                  </a:lnTo>
                  <a:lnTo>
                    <a:pt x="2273" y="21370"/>
                  </a:lnTo>
                  <a:lnTo>
                    <a:pt x="1921" y="21459"/>
                  </a:lnTo>
                  <a:lnTo>
                    <a:pt x="1456" y="21536"/>
                  </a:lnTo>
                  <a:lnTo>
                    <a:pt x="1071" y="21600"/>
                  </a:lnTo>
                  <a:lnTo>
                    <a:pt x="462" y="20977"/>
                  </a:lnTo>
                  <a:lnTo>
                    <a:pt x="236" y="20399"/>
                  </a:lnTo>
                  <a:lnTo>
                    <a:pt x="704" y="19975"/>
                  </a:lnTo>
                  <a:lnTo>
                    <a:pt x="1280" y="19541"/>
                  </a:lnTo>
                  <a:lnTo>
                    <a:pt x="1458" y="19263"/>
                  </a:lnTo>
                  <a:lnTo>
                    <a:pt x="906" y="18633"/>
                  </a:lnTo>
                  <a:lnTo>
                    <a:pt x="986" y="17988"/>
                  </a:lnTo>
                  <a:lnTo>
                    <a:pt x="751" y="17746"/>
                  </a:lnTo>
                  <a:lnTo>
                    <a:pt x="314" y="17679"/>
                  </a:lnTo>
                  <a:lnTo>
                    <a:pt x="0" y="17337"/>
                  </a:lnTo>
                  <a:lnTo>
                    <a:pt x="63" y="16822"/>
                  </a:lnTo>
                  <a:lnTo>
                    <a:pt x="465" y="16641"/>
                  </a:lnTo>
                  <a:lnTo>
                    <a:pt x="705" y="16370"/>
                  </a:lnTo>
                  <a:lnTo>
                    <a:pt x="458" y="15772"/>
                  </a:lnTo>
                  <a:lnTo>
                    <a:pt x="1136" y="15380"/>
                  </a:lnTo>
                  <a:lnTo>
                    <a:pt x="1643" y="14885"/>
                  </a:lnTo>
                  <a:lnTo>
                    <a:pt x="2209" y="14666"/>
                  </a:lnTo>
                  <a:lnTo>
                    <a:pt x="2772" y="14515"/>
                  </a:lnTo>
                  <a:lnTo>
                    <a:pt x="3232" y="14469"/>
                  </a:lnTo>
                  <a:lnTo>
                    <a:pt x="3617" y="14237"/>
                  </a:lnTo>
                  <a:lnTo>
                    <a:pt x="4114" y="14235"/>
                  </a:lnTo>
                  <a:lnTo>
                    <a:pt x="4320" y="13766"/>
                  </a:lnTo>
                  <a:lnTo>
                    <a:pt x="4695" y="13415"/>
                  </a:lnTo>
                  <a:lnTo>
                    <a:pt x="5171" y="13204"/>
                  </a:lnTo>
                  <a:lnTo>
                    <a:pt x="5381" y="12939"/>
                  </a:lnTo>
                  <a:lnTo>
                    <a:pt x="5283" y="12498"/>
                  </a:lnTo>
                  <a:lnTo>
                    <a:pt x="5414" y="12074"/>
                  </a:lnTo>
                  <a:lnTo>
                    <a:pt x="5877" y="11735"/>
                  </a:lnTo>
                  <a:lnTo>
                    <a:pt x="5859" y="11135"/>
                  </a:lnTo>
                  <a:lnTo>
                    <a:pt x="5733" y="10874"/>
                  </a:lnTo>
                  <a:lnTo>
                    <a:pt x="5334" y="10851"/>
                  </a:lnTo>
                  <a:lnTo>
                    <a:pt x="4834" y="10717"/>
                  </a:lnTo>
                  <a:lnTo>
                    <a:pt x="5126" y="9781"/>
                  </a:lnTo>
                  <a:lnTo>
                    <a:pt x="4919" y="9492"/>
                  </a:lnTo>
                  <a:lnTo>
                    <a:pt x="4254" y="9131"/>
                  </a:lnTo>
                  <a:lnTo>
                    <a:pt x="4031" y="8913"/>
                  </a:lnTo>
                  <a:lnTo>
                    <a:pt x="3987" y="8355"/>
                  </a:lnTo>
                  <a:lnTo>
                    <a:pt x="4491" y="8107"/>
                  </a:lnTo>
                  <a:lnTo>
                    <a:pt x="4808" y="7794"/>
                  </a:lnTo>
                  <a:lnTo>
                    <a:pt x="4791" y="7341"/>
                  </a:lnTo>
                  <a:lnTo>
                    <a:pt x="5100" y="6808"/>
                  </a:lnTo>
                  <a:lnTo>
                    <a:pt x="5602" y="6668"/>
                  </a:lnTo>
                  <a:lnTo>
                    <a:pt x="6163" y="6827"/>
                  </a:lnTo>
                  <a:lnTo>
                    <a:pt x="7167" y="7284"/>
                  </a:lnTo>
                  <a:lnTo>
                    <a:pt x="7595" y="7680"/>
                  </a:lnTo>
                  <a:lnTo>
                    <a:pt x="7865" y="7815"/>
                  </a:lnTo>
                  <a:lnTo>
                    <a:pt x="8070" y="7603"/>
                  </a:lnTo>
                  <a:lnTo>
                    <a:pt x="8115" y="7173"/>
                  </a:lnTo>
                  <a:lnTo>
                    <a:pt x="8372" y="6911"/>
                  </a:lnTo>
                  <a:lnTo>
                    <a:pt x="8464" y="6513"/>
                  </a:lnTo>
                  <a:lnTo>
                    <a:pt x="8248" y="6073"/>
                  </a:lnTo>
                  <a:lnTo>
                    <a:pt x="8556" y="5624"/>
                  </a:lnTo>
                  <a:lnTo>
                    <a:pt x="9124" y="5641"/>
                  </a:lnTo>
                  <a:lnTo>
                    <a:pt x="9640" y="5594"/>
                  </a:lnTo>
                  <a:lnTo>
                    <a:pt x="9848" y="5196"/>
                  </a:lnTo>
                  <a:lnTo>
                    <a:pt x="9943" y="4625"/>
                  </a:lnTo>
                  <a:lnTo>
                    <a:pt x="9776" y="4269"/>
                  </a:lnTo>
                  <a:lnTo>
                    <a:pt x="9324" y="4196"/>
                  </a:lnTo>
                  <a:lnTo>
                    <a:pt x="9077" y="3837"/>
                  </a:lnTo>
                  <a:lnTo>
                    <a:pt x="9214" y="3472"/>
                  </a:lnTo>
                  <a:lnTo>
                    <a:pt x="9729" y="3313"/>
                  </a:lnTo>
                  <a:lnTo>
                    <a:pt x="9998" y="3075"/>
                  </a:lnTo>
                  <a:lnTo>
                    <a:pt x="10088" y="2429"/>
                  </a:lnTo>
                  <a:lnTo>
                    <a:pt x="10389" y="1707"/>
                  </a:lnTo>
                  <a:lnTo>
                    <a:pt x="10278" y="609"/>
                  </a:lnTo>
                  <a:lnTo>
                    <a:pt x="10953" y="504"/>
                  </a:lnTo>
                  <a:lnTo>
                    <a:pt x="11699" y="452"/>
                  </a:lnTo>
                  <a:lnTo>
                    <a:pt x="12221" y="517"/>
                  </a:lnTo>
                  <a:lnTo>
                    <a:pt x="12757" y="705"/>
                  </a:lnTo>
                  <a:lnTo>
                    <a:pt x="13160" y="815"/>
                  </a:lnTo>
                  <a:lnTo>
                    <a:pt x="13496" y="555"/>
                  </a:lnTo>
                  <a:lnTo>
                    <a:pt x="13776" y="223"/>
                  </a:lnTo>
                  <a:lnTo>
                    <a:pt x="14459" y="0"/>
                  </a:lnTo>
                  <a:lnTo>
                    <a:pt x="14740" y="228"/>
                  </a:lnTo>
                  <a:lnTo>
                    <a:pt x="14561" y="534"/>
                  </a:lnTo>
                  <a:lnTo>
                    <a:pt x="14653" y="802"/>
                  </a:lnTo>
                  <a:lnTo>
                    <a:pt x="14921" y="982"/>
                  </a:lnTo>
                  <a:lnTo>
                    <a:pt x="15088" y="1217"/>
                  </a:lnTo>
                  <a:lnTo>
                    <a:pt x="14976" y="1546"/>
                  </a:lnTo>
                  <a:lnTo>
                    <a:pt x="14960" y="1841"/>
                  </a:lnTo>
                  <a:lnTo>
                    <a:pt x="15194" y="2105"/>
                  </a:lnTo>
                  <a:lnTo>
                    <a:pt x="15431" y="2349"/>
                  </a:lnTo>
                  <a:lnTo>
                    <a:pt x="15864" y="2520"/>
                  </a:lnTo>
                  <a:lnTo>
                    <a:pt x="16277" y="2700"/>
                  </a:lnTo>
                  <a:lnTo>
                    <a:pt x="16727" y="2794"/>
                  </a:lnTo>
                  <a:lnTo>
                    <a:pt x="17138" y="2878"/>
                  </a:lnTo>
                  <a:lnTo>
                    <a:pt x="17543" y="2990"/>
                  </a:lnTo>
                  <a:lnTo>
                    <a:pt x="17915" y="3041"/>
                  </a:lnTo>
                  <a:lnTo>
                    <a:pt x="18176" y="3168"/>
                  </a:lnTo>
                  <a:lnTo>
                    <a:pt x="18398" y="3474"/>
                  </a:lnTo>
                  <a:lnTo>
                    <a:pt x="18625" y="3869"/>
                  </a:lnTo>
                  <a:lnTo>
                    <a:pt x="18891" y="4291"/>
                  </a:lnTo>
                  <a:lnTo>
                    <a:pt x="19283" y="482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60" name="AutoShape 25">
              <a:extLst>
                <a:ext uri="{FF2B5EF4-FFF2-40B4-BE49-F238E27FC236}">
                  <a16:creationId xmlns:a16="http://schemas.microsoft.com/office/drawing/2014/main" id="{94A71116-E5BE-4407-A221-4790E27B57E3}"/>
                </a:ext>
              </a:extLst>
            </p:cNvPr>
            <p:cNvSpPr>
              <a:spLocks/>
            </p:cNvSpPr>
            <p:nvPr/>
          </p:nvSpPr>
          <p:spPr bwMode="auto">
            <a:xfrm>
              <a:off x="1805882" y="3293266"/>
              <a:ext cx="2061366" cy="1664937"/>
            </a:xfrm>
            <a:custGeom>
              <a:avLst/>
              <a:gdLst>
                <a:gd name="T0" fmla="+- 0 10810 21"/>
                <a:gd name="T1" fmla="*/ T0 w 21579"/>
                <a:gd name="T2" fmla="*/ 10800 h 21600"/>
                <a:gd name="T3" fmla="+- 0 10810 21"/>
                <a:gd name="T4" fmla="*/ T3 w 21579"/>
                <a:gd name="T5" fmla="*/ 10800 h 21600"/>
                <a:gd name="T6" fmla="+- 0 10810 21"/>
                <a:gd name="T7" fmla="*/ T6 w 21579"/>
                <a:gd name="T8" fmla="*/ 10800 h 21600"/>
                <a:gd name="T9" fmla="+- 0 10810 21"/>
                <a:gd name="T10" fmla="*/ T9 w 21579"/>
                <a:gd name="T11" fmla="*/ 10800 h 21600"/>
              </a:gdLst>
              <a:ahLst/>
              <a:cxnLst>
                <a:cxn ang="0">
                  <a:pos x="T1" y="T2"/>
                </a:cxn>
                <a:cxn ang="0">
                  <a:pos x="T4" y="T5"/>
                </a:cxn>
                <a:cxn ang="0">
                  <a:pos x="T7" y="T8"/>
                </a:cxn>
                <a:cxn ang="0">
                  <a:pos x="T10" y="T11"/>
                </a:cxn>
              </a:cxnLst>
              <a:rect l="0" t="0" r="r" b="b"/>
              <a:pathLst>
                <a:path w="21579" h="21600">
                  <a:moveTo>
                    <a:pt x="19350" y="5309"/>
                  </a:moveTo>
                  <a:lnTo>
                    <a:pt x="19429" y="7146"/>
                  </a:lnTo>
                  <a:lnTo>
                    <a:pt x="19505" y="7502"/>
                  </a:lnTo>
                  <a:lnTo>
                    <a:pt x="20058" y="7785"/>
                  </a:lnTo>
                  <a:lnTo>
                    <a:pt x="20587" y="7832"/>
                  </a:lnTo>
                  <a:lnTo>
                    <a:pt x="20842" y="8284"/>
                  </a:lnTo>
                  <a:lnTo>
                    <a:pt x="20917" y="8800"/>
                  </a:lnTo>
                  <a:lnTo>
                    <a:pt x="21195" y="9283"/>
                  </a:lnTo>
                  <a:lnTo>
                    <a:pt x="21519" y="9802"/>
                  </a:lnTo>
                  <a:lnTo>
                    <a:pt x="21579" y="10333"/>
                  </a:lnTo>
                  <a:lnTo>
                    <a:pt x="21509" y="10919"/>
                  </a:lnTo>
                  <a:lnTo>
                    <a:pt x="21402" y="11517"/>
                  </a:lnTo>
                  <a:lnTo>
                    <a:pt x="21193" y="12105"/>
                  </a:lnTo>
                  <a:lnTo>
                    <a:pt x="21046" y="12811"/>
                  </a:lnTo>
                  <a:lnTo>
                    <a:pt x="21120" y="13439"/>
                  </a:lnTo>
                  <a:lnTo>
                    <a:pt x="21115" y="13974"/>
                  </a:lnTo>
                  <a:lnTo>
                    <a:pt x="21014" y="14337"/>
                  </a:lnTo>
                  <a:lnTo>
                    <a:pt x="20755" y="14693"/>
                  </a:lnTo>
                  <a:lnTo>
                    <a:pt x="20364" y="14985"/>
                  </a:lnTo>
                  <a:lnTo>
                    <a:pt x="20074" y="15229"/>
                  </a:lnTo>
                  <a:lnTo>
                    <a:pt x="20028" y="15656"/>
                  </a:lnTo>
                  <a:lnTo>
                    <a:pt x="20081" y="16431"/>
                  </a:lnTo>
                  <a:lnTo>
                    <a:pt x="19968" y="17259"/>
                  </a:lnTo>
                  <a:lnTo>
                    <a:pt x="19717" y="18062"/>
                  </a:lnTo>
                  <a:lnTo>
                    <a:pt x="19482" y="18477"/>
                  </a:lnTo>
                  <a:lnTo>
                    <a:pt x="19185" y="18616"/>
                  </a:lnTo>
                  <a:lnTo>
                    <a:pt x="18876" y="18768"/>
                  </a:lnTo>
                  <a:cubicBezTo>
                    <a:pt x="18730" y="18785"/>
                    <a:pt x="18584" y="18788"/>
                    <a:pt x="18438" y="18775"/>
                  </a:cubicBezTo>
                  <a:cubicBezTo>
                    <a:pt x="18284" y="18762"/>
                    <a:pt x="18131" y="18733"/>
                    <a:pt x="17981" y="18687"/>
                  </a:cubicBezTo>
                  <a:lnTo>
                    <a:pt x="17504" y="18864"/>
                  </a:lnTo>
                  <a:lnTo>
                    <a:pt x="17075" y="18948"/>
                  </a:lnTo>
                  <a:lnTo>
                    <a:pt x="16697" y="18801"/>
                  </a:lnTo>
                  <a:lnTo>
                    <a:pt x="16113" y="18701"/>
                  </a:lnTo>
                  <a:lnTo>
                    <a:pt x="15633" y="18601"/>
                  </a:lnTo>
                  <a:lnTo>
                    <a:pt x="15155" y="18709"/>
                  </a:lnTo>
                  <a:lnTo>
                    <a:pt x="14643" y="18981"/>
                  </a:lnTo>
                  <a:lnTo>
                    <a:pt x="14424" y="19102"/>
                  </a:lnTo>
                  <a:lnTo>
                    <a:pt x="13785" y="19024"/>
                  </a:lnTo>
                  <a:cubicBezTo>
                    <a:pt x="13619" y="19085"/>
                    <a:pt x="13445" y="19106"/>
                    <a:pt x="13273" y="19087"/>
                  </a:cubicBezTo>
                  <a:cubicBezTo>
                    <a:pt x="13098" y="19066"/>
                    <a:pt x="12928" y="19005"/>
                    <a:pt x="12772" y="18904"/>
                  </a:cubicBezTo>
                  <a:cubicBezTo>
                    <a:pt x="12642" y="18804"/>
                    <a:pt x="12496" y="18738"/>
                    <a:pt x="12345" y="18710"/>
                  </a:cubicBezTo>
                  <a:cubicBezTo>
                    <a:pt x="12142" y="18673"/>
                    <a:pt x="11935" y="18705"/>
                    <a:pt x="11746" y="18802"/>
                  </a:cubicBezTo>
                  <a:lnTo>
                    <a:pt x="11389" y="18865"/>
                  </a:lnTo>
                  <a:lnTo>
                    <a:pt x="10724" y="19179"/>
                  </a:lnTo>
                  <a:lnTo>
                    <a:pt x="10379" y="19567"/>
                  </a:lnTo>
                  <a:lnTo>
                    <a:pt x="10135" y="19885"/>
                  </a:lnTo>
                  <a:lnTo>
                    <a:pt x="9724" y="19807"/>
                  </a:lnTo>
                  <a:lnTo>
                    <a:pt x="9159" y="19715"/>
                  </a:lnTo>
                  <a:lnTo>
                    <a:pt x="8815" y="19969"/>
                  </a:lnTo>
                  <a:lnTo>
                    <a:pt x="8583" y="20442"/>
                  </a:lnTo>
                  <a:lnTo>
                    <a:pt x="8366" y="20871"/>
                  </a:lnTo>
                  <a:lnTo>
                    <a:pt x="8153" y="21135"/>
                  </a:lnTo>
                  <a:lnTo>
                    <a:pt x="7669" y="21600"/>
                  </a:lnTo>
                  <a:lnTo>
                    <a:pt x="7363" y="20799"/>
                  </a:lnTo>
                  <a:lnTo>
                    <a:pt x="7065" y="20368"/>
                  </a:lnTo>
                  <a:lnTo>
                    <a:pt x="6975" y="20027"/>
                  </a:lnTo>
                  <a:lnTo>
                    <a:pt x="6659" y="19851"/>
                  </a:lnTo>
                  <a:lnTo>
                    <a:pt x="6477" y="19601"/>
                  </a:lnTo>
                  <a:lnTo>
                    <a:pt x="6275" y="19069"/>
                  </a:lnTo>
                  <a:lnTo>
                    <a:pt x="6072" y="18990"/>
                  </a:lnTo>
                  <a:lnTo>
                    <a:pt x="5806" y="19134"/>
                  </a:lnTo>
                  <a:lnTo>
                    <a:pt x="5530" y="18925"/>
                  </a:lnTo>
                  <a:lnTo>
                    <a:pt x="5502" y="18517"/>
                  </a:lnTo>
                  <a:lnTo>
                    <a:pt x="5454" y="18081"/>
                  </a:lnTo>
                  <a:lnTo>
                    <a:pt x="5337" y="17608"/>
                  </a:lnTo>
                  <a:lnTo>
                    <a:pt x="5274" y="17275"/>
                  </a:lnTo>
                  <a:lnTo>
                    <a:pt x="5007" y="17317"/>
                  </a:lnTo>
                  <a:lnTo>
                    <a:pt x="4794" y="17541"/>
                  </a:lnTo>
                  <a:lnTo>
                    <a:pt x="4526" y="17492"/>
                  </a:lnTo>
                  <a:cubicBezTo>
                    <a:pt x="4455" y="17360"/>
                    <a:pt x="4336" y="17279"/>
                    <a:pt x="4208" y="17277"/>
                  </a:cubicBezTo>
                  <a:cubicBezTo>
                    <a:pt x="4088" y="17275"/>
                    <a:pt x="3975" y="17341"/>
                    <a:pt x="3901" y="17456"/>
                  </a:cubicBezTo>
                  <a:lnTo>
                    <a:pt x="3900" y="17836"/>
                  </a:lnTo>
                  <a:lnTo>
                    <a:pt x="3894" y="18393"/>
                  </a:lnTo>
                  <a:lnTo>
                    <a:pt x="3828" y="18731"/>
                  </a:lnTo>
                  <a:lnTo>
                    <a:pt x="3613" y="19032"/>
                  </a:lnTo>
                  <a:cubicBezTo>
                    <a:pt x="3568" y="19167"/>
                    <a:pt x="3545" y="19310"/>
                    <a:pt x="3544" y="19455"/>
                  </a:cubicBezTo>
                  <a:cubicBezTo>
                    <a:pt x="3543" y="19636"/>
                    <a:pt x="3577" y="19815"/>
                    <a:pt x="3644" y="19976"/>
                  </a:cubicBezTo>
                  <a:lnTo>
                    <a:pt x="3606" y="20328"/>
                  </a:lnTo>
                  <a:lnTo>
                    <a:pt x="3274" y="20433"/>
                  </a:lnTo>
                  <a:lnTo>
                    <a:pt x="2894" y="20379"/>
                  </a:lnTo>
                  <a:lnTo>
                    <a:pt x="2283" y="20270"/>
                  </a:lnTo>
                  <a:lnTo>
                    <a:pt x="1829" y="19990"/>
                  </a:lnTo>
                  <a:cubicBezTo>
                    <a:pt x="1700" y="19924"/>
                    <a:pt x="1566" y="19874"/>
                    <a:pt x="1429" y="19841"/>
                  </a:cubicBezTo>
                  <a:cubicBezTo>
                    <a:pt x="1250" y="19797"/>
                    <a:pt x="1067" y="19782"/>
                    <a:pt x="885" y="19795"/>
                  </a:cubicBezTo>
                  <a:cubicBezTo>
                    <a:pt x="779" y="19705"/>
                    <a:pt x="703" y="19570"/>
                    <a:pt x="670" y="19416"/>
                  </a:cubicBezTo>
                  <a:cubicBezTo>
                    <a:pt x="638" y="19263"/>
                    <a:pt x="650" y="19100"/>
                    <a:pt x="705" y="18957"/>
                  </a:cubicBezTo>
                  <a:lnTo>
                    <a:pt x="693" y="18567"/>
                  </a:lnTo>
                  <a:lnTo>
                    <a:pt x="715" y="18200"/>
                  </a:lnTo>
                  <a:lnTo>
                    <a:pt x="752" y="17719"/>
                  </a:lnTo>
                  <a:lnTo>
                    <a:pt x="654" y="17221"/>
                  </a:lnTo>
                  <a:lnTo>
                    <a:pt x="273" y="16756"/>
                  </a:lnTo>
                  <a:cubicBezTo>
                    <a:pt x="153" y="16638"/>
                    <a:pt x="66" y="16476"/>
                    <a:pt x="26" y="16293"/>
                  </a:cubicBezTo>
                  <a:cubicBezTo>
                    <a:pt x="-21" y="16081"/>
                    <a:pt x="-3" y="15857"/>
                    <a:pt x="70" y="15657"/>
                  </a:cubicBezTo>
                  <a:cubicBezTo>
                    <a:pt x="154" y="15425"/>
                    <a:pt x="304" y="15245"/>
                    <a:pt x="467" y="15092"/>
                  </a:cubicBezTo>
                  <a:cubicBezTo>
                    <a:pt x="635" y="14934"/>
                    <a:pt x="818" y="14803"/>
                    <a:pt x="1012" y="14701"/>
                  </a:cubicBezTo>
                  <a:cubicBezTo>
                    <a:pt x="1221" y="14550"/>
                    <a:pt x="1423" y="14385"/>
                    <a:pt x="1617" y="14208"/>
                  </a:cubicBezTo>
                  <a:cubicBezTo>
                    <a:pt x="1757" y="14080"/>
                    <a:pt x="1892" y="13947"/>
                    <a:pt x="2024" y="13807"/>
                  </a:cubicBezTo>
                  <a:lnTo>
                    <a:pt x="2235" y="13431"/>
                  </a:lnTo>
                  <a:lnTo>
                    <a:pt x="2587" y="12897"/>
                  </a:lnTo>
                  <a:lnTo>
                    <a:pt x="2811" y="12331"/>
                  </a:lnTo>
                  <a:lnTo>
                    <a:pt x="3209" y="12157"/>
                  </a:lnTo>
                  <a:lnTo>
                    <a:pt x="3579" y="11821"/>
                  </a:lnTo>
                  <a:lnTo>
                    <a:pt x="3959" y="11577"/>
                  </a:lnTo>
                  <a:lnTo>
                    <a:pt x="4509" y="11375"/>
                  </a:lnTo>
                  <a:lnTo>
                    <a:pt x="5111" y="11081"/>
                  </a:lnTo>
                  <a:lnTo>
                    <a:pt x="5729" y="10732"/>
                  </a:lnTo>
                  <a:lnTo>
                    <a:pt x="6207" y="10259"/>
                  </a:lnTo>
                  <a:lnTo>
                    <a:pt x="6278" y="9756"/>
                  </a:lnTo>
                  <a:lnTo>
                    <a:pt x="6724" y="9334"/>
                  </a:lnTo>
                  <a:lnTo>
                    <a:pt x="7188" y="9615"/>
                  </a:lnTo>
                  <a:lnTo>
                    <a:pt x="7106" y="9149"/>
                  </a:lnTo>
                  <a:lnTo>
                    <a:pt x="7263" y="8794"/>
                  </a:lnTo>
                  <a:lnTo>
                    <a:pt x="7708" y="8823"/>
                  </a:lnTo>
                  <a:lnTo>
                    <a:pt x="7943" y="8609"/>
                  </a:lnTo>
                  <a:lnTo>
                    <a:pt x="8452" y="7849"/>
                  </a:lnTo>
                  <a:lnTo>
                    <a:pt x="8606" y="7555"/>
                  </a:lnTo>
                  <a:lnTo>
                    <a:pt x="8312" y="7341"/>
                  </a:lnTo>
                  <a:lnTo>
                    <a:pt x="8015" y="6522"/>
                  </a:lnTo>
                  <a:lnTo>
                    <a:pt x="7656" y="6219"/>
                  </a:lnTo>
                  <a:lnTo>
                    <a:pt x="7568" y="5563"/>
                  </a:lnTo>
                  <a:lnTo>
                    <a:pt x="7728" y="5218"/>
                  </a:lnTo>
                  <a:lnTo>
                    <a:pt x="7856" y="4458"/>
                  </a:lnTo>
                  <a:lnTo>
                    <a:pt x="8192" y="4411"/>
                  </a:lnTo>
                  <a:lnTo>
                    <a:pt x="8618" y="4313"/>
                  </a:lnTo>
                  <a:lnTo>
                    <a:pt x="8812" y="4043"/>
                  </a:lnTo>
                  <a:lnTo>
                    <a:pt x="9263" y="3763"/>
                  </a:lnTo>
                  <a:lnTo>
                    <a:pt x="9818" y="3356"/>
                  </a:lnTo>
                  <a:lnTo>
                    <a:pt x="10198" y="2889"/>
                  </a:lnTo>
                  <a:lnTo>
                    <a:pt x="10428" y="2522"/>
                  </a:lnTo>
                  <a:lnTo>
                    <a:pt x="10829" y="2279"/>
                  </a:lnTo>
                  <a:lnTo>
                    <a:pt x="11013" y="2394"/>
                  </a:lnTo>
                  <a:lnTo>
                    <a:pt x="11303" y="2249"/>
                  </a:lnTo>
                  <a:lnTo>
                    <a:pt x="11641" y="2246"/>
                  </a:lnTo>
                  <a:lnTo>
                    <a:pt x="11826" y="1888"/>
                  </a:lnTo>
                  <a:lnTo>
                    <a:pt x="11921" y="1275"/>
                  </a:lnTo>
                  <a:lnTo>
                    <a:pt x="12340" y="737"/>
                  </a:lnTo>
                  <a:lnTo>
                    <a:pt x="12756" y="256"/>
                  </a:lnTo>
                  <a:lnTo>
                    <a:pt x="13202" y="71"/>
                  </a:lnTo>
                  <a:lnTo>
                    <a:pt x="13415" y="244"/>
                  </a:lnTo>
                  <a:lnTo>
                    <a:pt x="13624" y="548"/>
                  </a:lnTo>
                  <a:lnTo>
                    <a:pt x="13820" y="698"/>
                  </a:lnTo>
                  <a:lnTo>
                    <a:pt x="14210" y="511"/>
                  </a:lnTo>
                  <a:lnTo>
                    <a:pt x="14588" y="223"/>
                  </a:lnTo>
                  <a:lnTo>
                    <a:pt x="15058" y="3"/>
                  </a:lnTo>
                  <a:lnTo>
                    <a:pt x="15449" y="0"/>
                  </a:lnTo>
                  <a:lnTo>
                    <a:pt x="15730" y="103"/>
                  </a:lnTo>
                  <a:lnTo>
                    <a:pt x="15915" y="418"/>
                  </a:lnTo>
                  <a:lnTo>
                    <a:pt x="15923" y="680"/>
                  </a:lnTo>
                  <a:lnTo>
                    <a:pt x="15717" y="956"/>
                  </a:lnTo>
                  <a:lnTo>
                    <a:pt x="15655" y="1480"/>
                  </a:lnTo>
                  <a:lnTo>
                    <a:pt x="15638" y="1959"/>
                  </a:lnTo>
                  <a:lnTo>
                    <a:pt x="15565" y="2342"/>
                  </a:lnTo>
                  <a:lnTo>
                    <a:pt x="15345" y="2596"/>
                  </a:lnTo>
                  <a:lnTo>
                    <a:pt x="15161" y="2907"/>
                  </a:lnTo>
                  <a:lnTo>
                    <a:pt x="15111" y="3203"/>
                  </a:lnTo>
                  <a:lnTo>
                    <a:pt x="15295" y="3403"/>
                  </a:lnTo>
                  <a:lnTo>
                    <a:pt x="15534" y="3464"/>
                  </a:lnTo>
                  <a:lnTo>
                    <a:pt x="15800" y="3579"/>
                  </a:lnTo>
                  <a:lnTo>
                    <a:pt x="16025" y="3780"/>
                  </a:lnTo>
                  <a:lnTo>
                    <a:pt x="16325" y="3659"/>
                  </a:lnTo>
                  <a:lnTo>
                    <a:pt x="16598" y="3385"/>
                  </a:lnTo>
                  <a:lnTo>
                    <a:pt x="16908" y="3205"/>
                  </a:lnTo>
                  <a:lnTo>
                    <a:pt x="17119" y="3406"/>
                  </a:lnTo>
                  <a:lnTo>
                    <a:pt x="17338" y="3582"/>
                  </a:lnTo>
                  <a:lnTo>
                    <a:pt x="17571" y="3471"/>
                  </a:lnTo>
                  <a:lnTo>
                    <a:pt x="17580" y="3011"/>
                  </a:lnTo>
                  <a:lnTo>
                    <a:pt x="17611" y="2671"/>
                  </a:lnTo>
                  <a:lnTo>
                    <a:pt x="18108" y="2350"/>
                  </a:lnTo>
                  <a:lnTo>
                    <a:pt x="18387" y="2780"/>
                  </a:lnTo>
                  <a:lnTo>
                    <a:pt x="18441" y="3132"/>
                  </a:lnTo>
                  <a:lnTo>
                    <a:pt x="18656" y="3356"/>
                  </a:lnTo>
                  <a:lnTo>
                    <a:pt x="19016" y="3296"/>
                  </a:lnTo>
                  <a:lnTo>
                    <a:pt x="19526" y="3241"/>
                  </a:lnTo>
                  <a:lnTo>
                    <a:pt x="19833" y="3308"/>
                  </a:lnTo>
                  <a:lnTo>
                    <a:pt x="20128" y="3455"/>
                  </a:lnTo>
                  <a:lnTo>
                    <a:pt x="20422" y="3795"/>
                  </a:lnTo>
                  <a:lnTo>
                    <a:pt x="20557" y="3970"/>
                  </a:lnTo>
                  <a:lnTo>
                    <a:pt x="20355" y="4292"/>
                  </a:lnTo>
                  <a:lnTo>
                    <a:pt x="19968" y="4479"/>
                  </a:lnTo>
                  <a:lnTo>
                    <a:pt x="19691" y="4654"/>
                  </a:lnTo>
                  <a:lnTo>
                    <a:pt x="19482" y="4880"/>
                  </a:lnTo>
                  <a:lnTo>
                    <a:pt x="19350" y="530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61" name="AutoShape 26">
              <a:extLst>
                <a:ext uri="{FF2B5EF4-FFF2-40B4-BE49-F238E27FC236}">
                  <a16:creationId xmlns:a16="http://schemas.microsoft.com/office/drawing/2014/main" id="{DECAD46F-3696-4E48-9453-0DB90B63063C}"/>
                </a:ext>
              </a:extLst>
            </p:cNvPr>
            <p:cNvSpPr>
              <a:spLocks/>
            </p:cNvSpPr>
            <p:nvPr/>
          </p:nvSpPr>
          <p:spPr bwMode="auto">
            <a:xfrm>
              <a:off x="164639" y="3949877"/>
              <a:ext cx="1932239" cy="1678490"/>
            </a:xfrm>
            <a:custGeom>
              <a:avLst/>
              <a:gdLst>
                <a:gd name="T0" fmla="*/ 10800 w 21600"/>
                <a:gd name="T1" fmla="*/ 10778 h 21557"/>
                <a:gd name="T2" fmla="*/ 10800 w 21600"/>
                <a:gd name="T3" fmla="*/ 10778 h 21557"/>
                <a:gd name="T4" fmla="*/ 10800 w 21600"/>
                <a:gd name="T5" fmla="*/ 10778 h 21557"/>
                <a:gd name="T6" fmla="*/ 10800 w 21600"/>
                <a:gd name="T7" fmla="*/ 10778 h 21557"/>
              </a:gdLst>
              <a:ahLst/>
              <a:cxnLst>
                <a:cxn ang="0">
                  <a:pos x="T0" y="T1"/>
                </a:cxn>
                <a:cxn ang="0">
                  <a:pos x="T2" y="T3"/>
                </a:cxn>
                <a:cxn ang="0">
                  <a:pos x="T4" y="T5"/>
                </a:cxn>
                <a:cxn ang="0">
                  <a:pos x="T6" y="T7"/>
                </a:cxn>
              </a:cxnLst>
              <a:rect l="0" t="0" r="r" b="b"/>
              <a:pathLst>
                <a:path w="21600" h="21557">
                  <a:moveTo>
                    <a:pt x="12016" y="8210"/>
                  </a:moveTo>
                  <a:lnTo>
                    <a:pt x="12091" y="7762"/>
                  </a:lnTo>
                  <a:lnTo>
                    <a:pt x="12389" y="7506"/>
                  </a:lnTo>
                  <a:lnTo>
                    <a:pt x="12824" y="7423"/>
                  </a:lnTo>
                  <a:lnTo>
                    <a:pt x="13183" y="7516"/>
                  </a:lnTo>
                  <a:lnTo>
                    <a:pt x="13665" y="7663"/>
                  </a:lnTo>
                  <a:lnTo>
                    <a:pt x="14067" y="7429"/>
                  </a:lnTo>
                  <a:lnTo>
                    <a:pt x="14350" y="6985"/>
                  </a:lnTo>
                  <a:lnTo>
                    <a:pt x="14794" y="6513"/>
                  </a:lnTo>
                  <a:lnTo>
                    <a:pt x="15259" y="6361"/>
                  </a:lnTo>
                  <a:lnTo>
                    <a:pt x="15498" y="6539"/>
                  </a:lnTo>
                  <a:lnTo>
                    <a:pt x="15507" y="6921"/>
                  </a:lnTo>
                  <a:lnTo>
                    <a:pt x="15397" y="7241"/>
                  </a:lnTo>
                  <a:lnTo>
                    <a:pt x="15496" y="7598"/>
                  </a:lnTo>
                  <a:lnTo>
                    <a:pt x="15691" y="7869"/>
                  </a:lnTo>
                  <a:lnTo>
                    <a:pt x="15781" y="8123"/>
                  </a:lnTo>
                  <a:lnTo>
                    <a:pt x="15719" y="8433"/>
                  </a:lnTo>
                  <a:lnTo>
                    <a:pt x="15772" y="8775"/>
                  </a:lnTo>
                  <a:lnTo>
                    <a:pt x="16054" y="8860"/>
                  </a:lnTo>
                  <a:lnTo>
                    <a:pt x="16248" y="8570"/>
                  </a:lnTo>
                  <a:cubicBezTo>
                    <a:pt x="16273" y="8464"/>
                    <a:pt x="16329" y="8371"/>
                    <a:pt x="16406" y="8307"/>
                  </a:cubicBezTo>
                  <a:cubicBezTo>
                    <a:pt x="16508" y="8220"/>
                    <a:pt x="16639" y="8191"/>
                    <a:pt x="16762" y="8226"/>
                  </a:cubicBezTo>
                  <a:lnTo>
                    <a:pt x="17301" y="8273"/>
                  </a:lnTo>
                  <a:lnTo>
                    <a:pt x="17642" y="8185"/>
                  </a:lnTo>
                  <a:lnTo>
                    <a:pt x="17817" y="8013"/>
                  </a:lnTo>
                  <a:lnTo>
                    <a:pt x="17868" y="7718"/>
                  </a:lnTo>
                  <a:lnTo>
                    <a:pt x="17843" y="7357"/>
                  </a:lnTo>
                  <a:lnTo>
                    <a:pt x="18032" y="7207"/>
                  </a:lnTo>
                  <a:lnTo>
                    <a:pt x="18467" y="7351"/>
                  </a:lnTo>
                  <a:lnTo>
                    <a:pt x="18589" y="6979"/>
                  </a:lnTo>
                  <a:lnTo>
                    <a:pt x="19040" y="6510"/>
                  </a:lnTo>
                  <a:lnTo>
                    <a:pt x="19779" y="6043"/>
                  </a:lnTo>
                  <a:lnTo>
                    <a:pt x="20561" y="5400"/>
                  </a:lnTo>
                  <a:lnTo>
                    <a:pt x="20908" y="4848"/>
                  </a:lnTo>
                  <a:lnTo>
                    <a:pt x="21373" y="4098"/>
                  </a:lnTo>
                  <a:lnTo>
                    <a:pt x="21589" y="3418"/>
                  </a:lnTo>
                  <a:lnTo>
                    <a:pt x="21600" y="2705"/>
                  </a:lnTo>
                  <a:lnTo>
                    <a:pt x="21459" y="2065"/>
                  </a:lnTo>
                  <a:lnTo>
                    <a:pt x="21172" y="1710"/>
                  </a:lnTo>
                  <a:lnTo>
                    <a:pt x="20848" y="1462"/>
                  </a:lnTo>
                  <a:lnTo>
                    <a:pt x="20786" y="1225"/>
                  </a:lnTo>
                  <a:lnTo>
                    <a:pt x="20936" y="885"/>
                  </a:lnTo>
                  <a:lnTo>
                    <a:pt x="20908" y="438"/>
                  </a:lnTo>
                  <a:lnTo>
                    <a:pt x="20548" y="0"/>
                  </a:lnTo>
                  <a:lnTo>
                    <a:pt x="19937" y="341"/>
                  </a:lnTo>
                  <a:lnTo>
                    <a:pt x="19644" y="307"/>
                  </a:lnTo>
                  <a:lnTo>
                    <a:pt x="19409" y="391"/>
                  </a:lnTo>
                  <a:lnTo>
                    <a:pt x="19228" y="605"/>
                  </a:lnTo>
                  <a:lnTo>
                    <a:pt x="18587" y="1596"/>
                  </a:lnTo>
                  <a:lnTo>
                    <a:pt x="18602" y="2121"/>
                  </a:lnTo>
                  <a:lnTo>
                    <a:pt x="18932" y="2818"/>
                  </a:lnTo>
                  <a:lnTo>
                    <a:pt x="18736" y="2967"/>
                  </a:lnTo>
                  <a:lnTo>
                    <a:pt x="18533" y="2833"/>
                  </a:lnTo>
                  <a:lnTo>
                    <a:pt x="18378" y="2387"/>
                  </a:lnTo>
                  <a:lnTo>
                    <a:pt x="18005" y="2672"/>
                  </a:lnTo>
                  <a:lnTo>
                    <a:pt x="17729" y="2942"/>
                  </a:lnTo>
                  <a:lnTo>
                    <a:pt x="17510" y="3185"/>
                  </a:lnTo>
                  <a:lnTo>
                    <a:pt x="17231" y="3378"/>
                  </a:lnTo>
                  <a:lnTo>
                    <a:pt x="17005" y="3382"/>
                  </a:lnTo>
                  <a:lnTo>
                    <a:pt x="16933" y="2902"/>
                  </a:lnTo>
                  <a:lnTo>
                    <a:pt x="16814" y="2503"/>
                  </a:lnTo>
                  <a:lnTo>
                    <a:pt x="16748" y="2102"/>
                  </a:lnTo>
                  <a:lnTo>
                    <a:pt x="16477" y="1831"/>
                  </a:lnTo>
                  <a:lnTo>
                    <a:pt x="16056" y="1719"/>
                  </a:lnTo>
                  <a:lnTo>
                    <a:pt x="15774" y="1985"/>
                  </a:lnTo>
                  <a:lnTo>
                    <a:pt x="15512" y="2165"/>
                  </a:lnTo>
                  <a:lnTo>
                    <a:pt x="15259" y="2261"/>
                  </a:lnTo>
                  <a:lnTo>
                    <a:pt x="14915" y="2376"/>
                  </a:lnTo>
                  <a:lnTo>
                    <a:pt x="14699" y="2766"/>
                  </a:lnTo>
                  <a:lnTo>
                    <a:pt x="14426" y="2931"/>
                  </a:lnTo>
                  <a:lnTo>
                    <a:pt x="14307" y="2590"/>
                  </a:lnTo>
                  <a:lnTo>
                    <a:pt x="14286" y="2141"/>
                  </a:lnTo>
                  <a:lnTo>
                    <a:pt x="14197" y="1869"/>
                  </a:lnTo>
                  <a:lnTo>
                    <a:pt x="13867" y="1592"/>
                  </a:lnTo>
                  <a:lnTo>
                    <a:pt x="13546" y="1744"/>
                  </a:lnTo>
                  <a:lnTo>
                    <a:pt x="13265" y="1905"/>
                  </a:lnTo>
                  <a:lnTo>
                    <a:pt x="13041" y="2084"/>
                  </a:lnTo>
                  <a:lnTo>
                    <a:pt x="12853" y="2164"/>
                  </a:lnTo>
                  <a:lnTo>
                    <a:pt x="12783" y="1805"/>
                  </a:lnTo>
                  <a:lnTo>
                    <a:pt x="12534" y="1390"/>
                  </a:lnTo>
                  <a:lnTo>
                    <a:pt x="12081" y="1128"/>
                  </a:lnTo>
                  <a:lnTo>
                    <a:pt x="11748" y="1112"/>
                  </a:lnTo>
                  <a:lnTo>
                    <a:pt x="11433" y="1290"/>
                  </a:lnTo>
                  <a:lnTo>
                    <a:pt x="11155" y="1288"/>
                  </a:lnTo>
                  <a:lnTo>
                    <a:pt x="10956" y="1010"/>
                  </a:lnTo>
                  <a:lnTo>
                    <a:pt x="10466" y="1101"/>
                  </a:lnTo>
                  <a:lnTo>
                    <a:pt x="10272" y="1345"/>
                  </a:lnTo>
                  <a:lnTo>
                    <a:pt x="9992" y="1572"/>
                  </a:lnTo>
                  <a:lnTo>
                    <a:pt x="9645" y="1542"/>
                  </a:lnTo>
                  <a:lnTo>
                    <a:pt x="9278" y="1431"/>
                  </a:lnTo>
                  <a:lnTo>
                    <a:pt x="8784" y="1096"/>
                  </a:lnTo>
                  <a:lnTo>
                    <a:pt x="8576" y="990"/>
                  </a:lnTo>
                  <a:lnTo>
                    <a:pt x="8271" y="1565"/>
                  </a:lnTo>
                  <a:lnTo>
                    <a:pt x="7909" y="2321"/>
                  </a:lnTo>
                  <a:lnTo>
                    <a:pt x="7712" y="3041"/>
                  </a:lnTo>
                  <a:lnTo>
                    <a:pt x="7423" y="4058"/>
                  </a:lnTo>
                  <a:lnTo>
                    <a:pt x="7261" y="5085"/>
                  </a:lnTo>
                  <a:lnTo>
                    <a:pt x="7008" y="6019"/>
                  </a:lnTo>
                  <a:lnTo>
                    <a:pt x="6636" y="6961"/>
                  </a:lnTo>
                  <a:lnTo>
                    <a:pt x="6391" y="7620"/>
                  </a:lnTo>
                  <a:lnTo>
                    <a:pt x="6002" y="8463"/>
                  </a:lnTo>
                  <a:lnTo>
                    <a:pt x="5604" y="9177"/>
                  </a:lnTo>
                  <a:lnTo>
                    <a:pt x="5363" y="9915"/>
                  </a:lnTo>
                  <a:lnTo>
                    <a:pt x="5268" y="10449"/>
                  </a:lnTo>
                  <a:lnTo>
                    <a:pt x="5118" y="10760"/>
                  </a:lnTo>
                  <a:lnTo>
                    <a:pt x="4976" y="11177"/>
                  </a:lnTo>
                  <a:lnTo>
                    <a:pt x="4996" y="11692"/>
                  </a:lnTo>
                  <a:lnTo>
                    <a:pt x="5049" y="12030"/>
                  </a:lnTo>
                  <a:lnTo>
                    <a:pt x="4941" y="12411"/>
                  </a:lnTo>
                  <a:lnTo>
                    <a:pt x="4763" y="12823"/>
                  </a:lnTo>
                  <a:lnTo>
                    <a:pt x="4754" y="13156"/>
                  </a:lnTo>
                  <a:lnTo>
                    <a:pt x="4415" y="13502"/>
                  </a:lnTo>
                  <a:lnTo>
                    <a:pt x="4324" y="13750"/>
                  </a:lnTo>
                  <a:lnTo>
                    <a:pt x="4246" y="14074"/>
                  </a:lnTo>
                  <a:lnTo>
                    <a:pt x="4004" y="14150"/>
                  </a:lnTo>
                  <a:lnTo>
                    <a:pt x="3777" y="14227"/>
                  </a:lnTo>
                  <a:lnTo>
                    <a:pt x="3420" y="14529"/>
                  </a:lnTo>
                  <a:lnTo>
                    <a:pt x="3067" y="15089"/>
                  </a:lnTo>
                  <a:lnTo>
                    <a:pt x="2789" y="15566"/>
                  </a:lnTo>
                  <a:lnTo>
                    <a:pt x="2777" y="15879"/>
                  </a:lnTo>
                  <a:lnTo>
                    <a:pt x="3018" y="16143"/>
                  </a:lnTo>
                  <a:lnTo>
                    <a:pt x="3259" y="16532"/>
                  </a:lnTo>
                  <a:lnTo>
                    <a:pt x="3284" y="16851"/>
                  </a:lnTo>
                  <a:lnTo>
                    <a:pt x="2977" y="16895"/>
                  </a:lnTo>
                  <a:lnTo>
                    <a:pt x="2807" y="16591"/>
                  </a:lnTo>
                  <a:lnTo>
                    <a:pt x="2571" y="16305"/>
                  </a:lnTo>
                  <a:lnTo>
                    <a:pt x="2349" y="16290"/>
                  </a:lnTo>
                  <a:lnTo>
                    <a:pt x="2058" y="16591"/>
                  </a:lnTo>
                  <a:lnTo>
                    <a:pt x="1696" y="17000"/>
                  </a:lnTo>
                  <a:lnTo>
                    <a:pt x="1413" y="17296"/>
                  </a:lnTo>
                  <a:lnTo>
                    <a:pt x="1101" y="17520"/>
                  </a:lnTo>
                  <a:lnTo>
                    <a:pt x="681" y="17569"/>
                  </a:lnTo>
                  <a:lnTo>
                    <a:pt x="345" y="17574"/>
                  </a:lnTo>
                  <a:lnTo>
                    <a:pt x="0" y="17753"/>
                  </a:lnTo>
                  <a:lnTo>
                    <a:pt x="194" y="18016"/>
                  </a:lnTo>
                  <a:lnTo>
                    <a:pt x="459" y="18240"/>
                  </a:lnTo>
                  <a:lnTo>
                    <a:pt x="642" y="18479"/>
                  </a:lnTo>
                  <a:lnTo>
                    <a:pt x="774" y="18977"/>
                  </a:lnTo>
                  <a:lnTo>
                    <a:pt x="795" y="19457"/>
                  </a:lnTo>
                  <a:lnTo>
                    <a:pt x="1334" y="19654"/>
                  </a:lnTo>
                  <a:lnTo>
                    <a:pt x="1732" y="19471"/>
                  </a:lnTo>
                  <a:lnTo>
                    <a:pt x="2118" y="19224"/>
                  </a:lnTo>
                  <a:lnTo>
                    <a:pt x="2606" y="19259"/>
                  </a:lnTo>
                  <a:lnTo>
                    <a:pt x="3032" y="19403"/>
                  </a:lnTo>
                  <a:lnTo>
                    <a:pt x="3326" y="19703"/>
                  </a:lnTo>
                  <a:lnTo>
                    <a:pt x="3372" y="20098"/>
                  </a:lnTo>
                  <a:lnTo>
                    <a:pt x="3293" y="20592"/>
                  </a:lnTo>
                  <a:lnTo>
                    <a:pt x="3311" y="20957"/>
                  </a:lnTo>
                  <a:lnTo>
                    <a:pt x="3427" y="21373"/>
                  </a:lnTo>
                  <a:cubicBezTo>
                    <a:pt x="3482" y="21466"/>
                    <a:pt x="3568" y="21530"/>
                    <a:pt x="3664" y="21550"/>
                  </a:cubicBezTo>
                  <a:cubicBezTo>
                    <a:pt x="3905" y="21600"/>
                    <a:pt x="4129" y="21394"/>
                    <a:pt x="4139" y="21112"/>
                  </a:cubicBezTo>
                  <a:lnTo>
                    <a:pt x="4455" y="20862"/>
                  </a:lnTo>
                  <a:lnTo>
                    <a:pt x="4697" y="20642"/>
                  </a:lnTo>
                  <a:lnTo>
                    <a:pt x="4856" y="20051"/>
                  </a:lnTo>
                  <a:cubicBezTo>
                    <a:pt x="4805" y="19938"/>
                    <a:pt x="4802" y="19805"/>
                    <a:pt x="4847" y="19689"/>
                  </a:cubicBezTo>
                  <a:cubicBezTo>
                    <a:pt x="4906" y="19538"/>
                    <a:pt x="5035" y="19439"/>
                    <a:pt x="5179" y="19435"/>
                  </a:cubicBezTo>
                  <a:lnTo>
                    <a:pt x="5553" y="19324"/>
                  </a:lnTo>
                  <a:cubicBezTo>
                    <a:pt x="5713" y="19311"/>
                    <a:pt x="5873" y="19307"/>
                    <a:pt x="6034" y="19314"/>
                  </a:cubicBezTo>
                  <a:cubicBezTo>
                    <a:pt x="6198" y="19320"/>
                    <a:pt x="6361" y="19337"/>
                    <a:pt x="6523" y="19364"/>
                  </a:cubicBezTo>
                  <a:lnTo>
                    <a:pt x="6706" y="19166"/>
                  </a:lnTo>
                  <a:lnTo>
                    <a:pt x="6769" y="18834"/>
                  </a:lnTo>
                  <a:lnTo>
                    <a:pt x="6679" y="18296"/>
                  </a:lnTo>
                  <a:lnTo>
                    <a:pt x="6673" y="17759"/>
                  </a:lnTo>
                  <a:lnTo>
                    <a:pt x="6828" y="17500"/>
                  </a:lnTo>
                  <a:lnTo>
                    <a:pt x="7155" y="17299"/>
                  </a:lnTo>
                  <a:lnTo>
                    <a:pt x="7618" y="17153"/>
                  </a:lnTo>
                  <a:lnTo>
                    <a:pt x="7787" y="16804"/>
                  </a:lnTo>
                  <a:lnTo>
                    <a:pt x="7961" y="16307"/>
                  </a:lnTo>
                  <a:lnTo>
                    <a:pt x="8034" y="15847"/>
                  </a:lnTo>
                  <a:lnTo>
                    <a:pt x="8207" y="15426"/>
                  </a:lnTo>
                  <a:lnTo>
                    <a:pt x="8508" y="15088"/>
                  </a:lnTo>
                  <a:lnTo>
                    <a:pt x="8924" y="14976"/>
                  </a:lnTo>
                  <a:lnTo>
                    <a:pt x="9206" y="15152"/>
                  </a:lnTo>
                  <a:lnTo>
                    <a:pt x="9641" y="14986"/>
                  </a:lnTo>
                  <a:lnTo>
                    <a:pt x="9920" y="15082"/>
                  </a:lnTo>
                  <a:cubicBezTo>
                    <a:pt x="9989" y="15130"/>
                    <a:pt x="10063" y="15167"/>
                    <a:pt x="10140" y="15190"/>
                  </a:cubicBezTo>
                  <a:cubicBezTo>
                    <a:pt x="10312" y="15242"/>
                    <a:pt x="10493" y="15231"/>
                    <a:pt x="10658" y="15157"/>
                  </a:cubicBezTo>
                  <a:lnTo>
                    <a:pt x="10936" y="14928"/>
                  </a:lnTo>
                  <a:lnTo>
                    <a:pt x="10942" y="14621"/>
                  </a:lnTo>
                  <a:lnTo>
                    <a:pt x="10926" y="14139"/>
                  </a:lnTo>
                  <a:lnTo>
                    <a:pt x="11216" y="13958"/>
                  </a:lnTo>
                  <a:lnTo>
                    <a:pt x="11572" y="13887"/>
                  </a:lnTo>
                  <a:lnTo>
                    <a:pt x="11947" y="13689"/>
                  </a:lnTo>
                  <a:lnTo>
                    <a:pt x="12098" y="13356"/>
                  </a:lnTo>
                  <a:lnTo>
                    <a:pt x="12037" y="12877"/>
                  </a:lnTo>
                  <a:lnTo>
                    <a:pt x="11760" y="12519"/>
                  </a:lnTo>
                  <a:lnTo>
                    <a:pt x="11810" y="12161"/>
                  </a:lnTo>
                  <a:lnTo>
                    <a:pt x="11804" y="11775"/>
                  </a:lnTo>
                  <a:lnTo>
                    <a:pt x="11642" y="11480"/>
                  </a:lnTo>
                  <a:lnTo>
                    <a:pt x="11646" y="11159"/>
                  </a:lnTo>
                  <a:lnTo>
                    <a:pt x="11945" y="10920"/>
                  </a:lnTo>
                  <a:lnTo>
                    <a:pt x="12320" y="10797"/>
                  </a:lnTo>
                  <a:lnTo>
                    <a:pt x="12677" y="10614"/>
                  </a:lnTo>
                  <a:lnTo>
                    <a:pt x="12892" y="10288"/>
                  </a:lnTo>
                  <a:lnTo>
                    <a:pt x="12810" y="9801"/>
                  </a:lnTo>
                  <a:lnTo>
                    <a:pt x="12617" y="9493"/>
                  </a:lnTo>
                  <a:lnTo>
                    <a:pt x="12209" y="9365"/>
                  </a:lnTo>
                  <a:lnTo>
                    <a:pt x="12098" y="9010"/>
                  </a:lnTo>
                  <a:lnTo>
                    <a:pt x="12199" y="8619"/>
                  </a:lnTo>
                  <a:lnTo>
                    <a:pt x="12016" y="821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62" name="AutoShape 27">
              <a:extLst>
                <a:ext uri="{FF2B5EF4-FFF2-40B4-BE49-F238E27FC236}">
                  <a16:creationId xmlns:a16="http://schemas.microsoft.com/office/drawing/2014/main" id="{94330B82-40D5-4B34-945A-D8423C9F945D}"/>
                </a:ext>
              </a:extLst>
            </p:cNvPr>
            <p:cNvSpPr>
              <a:spLocks/>
            </p:cNvSpPr>
            <p:nvPr/>
          </p:nvSpPr>
          <p:spPr bwMode="auto">
            <a:xfrm>
              <a:off x="747163" y="4435956"/>
              <a:ext cx="1800093" cy="21228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302" y="6203"/>
                  </a:moveTo>
                  <a:lnTo>
                    <a:pt x="18001" y="6547"/>
                  </a:lnTo>
                  <a:lnTo>
                    <a:pt x="17875" y="7007"/>
                  </a:lnTo>
                  <a:lnTo>
                    <a:pt x="17910" y="7402"/>
                  </a:lnTo>
                  <a:lnTo>
                    <a:pt x="18240" y="7685"/>
                  </a:lnTo>
                  <a:lnTo>
                    <a:pt x="18529" y="7884"/>
                  </a:lnTo>
                  <a:lnTo>
                    <a:pt x="18748" y="8162"/>
                  </a:lnTo>
                  <a:lnTo>
                    <a:pt x="18734" y="8387"/>
                  </a:lnTo>
                  <a:lnTo>
                    <a:pt x="18579" y="8737"/>
                  </a:lnTo>
                  <a:lnTo>
                    <a:pt x="18505" y="8923"/>
                  </a:lnTo>
                  <a:lnTo>
                    <a:pt x="18203" y="9016"/>
                  </a:lnTo>
                  <a:lnTo>
                    <a:pt x="17934" y="9158"/>
                  </a:lnTo>
                  <a:lnTo>
                    <a:pt x="17702" y="9410"/>
                  </a:lnTo>
                  <a:lnTo>
                    <a:pt x="17312" y="9702"/>
                  </a:lnTo>
                  <a:lnTo>
                    <a:pt x="17031" y="9985"/>
                  </a:lnTo>
                  <a:lnTo>
                    <a:pt x="16808" y="10281"/>
                  </a:lnTo>
                  <a:lnTo>
                    <a:pt x="16620" y="10516"/>
                  </a:lnTo>
                  <a:lnTo>
                    <a:pt x="16344" y="10698"/>
                  </a:lnTo>
                  <a:lnTo>
                    <a:pt x="15907" y="10721"/>
                  </a:lnTo>
                  <a:lnTo>
                    <a:pt x="15520" y="10746"/>
                  </a:lnTo>
                  <a:lnTo>
                    <a:pt x="15214" y="10960"/>
                  </a:lnTo>
                  <a:lnTo>
                    <a:pt x="15118" y="11300"/>
                  </a:lnTo>
                  <a:cubicBezTo>
                    <a:pt x="15148" y="11423"/>
                    <a:pt x="15102" y="11551"/>
                    <a:pt x="14995" y="11639"/>
                  </a:cubicBezTo>
                  <a:cubicBezTo>
                    <a:pt x="14924" y="11698"/>
                    <a:pt x="14831" y="11734"/>
                    <a:pt x="14733" y="11741"/>
                  </a:cubicBezTo>
                  <a:lnTo>
                    <a:pt x="14383" y="11874"/>
                  </a:lnTo>
                  <a:lnTo>
                    <a:pt x="14208" y="12141"/>
                  </a:lnTo>
                  <a:cubicBezTo>
                    <a:pt x="14153" y="12228"/>
                    <a:pt x="14083" y="12307"/>
                    <a:pt x="14000" y="12376"/>
                  </a:cubicBezTo>
                  <a:cubicBezTo>
                    <a:pt x="13815" y="12531"/>
                    <a:pt x="13577" y="12628"/>
                    <a:pt x="13338" y="12716"/>
                  </a:cubicBezTo>
                  <a:cubicBezTo>
                    <a:pt x="13202" y="12766"/>
                    <a:pt x="13065" y="12814"/>
                    <a:pt x="12927" y="12859"/>
                  </a:cubicBezTo>
                  <a:lnTo>
                    <a:pt x="12468" y="13100"/>
                  </a:lnTo>
                  <a:lnTo>
                    <a:pt x="12275" y="13439"/>
                  </a:lnTo>
                  <a:lnTo>
                    <a:pt x="12228" y="13694"/>
                  </a:lnTo>
                  <a:cubicBezTo>
                    <a:pt x="12187" y="13765"/>
                    <a:pt x="12165" y="13843"/>
                    <a:pt x="12163" y="13922"/>
                  </a:cubicBezTo>
                  <a:cubicBezTo>
                    <a:pt x="12161" y="14034"/>
                    <a:pt x="12201" y="14143"/>
                    <a:pt x="12253" y="14246"/>
                  </a:cubicBezTo>
                  <a:cubicBezTo>
                    <a:pt x="12378" y="14492"/>
                    <a:pt x="12575" y="14706"/>
                    <a:pt x="12825" y="14868"/>
                  </a:cubicBezTo>
                  <a:lnTo>
                    <a:pt x="12985" y="15211"/>
                  </a:lnTo>
                  <a:lnTo>
                    <a:pt x="13180" y="15605"/>
                  </a:lnTo>
                  <a:lnTo>
                    <a:pt x="13231" y="16032"/>
                  </a:lnTo>
                  <a:lnTo>
                    <a:pt x="13350" y="16357"/>
                  </a:lnTo>
                  <a:lnTo>
                    <a:pt x="13585" y="16641"/>
                  </a:lnTo>
                  <a:cubicBezTo>
                    <a:pt x="13667" y="16705"/>
                    <a:pt x="13726" y="16787"/>
                    <a:pt x="13758" y="16878"/>
                  </a:cubicBezTo>
                  <a:cubicBezTo>
                    <a:pt x="13805" y="17014"/>
                    <a:pt x="13786" y="17160"/>
                    <a:pt x="13706" y="17284"/>
                  </a:cubicBezTo>
                  <a:cubicBezTo>
                    <a:pt x="13596" y="17393"/>
                    <a:pt x="13509" y="17517"/>
                    <a:pt x="13450" y="17650"/>
                  </a:cubicBezTo>
                  <a:cubicBezTo>
                    <a:pt x="13390" y="17785"/>
                    <a:pt x="13359" y="17928"/>
                    <a:pt x="13358" y="18072"/>
                  </a:cubicBezTo>
                  <a:lnTo>
                    <a:pt x="13696" y="18374"/>
                  </a:lnTo>
                  <a:lnTo>
                    <a:pt x="14195" y="18549"/>
                  </a:lnTo>
                  <a:cubicBezTo>
                    <a:pt x="14350" y="18578"/>
                    <a:pt x="14505" y="18608"/>
                    <a:pt x="14659" y="18639"/>
                  </a:cubicBezTo>
                  <a:cubicBezTo>
                    <a:pt x="14829" y="18672"/>
                    <a:pt x="14998" y="18706"/>
                    <a:pt x="15167" y="18740"/>
                  </a:cubicBezTo>
                  <a:lnTo>
                    <a:pt x="15167" y="19012"/>
                  </a:lnTo>
                  <a:lnTo>
                    <a:pt x="14955" y="19187"/>
                  </a:lnTo>
                  <a:lnTo>
                    <a:pt x="14638" y="19251"/>
                  </a:lnTo>
                  <a:lnTo>
                    <a:pt x="14784" y="19497"/>
                  </a:lnTo>
                  <a:lnTo>
                    <a:pt x="15170" y="19636"/>
                  </a:lnTo>
                  <a:lnTo>
                    <a:pt x="15285" y="19881"/>
                  </a:lnTo>
                  <a:cubicBezTo>
                    <a:pt x="15406" y="19864"/>
                    <a:pt x="15530" y="19892"/>
                    <a:pt x="15625" y="19959"/>
                  </a:cubicBezTo>
                  <a:cubicBezTo>
                    <a:pt x="15709" y="20019"/>
                    <a:pt x="15762" y="20103"/>
                    <a:pt x="15772" y="20196"/>
                  </a:cubicBezTo>
                  <a:lnTo>
                    <a:pt x="15635" y="20406"/>
                  </a:lnTo>
                  <a:lnTo>
                    <a:pt x="15377" y="20495"/>
                  </a:lnTo>
                  <a:lnTo>
                    <a:pt x="15036" y="20476"/>
                  </a:lnTo>
                  <a:lnTo>
                    <a:pt x="14703" y="20358"/>
                  </a:lnTo>
                  <a:lnTo>
                    <a:pt x="14538" y="20219"/>
                  </a:lnTo>
                  <a:lnTo>
                    <a:pt x="14329" y="20018"/>
                  </a:lnTo>
                  <a:lnTo>
                    <a:pt x="14114" y="19762"/>
                  </a:lnTo>
                  <a:lnTo>
                    <a:pt x="13743" y="19754"/>
                  </a:lnTo>
                  <a:lnTo>
                    <a:pt x="13291" y="19767"/>
                  </a:lnTo>
                  <a:lnTo>
                    <a:pt x="12906" y="19522"/>
                  </a:lnTo>
                  <a:lnTo>
                    <a:pt x="12697" y="19258"/>
                  </a:lnTo>
                  <a:lnTo>
                    <a:pt x="12494" y="18923"/>
                  </a:lnTo>
                  <a:lnTo>
                    <a:pt x="12258" y="18798"/>
                  </a:lnTo>
                  <a:cubicBezTo>
                    <a:pt x="12186" y="18821"/>
                    <a:pt x="12118" y="18850"/>
                    <a:pt x="12052" y="18884"/>
                  </a:cubicBezTo>
                  <a:cubicBezTo>
                    <a:pt x="11951" y="18937"/>
                    <a:pt x="11857" y="19003"/>
                    <a:pt x="11744" y="19035"/>
                  </a:cubicBezTo>
                  <a:cubicBezTo>
                    <a:pt x="11600" y="19075"/>
                    <a:pt x="11442" y="19057"/>
                    <a:pt x="11315" y="18986"/>
                  </a:cubicBezTo>
                  <a:lnTo>
                    <a:pt x="11031" y="19032"/>
                  </a:lnTo>
                  <a:lnTo>
                    <a:pt x="10785" y="19267"/>
                  </a:lnTo>
                  <a:lnTo>
                    <a:pt x="10605" y="19578"/>
                  </a:lnTo>
                  <a:lnTo>
                    <a:pt x="10315" y="19788"/>
                  </a:lnTo>
                  <a:lnTo>
                    <a:pt x="9983" y="19780"/>
                  </a:lnTo>
                  <a:lnTo>
                    <a:pt x="9763" y="20013"/>
                  </a:lnTo>
                  <a:cubicBezTo>
                    <a:pt x="9702" y="20062"/>
                    <a:pt x="9633" y="20103"/>
                    <a:pt x="9557" y="20135"/>
                  </a:cubicBezTo>
                  <a:cubicBezTo>
                    <a:pt x="9353" y="20222"/>
                    <a:pt x="9117" y="20236"/>
                    <a:pt x="8900" y="20175"/>
                  </a:cubicBezTo>
                  <a:lnTo>
                    <a:pt x="8525" y="20261"/>
                  </a:lnTo>
                  <a:lnTo>
                    <a:pt x="8304" y="20330"/>
                  </a:lnTo>
                  <a:lnTo>
                    <a:pt x="8034" y="20245"/>
                  </a:lnTo>
                  <a:lnTo>
                    <a:pt x="7186" y="20085"/>
                  </a:lnTo>
                  <a:lnTo>
                    <a:pt x="6472" y="20006"/>
                  </a:lnTo>
                  <a:lnTo>
                    <a:pt x="5903" y="20005"/>
                  </a:lnTo>
                  <a:lnTo>
                    <a:pt x="5619" y="19716"/>
                  </a:lnTo>
                  <a:lnTo>
                    <a:pt x="5340" y="19546"/>
                  </a:lnTo>
                  <a:cubicBezTo>
                    <a:pt x="5243" y="19554"/>
                    <a:pt x="5151" y="19588"/>
                    <a:pt x="5079" y="19644"/>
                  </a:cubicBezTo>
                  <a:cubicBezTo>
                    <a:pt x="4966" y="19731"/>
                    <a:pt x="4911" y="19861"/>
                    <a:pt x="4934" y="19989"/>
                  </a:cubicBezTo>
                  <a:lnTo>
                    <a:pt x="4692" y="20208"/>
                  </a:lnTo>
                  <a:lnTo>
                    <a:pt x="4432" y="20488"/>
                  </a:lnTo>
                  <a:lnTo>
                    <a:pt x="4424" y="20704"/>
                  </a:lnTo>
                  <a:lnTo>
                    <a:pt x="4592" y="20952"/>
                  </a:lnTo>
                  <a:cubicBezTo>
                    <a:pt x="4718" y="21019"/>
                    <a:pt x="4797" y="21134"/>
                    <a:pt x="4805" y="21260"/>
                  </a:cubicBezTo>
                  <a:cubicBezTo>
                    <a:pt x="4812" y="21359"/>
                    <a:pt x="4773" y="21457"/>
                    <a:pt x="4697" y="21532"/>
                  </a:cubicBezTo>
                  <a:lnTo>
                    <a:pt x="4347" y="21600"/>
                  </a:lnTo>
                  <a:lnTo>
                    <a:pt x="3944" y="21570"/>
                  </a:lnTo>
                  <a:lnTo>
                    <a:pt x="3651" y="21490"/>
                  </a:lnTo>
                  <a:lnTo>
                    <a:pt x="3176" y="21431"/>
                  </a:lnTo>
                  <a:lnTo>
                    <a:pt x="2892" y="21206"/>
                  </a:lnTo>
                  <a:lnTo>
                    <a:pt x="2589" y="21119"/>
                  </a:lnTo>
                  <a:lnTo>
                    <a:pt x="2285" y="21303"/>
                  </a:lnTo>
                  <a:lnTo>
                    <a:pt x="2017" y="21399"/>
                  </a:lnTo>
                  <a:lnTo>
                    <a:pt x="1748" y="21440"/>
                  </a:lnTo>
                  <a:lnTo>
                    <a:pt x="1453" y="21375"/>
                  </a:lnTo>
                  <a:lnTo>
                    <a:pt x="1054" y="21145"/>
                  </a:lnTo>
                  <a:lnTo>
                    <a:pt x="914" y="20888"/>
                  </a:lnTo>
                  <a:lnTo>
                    <a:pt x="946" y="20663"/>
                  </a:lnTo>
                  <a:lnTo>
                    <a:pt x="751" y="20277"/>
                  </a:lnTo>
                  <a:lnTo>
                    <a:pt x="571" y="19890"/>
                  </a:lnTo>
                  <a:lnTo>
                    <a:pt x="558" y="19466"/>
                  </a:lnTo>
                  <a:lnTo>
                    <a:pt x="827" y="19242"/>
                  </a:lnTo>
                  <a:lnTo>
                    <a:pt x="1096" y="18909"/>
                  </a:lnTo>
                  <a:lnTo>
                    <a:pt x="1305" y="18526"/>
                  </a:lnTo>
                  <a:lnTo>
                    <a:pt x="1523" y="18144"/>
                  </a:lnTo>
                  <a:lnTo>
                    <a:pt x="1685" y="17730"/>
                  </a:lnTo>
                  <a:lnTo>
                    <a:pt x="1936" y="17355"/>
                  </a:lnTo>
                  <a:lnTo>
                    <a:pt x="2309" y="17187"/>
                  </a:lnTo>
                  <a:lnTo>
                    <a:pt x="2504" y="17045"/>
                  </a:lnTo>
                  <a:lnTo>
                    <a:pt x="2471" y="16738"/>
                  </a:lnTo>
                  <a:lnTo>
                    <a:pt x="2351" y="16450"/>
                  </a:lnTo>
                  <a:lnTo>
                    <a:pt x="2705" y="15897"/>
                  </a:lnTo>
                  <a:lnTo>
                    <a:pt x="3012" y="15624"/>
                  </a:lnTo>
                  <a:lnTo>
                    <a:pt x="3378" y="15407"/>
                  </a:lnTo>
                  <a:lnTo>
                    <a:pt x="3751" y="15166"/>
                  </a:lnTo>
                  <a:lnTo>
                    <a:pt x="4136" y="14903"/>
                  </a:lnTo>
                  <a:lnTo>
                    <a:pt x="4199" y="14639"/>
                  </a:lnTo>
                  <a:lnTo>
                    <a:pt x="3826" y="14509"/>
                  </a:lnTo>
                  <a:lnTo>
                    <a:pt x="3513" y="14306"/>
                  </a:lnTo>
                  <a:lnTo>
                    <a:pt x="3349" y="14055"/>
                  </a:lnTo>
                  <a:lnTo>
                    <a:pt x="3157" y="13930"/>
                  </a:lnTo>
                  <a:lnTo>
                    <a:pt x="2806" y="13874"/>
                  </a:lnTo>
                  <a:lnTo>
                    <a:pt x="2403" y="13730"/>
                  </a:lnTo>
                  <a:lnTo>
                    <a:pt x="2071" y="13278"/>
                  </a:lnTo>
                  <a:lnTo>
                    <a:pt x="1762" y="13158"/>
                  </a:lnTo>
                  <a:cubicBezTo>
                    <a:pt x="1740" y="13060"/>
                    <a:pt x="1771" y="12959"/>
                    <a:pt x="1845" y="12881"/>
                  </a:cubicBezTo>
                  <a:cubicBezTo>
                    <a:pt x="1973" y="12748"/>
                    <a:pt x="2194" y="12711"/>
                    <a:pt x="2372" y="12793"/>
                  </a:cubicBezTo>
                  <a:cubicBezTo>
                    <a:pt x="2560" y="12833"/>
                    <a:pt x="2756" y="12840"/>
                    <a:pt x="2947" y="12815"/>
                  </a:cubicBezTo>
                  <a:cubicBezTo>
                    <a:pt x="3143" y="12789"/>
                    <a:pt x="3330" y="12729"/>
                    <a:pt x="3497" y="12639"/>
                  </a:cubicBezTo>
                  <a:lnTo>
                    <a:pt x="3637" y="12412"/>
                  </a:lnTo>
                  <a:lnTo>
                    <a:pt x="3271" y="12194"/>
                  </a:lnTo>
                  <a:lnTo>
                    <a:pt x="2879" y="11943"/>
                  </a:lnTo>
                  <a:lnTo>
                    <a:pt x="2643" y="11594"/>
                  </a:lnTo>
                  <a:lnTo>
                    <a:pt x="2482" y="11339"/>
                  </a:lnTo>
                  <a:lnTo>
                    <a:pt x="2061" y="11399"/>
                  </a:lnTo>
                  <a:lnTo>
                    <a:pt x="1516" y="11619"/>
                  </a:lnTo>
                  <a:lnTo>
                    <a:pt x="1308" y="11540"/>
                  </a:lnTo>
                  <a:lnTo>
                    <a:pt x="995" y="11369"/>
                  </a:lnTo>
                  <a:lnTo>
                    <a:pt x="613" y="11304"/>
                  </a:lnTo>
                  <a:lnTo>
                    <a:pt x="356" y="11149"/>
                  </a:lnTo>
                  <a:lnTo>
                    <a:pt x="295" y="10741"/>
                  </a:lnTo>
                  <a:lnTo>
                    <a:pt x="87" y="10497"/>
                  </a:lnTo>
                  <a:lnTo>
                    <a:pt x="0" y="10311"/>
                  </a:lnTo>
                  <a:lnTo>
                    <a:pt x="201" y="10106"/>
                  </a:lnTo>
                  <a:lnTo>
                    <a:pt x="211" y="9822"/>
                  </a:lnTo>
                  <a:lnTo>
                    <a:pt x="116" y="9336"/>
                  </a:lnTo>
                  <a:lnTo>
                    <a:pt x="151" y="9061"/>
                  </a:lnTo>
                  <a:lnTo>
                    <a:pt x="360" y="8807"/>
                  </a:lnTo>
                  <a:lnTo>
                    <a:pt x="885" y="8646"/>
                  </a:lnTo>
                  <a:lnTo>
                    <a:pt x="1126" y="8530"/>
                  </a:lnTo>
                  <a:lnTo>
                    <a:pt x="1445" y="8031"/>
                  </a:lnTo>
                  <a:lnTo>
                    <a:pt x="1580" y="7582"/>
                  </a:lnTo>
                  <a:lnTo>
                    <a:pt x="1785" y="7158"/>
                  </a:lnTo>
                  <a:lnTo>
                    <a:pt x="2225" y="6888"/>
                  </a:lnTo>
                  <a:lnTo>
                    <a:pt x="2665" y="6809"/>
                  </a:lnTo>
                  <a:lnTo>
                    <a:pt x="2902" y="6953"/>
                  </a:lnTo>
                  <a:lnTo>
                    <a:pt x="3397" y="6790"/>
                  </a:lnTo>
                  <a:lnTo>
                    <a:pt x="3785" y="6916"/>
                  </a:lnTo>
                  <a:lnTo>
                    <a:pt x="4163" y="7022"/>
                  </a:lnTo>
                  <a:lnTo>
                    <a:pt x="4533" y="6933"/>
                  </a:lnTo>
                  <a:lnTo>
                    <a:pt x="4659" y="6743"/>
                  </a:lnTo>
                  <a:lnTo>
                    <a:pt x="4687" y="6205"/>
                  </a:lnTo>
                  <a:lnTo>
                    <a:pt x="5015" y="6039"/>
                  </a:lnTo>
                  <a:lnTo>
                    <a:pt x="5397" y="5972"/>
                  </a:lnTo>
                  <a:lnTo>
                    <a:pt x="5808" y="5799"/>
                  </a:lnTo>
                  <a:lnTo>
                    <a:pt x="5902" y="5484"/>
                  </a:lnTo>
                  <a:lnTo>
                    <a:pt x="5781" y="5175"/>
                  </a:lnTo>
                  <a:lnTo>
                    <a:pt x="5522" y="5025"/>
                  </a:lnTo>
                  <a:lnTo>
                    <a:pt x="5649" y="4579"/>
                  </a:lnTo>
                  <a:lnTo>
                    <a:pt x="5623" y="4369"/>
                  </a:lnTo>
                  <a:lnTo>
                    <a:pt x="5422" y="4179"/>
                  </a:lnTo>
                  <a:lnTo>
                    <a:pt x="5469" y="3859"/>
                  </a:lnTo>
                  <a:lnTo>
                    <a:pt x="5838" y="3583"/>
                  </a:lnTo>
                  <a:lnTo>
                    <a:pt x="6311" y="3500"/>
                  </a:lnTo>
                  <a:lnTo>
                    <a:pt x="6605" y="3380"/>
                  </a:lnTo>
                  <a:lnTo>
                    <a:pt x="6803" y="3089"/>
                  </a:lnTo>
                  <a:lnTo>
                    <a:pt x="6621" y="2786"/>
                  </a:lnTo>
                  <a:lnTo>
                    <a:pt x="6357" y="2616"/>
                  </a:lnTo>
                  <a:lnTo>
                    <a:pt x="6115" y="2599"/>
                  </a:lnTo>
                  <a:lnTo>
                    <a:pt x="5881" y="2190"/>
                  </a:lnTo>
                  <a:lnTo>
                    <a:pt x="6039" y="1880"/>
                  </a:lnTo>
                  <a:lnTo>
                    <a:pt x="5856" y="1586"/>
                  </a:lnTo>
                  <a:lnTo>
                    <a:pt x="5915" y="1181"/>
                  </a:lnTo>
                  <a:lnTo>
                    <a:pt x="6267" y="882"/>
                  </a:lnTo>
                  <a:lnTo>
                    <a:pt x="6835" y="848"/>
                  </a:lnTo>
                  <a:lnTo>
                    <a:pt x="7427" y="933"/>
                  </a:lnTo>
                  <a:lnTo>
                    <a:pt x="7671" y="1014"/>
                  </a:lnTo>
                  <a:lnTo>
                    <a:pt x="8096" y="817"/>
                  </a:lnTo>
                  <a:lnTo>
                    <a:pt x="8377" y="479"/>
                  </a:lnTo>
                  <a:lnTo>
                    <a:pt x="8902" y="91"/>
                  </a:lnTo>
                  <a:lnTo>
                    <a:pt x="9529" y="0"/>
                  </a:lnTo>
                  <a:lnTo>
                    <a:pt x="9890" y="196"/>
                  </a:lnTo>
                  <a:lnTo>
                    <a:pt x="9814" y="545"/>
                  </a:lnTo>
                  <a:lnTo>
                    <a:pt x="9704" y="796"/>
                  </a:lnTo>
                  <a:lnTo>
                    <a:pt x="9803" y="1028"/>
                  </a:lnTo>
                  <a:lnTo>
                    <a:pt x="10015" y="1267"/>
                  </a:lnTo>
                  <a:lnTo>
                    <a:pt x="10112" y="1534"/>
                  </a:lnTo>
                  <a:lnTo>
                    <a:pt x="9992" y="1848"/>
                  </a:lnTo>
                  <a:lnTo>
                    <a:pt x="10239" y="1963"/>
                  </a:lnTo>
                  <a:lnTo>
                    <a:pt x="10429" y="1736"/>
                  </a:lnTo>
                  <a:lnTo>
                    <a:pt x="10583" y="1465"/>
                  </a:lnTo>
                  <a:lnTo>
                    <a:pt x="10975" y="1420"/>
                  </a:lnTo>
                  <a:lnTo>
                    <a:pt x="11480" y="1516"/>
                  </a:lnTo>
                  <a:lnTo>
                    <a:pt x="11900" y="1483"/>
                  </a:lnTo>
                  <a:lnTo>
                    <a:pt x="12094" y="1223"/>
                  </a:lnTo>
                  <a:lnTo>
                    <a:pt x="12076" y="866"/>
                  </a:lnTo>
                  <a:lnTo>
                    <a:pt x="12391" y="681"/>
                  </a:lnTo>
                  <a:lnTo>
                    <a:pt x="12940" y="842"/>
                  </a:lnTo>
                  <a:lnTo>
                    <a:pt x="12806" y="1065"/>
                  </a:lnTo>
                  <a:lnTo>
                    <a:pt x="13008" y="1291"/>
                  </a:lnTo>
                  <a:lnTo>
                    <a:pt x="13182" y="1540"/>
                  </a:lnTo>
                  <a:lnTo>
                    <a:pt x="13425" y="1739"/>
                  </a:lnTo>
                  <a:lnTo>
                    <a:pt x="13625" y="2051"/>
                  </a:lnTo>
                  <a:lnTo>
                    <a:pt x="13728" y="2355"/>
                  </a:lnTo>
                  <a:lnTo>
                    <a:pt x="13690" y="2609"/>
                  </a:lnTo>
                  <a:lnTo>
                    <a:pt x="13728" y="2958"/>
                  </a:lnTo>
                  <a:lnTo>
                    <a:pt x="13733" y="3237"/>
                  </a:lnTo>
                  <a:lnTo>
                    <a:pt x="13621" y="3428"/>
                  </a:lnTo>
                  <a:lnTo>
                    <a:pt x="13703" y="3661"/>
                  </a:lnTo>
                  <a:lnTo>
                    <a:pt x="13934" y="3840"/>
                  </a:lnTo>
                  <a:lnTo>
                    <a:pt x="14373" y="3823"/>
                  </a:lnTo>
                  <a:lnTo>
                    <a:pt x="14733" y="3973"/>
                  </a:lnTo>
                  <a:lnTo>
                    <a:pt x="15248" y="4148"/>
                  </a:lnTo>
                  <a:lnTo>
                    <a:pt x="15648" y="4228"/>
                  </a:lnTo>
                  <a:lnTo>
                    <a:pt x="16015" y="4255"/>
                  </a:lnTo>
                  <a:lnTo>
                    <a:pt x="16452" y="4288"/>
                  </a:lnTo>
                  <a:lnTo>
                    <a:pt x="16713" y="4179"/>
                  </a:lnTo>
                  <a:lnTo>
                    <a:pt x="16767" y="3905"/>
                  </a:lnTo>
                  <a:lnTo>
                    <a:pt x="16699" y="3502"/>
                  </a:lnTo>
                  <a:lnTo>
                    <a:pt x="16757" y="3195"/>
                  </a:lnTo>
                  <a:lnTo>
                    <a:pt x="16970" y="2979"/>
                  </a:lnTo>
                  <a:lnTo>
                    <a:pt x="17079" y="2632"/>
                  </a:lnTo>
                  <a:lnTo>
                    <a:pt x="17058" y="2261"/>
                  </a:lnTo>
                  <a:lnTo>
                    <a:pt x="17141" y="1983"/>
                  </a:lnTo>
                  <a:lnTo>
                    <a:pt x="17436" y="1826"/>
                  </a:lnTo>
                  <a:lnTo>
                    <a:pt x="17840" y="1875"/>
                  </a:lnTo>
                  <a:lnTo>
                    <a:pt x="18155" y="2050"/>
                  </a:lnTo>
                  <a:lnTo>
                    <a:pt x="18399" y="1903"/>
                  </a:lnTo>
                  <a:lnTo>
                    <a:pt x="18774" y="1867"/>
                  </a:lnTo>
                  <a:lnTo>
                    <a:pt x="18974" y="2307"/>
                  </a:lnTo>
                  <a:lnTo>
                    <a:pt x="19211" y="2679"/>
                  </a:lnTo>
                  <a:lnTo>
                    <a:pt x="19172" y="2989"/>
                  </a:lnTo>
                  <a:lnTo>
                    <a:pt x="19243" y="3196"/>
                  </a:lnTo>
                  <a:lnTo>
                    <a:pt x="19542" y="3261"/>
                  </a:lnTo>
                  <a:lnTo>
                    <a:pt x="19849" y="3215"/>
                  </a:lnTo>
                  <a:lnTo>
                    <a:pt x="20085" y="3382"/>
                  </a:lnTo>
                  <a:lnTo>
                    <a:pt x="20321" y="3682"/>
                  </a:lnTo>
                  <a:lnTo>
                    <a:pt x="20574" y="3937"/>
                  </a:lnTo>
                  <a:lnTo>
                    <a:pt x="20970" y="4266"/>
                  </a:lnTo>
                  <a:lnTo>
                    <a:pt x="21207" y="4644"/>
                  </a:lnTo>
                  <a:lnTo>
                    <a:pt x="21403" y="4901"/>
                  </a:lnTo>
                  <a:lnTo>
                    <a:pt x="21600" y="5277"/>
                  </a:lnTo>
                  <a:lnTo>
                    <a:pt x="21393" y="5548"/>
                  </a:lnTo>
                  <a:lnTo>
                    <a:pt x="21009" y="5744"/>
                  </a:lnTo>
                  <a:lnTo>
                    <a:pt x="20689" y="5945"/>
                  </a:lnTo>
                  <a:lnTo>
                    <a:pt x="20411" y="6257"/>
                  </a:lnTo>
                  <a:lnTo>
                    <a:pt x="20132" y="6339"/>
                  </a:lnTo>
                  <a:lnTo>
                    <a:pt x="19851" y="6023"/>
                  </a:lnTo>
                  <a:lnTo>
                    <a:pt x="19608" y="5850"/>
                  </a:lnTo>
                  <a:lnTo>
                    <a:pt x="19303" y="5817"/>
                  </a:lnTo>
                  <a:lnTo>
                    <a:pt x="18938" y="5645"/>
                  </a:lnTo>
                  <a:lnTo>
                    <a:pt x="18708" y="5398"/>
                  </a:lnTo>
                  <a:lnTo>
                    <a:pt x="18453" y="5469"/>
                  </a:lnTo>
                  <a:lnTo>
                    <a:pt x="18466" y="5678"/>
                  </a:lnTo>
                  <a:lnTo>
                    <a:pt x="18503" y="5895"/>
                  </a:lnTo>
                  <a:lnTo>
                    <a:pt x="18302" y="620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63" name="AutoShape 28">
              <a:extLst>
                <a:ext uri="{FF2B5EF4-FFF2-40B4-BE49-F238E27FC236}">
                  <a16:creationId xmlns:a16="http://schemas.microsoft.com/office/drawing/2014/main" id="{21312800-8CC3-464F-969C-DA91AD7895E4}"/>
                </a:ext>
              </a:extLst>
            </p:cNvPr>
            <p:cNvSpPr>
              <a:spLocks/>
            </p:cNvSpPr>
            <p:nvPr/>
          </p:nvSpPr>
          <p:spPr bwMode="auto">
            <a:xfrm>
              <a:off x="1749046" y="4742999"/>
              <a:ext cx="1970803" cy="17631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89" y="2302"/>
                  </a:moveTo>
                  <a:lnTo>
                    <a:pt x="14136" y="2872"/>
                  </a:lnTo>
                  <a:lnTo>
                    <a:pt x="14737" y="3136"/>
                  </a:lnTo>
                  <a:lnTo>
                    <a:pt x="14956" y="3516"/>
                  </a:lnTo>
                  <a:lnTo>
                    <a:pt x="15204" y="3945"/>
                  </a:lnTo>
                  <a:lnTo>
                    <a:pt x="15651" y="4322"/>
                  </a:lnTo>
                  <a:lnTo>
                    <a:pt x="16114" y="4623"/>
                  </a:lnTo>
                  <a:lnTo>
                    <a:pt x="16275" y="5167"/>
                  </a:lnTo>
                  <a:lnTo>
                    <a:pt x="16252" y="5692"/>
                  </a:lnTo>
                  <a:lnTo>
                    <a:pt x="16046" y="6205"/>
                  </a:lnTo>
                  <a:lnTo>
                    <a:pt x="15797" y="6581"/>
                  </a:lnTo>
                  <a:lnTo>
                    <a:pt x="15745" y="7024"/>
                  </a:lnTo>
                  <a:lnTo>
                    <a:pt x="15969" y="7421"/>
                  </a:lnTo>
                  <a:lnTo>
                    <a:pt x="15956" y="7900"/>
                  </a:lnTo>
                  <a:lnTo>
                    <a:pt x="16250" y="8450"/>
                  </a:lnTo>
                  <a:lnTo>
                    <a:pt x="16665" y="8789"/>
                  </a:lnTo>
                  <a:lnTo>
                    <a:pt x="16959" y="9102"/>
                  </a:lnTo>
                  <a:lnTo>
                    <a:pt x="17041" y="9717"/>
                  </a:lnTo>
                  <a:lnTo>
                    <a:pt x="17178" y="10236"/>
                  </a:lnTo>
                  <a:lnTo>
                    <a:pt x="17220" y="10830"/>
                  </a:lnTo>
                  <a:lnTo>
                    <a:pt x="17565" y="11383"/>
                  </a:lnTo>
                  <a:lnTo>
                    <a:pt x="18039" y="11745"/>
                  </a:lnTo>
                  <a:lnTo>
                    <a:pt x="18443" y="11982"/>
                  </a:lnTo>
                  <a:lnTo>
                    <a:pt x="18533" y="12422"/>
                  </a:lnTo>
                  <a:lnTo>
                    <a:pt x="18530" y="12920"/>
                  </a:lnTo>
                  <a:lnTo>
                    <a:pt x="18725" y="13413"/>
                  </a:lnTo>
                  <a:lnTo>
                    <a:pt x="19095" y="13564"/>
                  </a:lnTo>
                  <a:lnTo>
                    <a:pt x="19548" y="13507"/>
                  </a:lnTo>
                  <a:lnTo>
                    <a:pt x="20050" y="13278"/>
                  </a:lnTo>
                  <a:lnTo>
                    <a:pt x="20658" y="13292"/>
                  </a:lnTo>
                  <a:lnTo>
                    <a:pt x="21160" y="13782"/>
                  </a:lnTo>
                  <a:lnTo>
                    <a:pt x="21457" y="14258"/>
                  </a:lnTo>
                  <a:lnTo>
                    <a:pt x="21600" y="14887"/>
                  </a:lnTo>
                  <a:lnTo>
                    <a:pt x="21464" y="15643"/>
                  </a:lnTo>
                  <a:lnTo>
                    <a:pt x="21109" y="16088"/>
                  </a:lnTo>
                  <a:lnTo>
                    <a:pt x="20903" y="16494"/>
                  </a:lnTo>
                  <a:lnTo>
                    <a:pt x="20705" y="17071"/>
                  </a:lnTo>
                  <a:lnTo>
                    <a:pt x="20492" y="17610"/>
                  </a:lnTo>
                  <a:lnTo>
                    <a:pt x="20425" y="18265"/>
                  </a:lnTo>
                  <a:lnTo>
                    <a:pt x="20598" y="18707"/>
                  </a:lnTo>
                  <a:lnTo>
                    <a:pt x="20856" y="19051"/>
                  </a:lnTo>
                  <a:lnTo>
                    <a:pt x="20687" y="19317"/>
                  </a:lnTo>
                  <a:lnTo>
                    <a:pt x="20386" y="19541"/>
                  </a:lnTo>
                  <a:lnTo>
                    <a:pt x="20208" y="19742"/>
                  </a:lnTo>
                  <a:lnTo>
                    <a:pt x="20058" y="19950"/>
                  </a:lnTo>
                  <a:lnTo>
                    <a:pt x="19800" y="20002"/>
                  </a:lnTo>
                  <a:lnTo>
                    <a:pt x="19565" y="20039"/>
                  </a:lnTo>
                  <a:lnTo>
                    <a:pt x="19262" y="20068"/>
                  </a:lnTo>
                  <a:lnTo>
                    <a:pt x="19111" y="20339"/>
                  </a:lnTo>
                  <a:lnTo>
                    <a:pt x="18493" y="21049"/>
                  </a:lnTo>
                  <a:lnTo>
                    <a:pt x="17953" y="21600"/>
                  </a:lnTo>
                  <a:lnTo>
                    <a:pt x="17895" y="21075"/>
                  </a:lnTo>
                  <a:lnTo>
                    <a:pt x="18073" y="20698"/>
                  </a:lnTo>
                  <a:cubicBezTo>
                    <a:pt x="18206" y="20644"/>
                    <a:pt x="18307" y="20518"/>
                    <a:pt x="18339" y="20363"/>
                  </a:cubicBezTo>
                  <a:cubicBezTo>
                    <a:pt x="18410" y="20023"/>
                    <a:pt x="18169" y="19702"/>
                    <a:pt x="17857" y="19721"/>
                  </a:cubicBezTo>
                  <a:lnTo>
                    <a:pt x="17415" y="19731"/>
                  </a:lnTo>
                  <a:lnTo>
                    <a:pt x="17114" y="19880"/>
                  </a:lnTo>
                  <a:lnTo>
                    <a:pt x="16630" y="19867"/>
                  </a:lnTo>
                  <a:lnTo>
                    <a:pt x="16457" y="19835"/>
                  </a:lnTo>
                  <a:lnTo>
                    <a:pt x="16231" y="20289"/>
                  </a:lnTo>
                  <a:lnTo>
                    <a:pt x="16022" y="20629"/>
                  </a:lnTo>
                  <a:lnTo>
                    <a:pt x="15619" y="20392"/>
                  </a:lnTo>
                  <a:lnTo>
                    <a:pt x="15130" y="20069"/>
                  </a:lnTo>
                  <a:lnTo>
                    <a:pt x="14941" y="19654"/>
                  </a:lnTo>
                  <a:lnTo>
                    <a:pt x="14886" y="19244"/>
                  </a:lnTo>
                  <a:lnTo>
                    <a:pt x="14747" y="18907"/>
                  </a:lnTo>
                  <a:lnTo>
                    <a:pt x="14605" y="18190"/>
                  </a:lnTo>
                  <a:lnTo>
                    <a:pt x="14381" y="17795"/>
                  </a:lnTo>
                  <a:lnTo>
                    <a:pt x="14076" y="17501"/>
                  </a:lnTo>
                  <a:cubicBezTo>
                    <a:pt x="14126" y="17414"/>
                    <a:pt x="14164" y="17318"/>
                    <a:pt x="14188" y="17218"/>
                  </a:cubicBezTo>
                  <a:cubicBezTo>
                    <a:pt x="14219" y="17083"/>
                    <a:pt x="14224" y="16942"/>
                    <a:pt x="14202" y="16804"/>
                  </a:cubicBezTo>
                  <a:lnTo>
                    <a:pt x="13836" y="16548"/>
                  </a:lnTo>
                  <a:lnTo>
                    <a:pt x="13483" y="16399"/>
                  </a:lnTo>
                  <a:lnTo>
                    <a:pt x="13303" y="16139"/>
                  </a:lnTo>
                  <a:lnTo>
                    <a:pt x="13146" y="15749"/>
                  </a:lnTo>
                  <a:lnTo>
                    <a:pt x="12731" y="15637"/>
                  </a:lnTo>
                  <a:lnTo>
                    <a:pt x="12590" y="15933"/>
                  </a:lnTo>
                  <a:lnTo>
                    <a:pt x="12524" y="16365"/>
                  </a:lnTo>
                  <a:lnTo>
                    <a:pt x="12488" y="16749"/>
                  </a:lnTo>
                  <a:lnTo>
                    <a:pt x="12101" y="16914"/>
                  </a:lnTo>
                  <a:lnTo>
                    <a:pt x="11849" y="17162"/>
                  </a:lnTo>
                  <a:lnTo>
                    <a:pt x="11686" y="17537"/>
                  </a:lnTo>
                  <a:lnTo>
                    <a:pt x="11498" y="17862"/>
                  </a:lnTo>
                  <a:lnTo>
                    <a:pt x="11103" y="17868"/>
                  </a:lnTo>
                  <a:lnTo>
                    <a:pt x="10800" y="17677"/>
                  </a:lnTo>
                  <a:lnTo>
                    <a:pt x="10420" y="17730"/>
                  </a:lnTo>
                  <a:lnTo>
                    <a:pt x="10158" y="17641"/>
                  </a:lnTo>
                  <a:lnTo>
                    <a:pt x="9899" y="17419"/>
                  </a:lnTo>
                  <a:lnTo>
                    <a:pt x="9567" y="17537"/>
                  </a:lnTo>
                  <a:lnTo>
                    <a:pt x="9303" y="17923"/>
                  </a:lnTo>
                  <a:lnTo>
                    <a:pt x="9053" y="18198"/>
                  </a:lnTo>
                  <a:lnTo>
                    <a:pt x="8698" y="18305"/>
                  </a:lnTo>
                  <a:lnTo>
                    <a:pt x="8333" y="18149"/>
                  </a:lnTo>
                  <a:lnTo>
                    <a:pt x="7912" y="18177"/>
                  </a:lnTo>
                  <a:lnTo>
                    <a:pt x="7546" y="18181"/>
                  </a:lnTo>
                  <a:lnTo>
                    <a:pt x="7270" y="17905"/>
                  </a:lnTo>
                  <a:lnTo>
                    <a:pt x="6975" y="17621"/>
                  </a:lnTo>
                  <a:lnTo>
                    <a:pt x="6866" y="17281"/>
                  </a:lnTo>
                  <a:lnTo>
                    <a:pt x="6750" y="16867"/>
                  </a:lnTo>
                  <a:lnTo>
                    <a:pt x="6539" y="16726"/>
                  </a:lnTo>
                  <a:lnTo>
                    <a:pt x="6215" y="16868"/>
                  </a:lnTo>
                  <a:lnTo>
                    <a:pt x="5796" y="17194"/>
                  </a:lnTo>
                  <a:lnTo>
                    <a:pt x="5433" y="17341"/>
                  </a:lnTo>
                  <a:lnTo>
                    <a:pt x="4989" y="17133"/>
                  </a:lnTo>
                  <a:lnTo>
                    <a:pt x="4905" y="16719"/>
                  </a:lnTo>
                  <a:lnTo>
                    <a:pt x="5074" y="16404"/>
                  </a:lnTo>
                  <a:lnTo>
                    <a:pt x="4863" y="16199"/>
                  </a:lnTo>
                  <a:lnTo>
                    <a:pt x="4614" y="16065"/>
                  </a:lnTo>
                  <a:lnTo>
                    <a:pt x="4585" y="15683"/>
                  </a:lnTo>
                  <a:lnTo>
                    <a:pt x="4374" y="15454"/>
                  </a:lnTo>
                  <a:lnTo>
                    <a:pt x="4099" y="15473"/>
                  </a:lnTo>
                  <a:lnTo>
                    <a:pt x="3958" y="15877"/>
                  </a:lnTo>
                  <a:lnTo>
                    <a:pt x="3988" y="16229"/>
                  </a:lnTo>
                  <a:lnTo>
                    <a:pt x="3989" y="16464"/>
                  </a:lnTo>
                  <a:lnTo>
                    <a:pt x="3857" y="16686"/>
                  </a:lnTo>
                  <a:lnTo>
                    <a:pt x="3665" y="16559"/>
                  </a:lnTo>
                  <a:cubicBezTo>
                    <a:pt x="3634" y="16386"/>
                    <a:pt x="3578" y="16220"/>
                    <a:pt x="3501" y="16066"/>
                  </a:cubicBezTo>
                  <a:cubicBezTo>
                    <a:pt x="3406" y="15879"/>
                    <a:pt x="3276" y="15709"/>
                    <a:pt x="3093" y="15641"/>
                  </a:cubicBezTo>
                  <a:cubicBezTo>
                    <a:pt x="2906" y="15571"/>
                    <a:pt x="2700" y="15623"/>
                    <a:pt x="2557" y="15775"/>
                  </a:cubicBezTo>
                  <a:lnTo>
                    <a:pt x="2269" y="15957"/>
                  </a:lnTo>
                  <a:lnTo>
                    <a:pt x="1953" y="16158"/>
                  </a:lnTo>
                  <a:lnTo>
                    <a:pt x="1328" y="16377"/>
                  </a:lnTo>
                  <a:lnTo>
                    <a:pt x="1096" y="15936"/>
                  </a:lnTo>
                  <a:lnTo>
                    <a:pt x="978" y="15474"/>
                  </a:lnTo>
                  <a:lnTo>
                    <a:pt x="941" y="14944"/>
                  </a:lnTo>
                  <a:lnTo>
                    <a:pt x="692" y="14226"/>
                  </a:lnTo>
                  <a:lnTo>
                    <a:pt x="384" y="13916"/>
                  </a:lnTo>
                  <a:lnTo>
                    <a:pt x="99" y="13440"/>
                  </a:lnTo>
                  <a:lnTo>
                    <a:pt x="0" y="12815"/>
                  </a:lnTo>
                  <a:lnTo>
                    <a:pt x="186" y="12231"/>
                  </a:lnTo>
                  <a:lnTo>
                    <a:pt x="432" y="11825"/>
                  </a:lnTo>
                  <a:lnTo>
                    <a:pt x="918" y="11490"/>
                  </a:lnTo>
                  <a:lnTo>
                    <a:pt x="1478" y="11243"/>
                  </a:lnTo>
                  <a:lnTo>
                    <a:pt x="1771" y="10934"/>
                  </a:lnTo>
                  <a:lnTo>
                    <a:pt x="2014" y="10465"/>
                  </a:lnTo>
                  <a:lnTo>
                    <a:pt x="2355" y="10272"/>
                  </a:lnTo>
                  <a:lnTo>
                    <a:pt x="2651" y="10112"/>
                  </a:lnTo>
                  <a:lnTo>
                    <a:pt x="2783" y="9686"/>
                  </a:lnTo>
                  <a:lnTo>
                    <a:pt x="2879" y="9321"/>
                  </a:lnTo>
                  <a:lnTo>
                    <a:pt x="3179" y="9086"/>
                  </a:lnTo>
                  <a:lnTo>
                    <a:pt x="3524" y="9023"/>
                  </a:lnTo>
                  <a:lnTo>
                    <a:pt x="4052" y="8930"/>
                  </a:lnTo>
                  <a:lnTo>
                    <a:pt x="4312" y="8533"/>
                  </a:lnTo>
                  <a:lnTo>
                    <a:pt x="4653" y="7938"/>
                  </a:lnTo>
                  <a:lnTo>
                    <a:pt x="5142" y="7505"/>
                  </a:lnTo>
                  <a:lnTo>
                    <a:pt x="5355" y="7081"/>
                  </a:lnTo>
                  <a:lnTo>
                    <a:pt x="5872" y="6879"/>
                  </a:lnTo>
                  <a:lnTo>
                    <a:pt x="6116" y="6196"/>
                  </a:lnTo>
                  <a:lnTo>
                    <a:pt x="5921" y="5859"/>
                  </a:lnTo>
                  <a:lnTo>
                    <a:pt x="5279" y="5235"/>
                  </a:lnTo>
                  <a:lnTo>
                    <a:pt x="5222" y="4666"/>
                  </a:lnTo>
                  <a:lnTo>
                    <a:pt x="5381" y="4066"/>
                  </a:lnTo>
                  <a:lnTo>
                    <a:pt x="5759" y="3447"/>
                  </a:lnTo>
                  <a:lnTo>
                    <a:pt x="5837" y="2783"/>
                  </a:lnTo>
                  <a:lnTo>
                    <a:pt x="6130" y="2588"/>
                  </a:lnTo>
                  <a:lnTo>
                    <a:pt x="6350" y="2961"/>
                  </a:lnTo>
                  <a:lnTo>
                    <a:pt x="6739" y="3138"/>
                  </a:lnTo>
                  <a:lnTo>
                    <a:pt x="7147" y="3159"/>
                  </a:lnTo>
                  <a:lnTo>
                    <a:pt x="7438" y="3756"/>
                  </a:lnTo>
                  <a:lnTo>
                    <a:pt x="7669" y="3586"/>
                  </a:lnTo>
                  <a:lnTo>
                    <a:pt x="7857" y="3218"/>
                  </a:lnTo>
                  <a:lnTo>
                    <a:pt x="8498" y="2810"/>
                  </a:lnTo>
                  <a:lnTo>
                    <a:pt x="8857" y="2271"/>
                  </a:lnTo>
                  <a:lnTo>
                    <a:pt x="9350" y="1818"/>
                  </a:lnTo>
                  <a:lnTo>
                    <a:pt x="9695" y="1103"/>
                  </a:lnTo>
                  <a:lnTo>
                    <a:pt x="10216" y="710"/>
                  </a:lnTo>
                  <a:lnTo>
                    <a:pt x="11214" y="867"/>
                  </a:lnTo>
                  <a:lnTo>
                    <a:pt x="11793" y="238"/>
                  </a:lnTo>
                  <a:lnTo>
                    <a:pt x="12328" y="0"/>
                  </a:lnTo>
                  <a:lnTo>
                    <a:pt x="12645" y="58"/>
                  </a:lnTo>
                  <a:lnTo>
                    <a:pt x="12623" y="536"/>
                  </a:lnTo>
                  <a:lnTo>
                    <a:pt x="12812" y="1139"/>
                  </a:lnTo>
                  <a:lnTo>
                    <a:pt x="12978" y="1633"/>
                  </a:lnTo>
                  <a:lnTo>
                    <a:pt x="13399" y="2036"/>
                  </a:lnTo>
                  <a:lnTo>
                    <a:pt x="13689" y="230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64" name="AutoShape 29">
              <a:extLst>
                <a:ext uri="{FF2B5EF4-FFF2-40B4-BE49-F238E27FC236}">
                  <a16:creationId xmlns:a16="http://schemas.microsoft.com/office/drawing/2014/main" id="{19254903-DBE6-4E2F-851E-816641A104A1}"/>
                </a:ext>
              </a:extLst>
            </p:cNvPr>
            <p:cNvSpPr>
              <a:spLocks/>
            </p:cNvSpPr>
            <p:nvPr/>
          </p:nvSpPr>
          <p:spPr bwMode="auto">
            <a:xfrm>
              <a:off x="1255655" y="5993657"/>
              <a:ext cx="2371478" cy="16563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511" y="7771"/>
                  </a:moveTo>
                  <a:lnTo>
                    <a:pt x="18398" y="8769"/>
                  </a:lnTo>
                  <a:lnTo>
                    <a:pt x="18439" y="9713"/>
                  </a:lnTo>
                  <a:lnTo>
                    <a:pt x="18468" y="10229"/>
                  </a:lnTo>
                  <a:lnTo>
                    <a:pt x="18653" y="10437"/>
                  </a:lnTo>
                  <a:lnTo>
                    <a:pt x="18542" y="10853"/>
                  </a:lnTo>
                  <a:lnTo>
                    <a:pt x="18366" y="11211"/>
                  </a:lnTo>
                  <a:lnTo>
                    <a:pt x="18235" y="11565"/>
                  </a:lnTo>
                  <a:lnTo>
                    <a:pt x="18069" y="12139"/>
                  </a:lnTo>
                  <a:lnTo>
                    <a:pt x="17945" y="12535"/>
                  </a:lnTo>
                  <a:lnTo>
                    <a:pt x="17875" y="13079"/>
                  </a:lnTo>
                  <a:lnTo>
                    <a:pt x="17897" y="13599"/>
                  </a:lnTo>
                  <a:lnTo>
                    <a:pt x="17938" y="13898"/>
                  </a:lnTo>
                  <a:lnTo>
                    <a:pt x="17854" y="14178"/>
                  </a:lnTo>
                  <a:lnTo>
                    <a:pt x="17716" y="14490"/>
                  </a:lnTo>
                  <a:lnTo>
                    <a:pt x="17539" y="14757"/>
                  </a:lnTo>
                  <a:lnTo>
                    <a:pt x="17745" y="14845"/>
                  </a:lnTo>
                  <a:lnTo>
                    <a:pt x="18078" y="14793"/>
                  </a:lnTo>
                  <a:lnTo>
                    <a:pt x="18322" y="15005"/>
                  </a:lnTo>
                  <a:lnTo>
                    <a:pt x="18483" y="15338"/>
                  </a:lnTo>
                  <a:lnTo>
                    <a:pt x="18592" y="15846"/>
                  </a:lnTo>
                  <a:lnTo>
                    <a:pt x="18796" y="16204"/>
                  </a:lnTo>
                  <a:lnTo>
                    <a:pt x="19057" y="16631"/>
                  </a:lnTo>
                  <a:lnTo>
                    <a:pt x="19201" y="17011"/>
                  </a:lnTo>
                  <a:lnTo>
                    <a:pt x="19573" y="17945"/>
                  </a:lnTo>
                  <a:lnTo>
                    <a:pt x="19707" y="18354"/>
                  </a:lnTo>
                  <a:lnTo>
                    <a:pt x="19808" y="18828"/>
                  </a:lnTo>
                  <a:lnTo>
                    <a:pt x="20080" y="19040"/>
                  </a:lnTo>
                  <a:lnTo>
                    <a:pt x="20274" y="19399"/>
                  </a:lnTo>
                  <a:lnTo>
                    <a:pt x="20408" y="19726"/>
                  </a:lnTo>
                  <a:lnTo>
                    <a:pt x="20753" y="20495"/>
                  </a:lnTo>
                  <a:lnTo>
                    <a:pt x="20929" y="20861"/>
                  </a:lnTo>
                  <a:lnTo>
                    <a:pt x="21332" y="20920"/>
                  </a:lnTo>
                  <a:lnTo>
                    <a:pt x="21600" y="21007"/>
                  </a:lnTo>
                  <a:lnTo>
                    <a:pt x="21498" y="21318"/>
                  </a:lnTo>
                  <a:lnTo>
                    <a:pt x="21126" y="21362"/>
                  </a:lnTo>
                  <a:lnTo>
                    <a:pt x="20799" y="21238"/>
                  </a:lnTo>
                  <a:lnTo>
                    <a:pt x="20577" y="21271"/>
                  </a:lnTo>
                  <a:lnTo>
                    <a:pt x="20334" y="21555"/>
                  </a:lnTo>
                  <a:lnTo>
                    <a:pt x="20079" y="21600"/>
                  </a:lnTo>
                  <a:lnTo>
                    <a:pt x="19914" y="21174"/>
                  </a:lnTo>
                  <a:lnTo>
                    <a:pt x="19754" y="20742"/>
                  </a:lnTo>
                  <a:lnTo>
                    <a:pt x="19648" y="20293"/>
                  </a:lnTo>
                  <a:lnTo>
                    <a:pt x="19703" y="19900"/>
                  </a:lnTo>
                  <a:lnTo>
                    <a:pt x="19680" y="19490"/>
                  </a:lnTo>
                  <a:lnTo>
                    <a:pt x="19570" y="19313"/>
                  </a:lnTo>
                  <a:lnTo>
                    <a:pt x="19296" y="19184"/>
                  </a:lnTo>
                  <a:lnTo>
                    <a:pt x="19048" y="18950"/>
                  </a:lnTo>
                  <a:lnTo>
                    <a:pt x="18877" y="18390"/>
                  </a:lnTo>
                  <a:lnTo>
                    <a:pt x="18706" y="18009"/>
                  </a:lnTo>
                  <a:lnTo>
                    <a:pt x="18487" y="17481"/>
                  </a:lnTo>
                  <a:lnTo>
                    <a:pt x="18085" y="17352"/>
                  </a:lnTo>
                  <a:lnTo>
                    <a:pt x="17878" y="17680"/>
                  </a:lnTo>
                  <a:lnTo>
                    <a:pt x="17688" y="17984"/>
                  </a:lnTo>
                  <a:lnTo>
                    <a:pt x="17468" y="17936"/>
                  </a:lnTo>
                  <a:lnTo>
                    <a:pt x="17228" y="17942"/>
                  </a:lnTo>
                  <a:lnTo>
                    <a:pt x="17103" y="18133"/>
                  </a:lnTo>
                  <a:lnTo>
                    <a:pt x="16976" y="18418"/>
                  </a:lnTo>
                  <a:lnTo>
                    <a:pt x="16843" y="18811"/>
                  </a:lnTo>
                  <a:lnTo>
                    <a:pt x="16622" y="19129"/>
                  </a:lnTo>
                  <a:lnTo>
                    <a:pt x="16382" y="19618"/>
                  </a:lnTo>
                  <a:lnTo>
                    <a:pt x="16189" y="19988"/>
                  </a:lnTo>
                  <a:lnTo>
                    <a:pt x="15871" y="20406"/>
                  </a:lnTo>
                  <a:lnTo>
                    <a:pt x="15645" y="20698"/>
                  </a:lnTo>
                  <a:lnTo>
                    <a:pt x="15374" y="20924"/>
                  </a:lnTo>
                  <a:lnTo>
                    <a:pt x="14879" y="20999"/>
                  </a:lnTo>
                  <a:lnTo>
                    <a:pt x="14366" y="20858"/>
                  </a:lnTo>
                  <a:lnTo>
                    <a:pt x="14072" y="20582"/>
                  </a:lnTo>
                  <a:lnTo>
                    <a:pt x="13833" y="20480"/>
                  </a:lnTo>
                  <a:lnTo>
                    <a:pt x="13449" y="20577"/>
                  </a:lnTo>
                  <a:lnTo>
                    <a:pt x="13073" y="20642"/>
                  </a:lnTo>
                  <a:lnTo>
                    <a:pt x="12719" y="20367"/>
                  </a:lnTo>
                  <a:lnTo>
                    <a:pt x="12442" y="20026"/>
                  </a:lnTo>
                  <a:lnTo>
                    <a:pt x="12080" y="19660"/>
                  </a:lnTo>
                  <a:lnTo>
                    <a:pt x="11777" y="19392"/>
                  </a:lnTo>
                  <a:lnTo>
                    <a:pt x="11356" y="19384"/>
                  </a:lnTo>
                  <a:lnTo>
                    <a:pt x="10905" y="19486"/>
                  </a:lnTo>
                  <a:lnTo>
                    <a:pt x="10663" y="19275"/>
                  </a:lnTo>
                  <a:cubicBezTo>
                    <a:pt x="10441" y="19060"/>
                    <a:pt x="10225" y="18831"/>
                    <a:pt x="10016" y="18590"/>
                  </a:cubicBezTo>
                  <a:cubicBezTo>
                    <a:pt x="9850" y="18399"/>
                    <a:pt x="9689" y="18200"/>
                    <a:pt x="9533" y="17994"/>
                  </a:cubicBezTo>
                  <a:lnTo>
                    <a:pt x="9221" y="17836"/>
                  </a:lnTo>
                  <a:lnTo>
                    <a:pt x="8845" y="17939"/>
                  </a:lnTo>
                  <a:lnTo>
                    <a:pt x="8590" y="18182"/>
                  </a:lnTo>
                  <a:cubicBezTo>
                    <a:pt x="8512" y="18158"/>
                    <a:pt x="8437" y="18122"/>
                    <a:pt x="8364" y="18075"/>
                  </a:cubicBezTo>
                  <a:cubicBezTo>
                    <a:pt x="8252" y="18001"/>
                    <a:pt x="8150" y="17901"/>
                    <a:pt x="8061" y="17778"/>
                  </a:cubicBezTo>
                  <a:lnTo>
                    <a:pt x="7749" y="17776"/>
                  </a:lnTo>
                  <a:lnTo>
                    <a:pt x="7406" y="17840"/>
                  </a:lnTo>
                  <a:lnTo>
                    <a:pt x="7229" y="17649"/>
                  </a:lnTo>
                  <a:lnTo>
                    <a:pt x="6599" y="17618"/>
                  </a:lnTo>
                  <a:lnTo>
                    <a:pt x="5956" y="17160"/>
                  </a:lnTo>
                  <a:cubicBezTo>
                    <a:pt x="5851" y="17069"/>
                    <a:pt x="5737" y="16999"/>
                    <a:pt x="5619" y="16952"/>
                  </a:cubicBezTo>
                  <a:cubicBezTo>
                    <a:pt x="5455" y="16886"/>
                    <a:pt x="5284" y="16865"/>
                    <a:pt x="5122" y="16791"/>
                  </a:cubicBezTo>
                  <a:cubicBezTo>
                    <a:pt x="4985" y="16727"/>
                    <a:pt x="4858" y="16627"/>
                    <a:pt x="4744" y="16501"/>
                  </a:cubicBezTo>
                  <a:cubicBezTo>
                    <a:pt x="4650" y="16397"/>
                    <a:pt x="4565" y="16276"/>
                    <a:pt x="4492" y="16142"/>
                  </a:cubicBezTo>
                  <a:lnTo>
                    <a:pt x="4573" y="15664"/>
                  </a:lnTo>
                  <a:lnTo>
                    <a:pt x="4637" y="15308"/>
                  </a:lnTo>
                  <a:lnTo>
                    <a:pt x="4461" y="14803"/>
                  </a:lnTo>
                  <a:cubicBezTo>
                    <a:pt x="4413" y="14699"/>
                    <a:pt x="4383" y="14581"/>
                    <a:pt x="4373" y="14457"/>
                  </a:cubicBezTo>
                  <a:cubicBezTo>
                    <a:pt x="4361" y="14296"/>
                    <a:pt x="4384" y="14135"/>
                    <a:pt x="4438" y="13993"/>
                  </a:cubicBezTo>
                  <a:lnTo>
                    <a:pt x="4395" y="13674"/>
                  </a:lnTo>
                  <a:lnTo>
                    <a:pt x="4279" y="13174"/>
                  </a:lnTo>
                  <a:lnTo>
                    <a:pt x="4104" y="12823"/>
                  </a:lnTo>
                  <a:lnTo>
                    <a:pt x="3849" y="12252"/>
                  </a:lnTo>
                  <a:lnTo>
                    <a:pt x="3631" y="12098"/>
                  </a:lnTo>
                  <a:lnTo>
                    <a:pt x="3351" y="12349"/>
                  </a:lnTo>
                  <a:lnTo>
                    <a:pt x="3093" y="12533"/>
                  </a:lnTo>
                  <a:lnTo>
                    <a:pt x="2863" y="12248"/>
                  </a:lnTo>
                  <a:lnTo>
                    <a:pt x="2522" y="12110"/>
                  </a:lnTo>
                  <a:lnTo>
                    <a:pt x="2261" y="12203"/>
                  </a:lnTo>
                  <a:lnTo>
                    <a:pt x="1922" y="12440"/>
                  </a:lnTo>
                  <a:lnTo>
                    <a:pt x="1596" y="12540"/>
                  </a:lnTo>
                  <a:lnTo>
                    <a:pt x="1187" y="12294"/>
                  </a:lnTo>
                  <a:lnTo>
                    <a:pt x="812" y="12017"/>
                  </a:lnTo>
                  <a:lnTo>
                    <a:pt x="450" y="11863"/>
                  </a:lnTo>
                  <a:cubicBezTo>
                    <a:pt x="359" y="11759"/>
                    <a:pt x="290" y="11623"/>
                    <a:pt x="247" y="11469"/>
                  </a:cubicBezTo>
                  <a:cubicBezTo>
                    <a:pt x="202" y="11308"/>
                    <a:pt x="188" y="11133"/>
                    <a:pt x="206" y="10962"/>
                  </a:cubicBezTo>
                  <a:lnTo>
                    <a:pt x="13" y="10589"/>
                  </a:lnTo>
                  <a:lnTo>
                    <a:pt x="0" y="10097"/>
                  </a:lnTo>
                  <a:lnTo>
                    <a:pt x="243" y="9813"/>
                  </a:lnTo>
                  <a:lnTo>
                    <a:pt x="629" y="9501"/>
                  </a:lnTo>
                  <a:lnTo>
                    <a:pt x="884" y="9226"/>
                  </a:lnTo>
                  <a:lnTo>
                    <a:pt x="1176" y="9018"/>
                  </a:lnTo>
                  <a:lnTo>
                    <a:pt x="1490" y="8880"/>
                  </a:lnTo>
                  <a:lnTo>
                    <a:pt x="1805" y="8937"/>
                  </a:lnTo>
                  <a:lnTo>
                    <a:pt x="2088" y="8789"/>
                  </a:lnTo>
                  <a:lnTo>
                    <a:pt x="2222" y="8509"/>
                  </a:lnTo>
                  <a:lnTo>
                    <a:pt x="2243" y="8139"/>
                  </a:lnTo>
                  <a:lnTo>
                    <a:pt x="2090" y="7900"/>
                  </a:lnTo>
                  <a:lnTo>
                    <a:pt x="1872" y="7601"/>
                  </a:lnTo>
                  <a:lnTo>
                    <a:pt x="1949" y="7195"/>
                  </a:lnTo>
                  <a:lnTo>
                    <a:pt x="1967" y="6911"/>
                  </a:lnTo>
                  <a:lnTo>
                    <a:pt x="1894" y="6715"/>
                  </a:lnTo>
                  <a:lnTo>
                    <a:pt x="1698" y="6284"/>
                  </a:lnTo>
                  <a:lnTo>
                    <a:pt x="1757" y="5854"/>
                  </a:lnTo>
                  <a:lnTo>
                    <a:pt x="1810" y="5523"/>
                  </a:lnTo>
                  <a:lnTo>
                    <a:pt x="2102" y="5418"/>
                  </a:lnTo>
                  <a:lnTo>
                    <a:pt x="2374" y="5480"/>
                  </a:lnTo>
                  <a:lnTo>
                    <a:pt x="2683" y="5299"/>
                  </a:lnTo>
                  <a:lnTo>
                    <a:pt x="2865" y="4837"/>
                  </a:lnTo>
                  <a:lnTo>
                    <a:pt x="3144" y="4934"/>
                  </a:lnTo>
                  <a:lnTo>
                    <a:pt x="3326" y="4691"/>
                  </a:lnTo>
                  <a:lnTo>
                    <a:pt x="3610" y="4004"/>
                  </a:lnTo>
                  <a:lnTo>
                    <a:pt x="3927" y="3846"/>
                  </a:lnTo>
                  <a:lnTo>
                    <a:pt x="4141" y="4030"/>
                  </a:lnTo>
                  <a:lnTo>
                    <a:pt x="4411" y="3856"/>
                  </a:lnTo>
                  <a:lnTo>
                    <a:pt x="4639" y="3643"/>
                  </a:lnTo>
                  <a:lnTo>
                    <a:pt x="4958" y="3867"/>
                  </a:lnTo>
                  <a:lnTo>
                    <a:pt x="5096" y="4288"/>
                  </a:lnTo>
                  <a:lnTo>
                    <a:pt x="5268" y="4616"/>
                  </a:lnTo>
                  <a:lnTo>
                    <a:pt x="5481" y="4882"/>
                  </a:lnTo>
                  <a:lnTo>
                    <a:pt x="5845" y="4895"/>
                  </a:lnTo>
                  <a:lnTo>
                    <a:pt x="6224" y="4915"/>
                  </a:lnTo>
                  <a:lnTo>
                    <a:pt x="6321" y="5205"/>
                  </a:lnTo>
                  <a:lnTo>
                    <a:pt x="6533" y="5551"/>
                  </a:lnTo>
                  <a:lnTo>
                    <a:pt x="6826" y="5746"/>
                  </a:lnTo>
                  <a:lnTo>
                    <a:pt x="7129" y="5775"/>
                  </a:lnTo>
                  <a:lnTo>
                    <a:pt x="7266" y="5484"/>
                  </a:lnTo>
                  <a:lnTo>
                    <a:pt x="7083" y="5330"/>
                  </a:lnTo>
                  <a:lnTo>
                    <a:pt x="6901" y="5206"/>
                  </a:lnTo>
                  <a:lnTo>
                    <a:pt x="6851" y="4857"/>
                  </a:lnTo>
                  <a:lnTo>
                    <a:pt x="6554" y="4776"/>
                  </a:lnTo>
                  <a:lnTo>
                    <a:pt x="6375" y="4327"/>
                  </a:lnTo>
                  <a:lnTo>
                    <a:pt x="6632" y="4231"/>
                  </a:lnTo>
                  <a:lnTo>
                    <a:pt x="6841" y="3957"/>
                  </a:lnTo>
                  <a:lnTo>
                    <a:pt x="6766" y="3785"/>
                  </a:lnTo>
                  <a:lnTo>
                    <a:pt x="6287" y="3630"/>
                  </a:lnTo>
                  <a:lnTo>
                    <a:pt x="5778" y="3387"/>
                  </a:lnTo>
                  <a:lnTo>
                    <a:pt x="5505" y="3068"/>
                  </a:lnTo>
                  <a:lnTo>
                    <a:pt x="5392" y="2754"/>
                  </a:lnTo>
                  <a:lnTo>
                    <a:pt x="5517" y="2110"/>
                  </a:lnTo>
                  <a:lnTo>
                    <a:pt x="5643" y="1755"/>
                  </a:lnTo>
                  <a:lnTo>
                    <a:pt x="5733" y="1431"/>
                  </a:lnTo>
                  <a:lnTo>
                    <a:pt x="5624" y="1066"/>
                  </a:lnTo>
                  <a:lnTo>
                    <a:pt x="6064" y="797"/>
                  </a:lnTo>
                  <a:lnTo>
                    <a:pt x="6467" y="435"/>
                  </a:lnTo>
                  <a:lnTo>
                    <a:pt x="6825" y="193"/>
                  </a:lnTo>
                  <a:lnTo>
                    <a:pt x="7084" y="148"/>
                  </a:lnTo>
                  <a:lnTo>
                    <a:pt x="7326" y="337"/>
                  </a:lnTo>
                  <a:lnTo>
                    <a:pt x="7470" y="706"/>
                  </a:lnTo>
                  <a:lnTo>
                    <a:pt x="7617" y="1229"/>
                  </a:lnTo>
                  <a:lnTo>
                    <a:pt x="7802" y="1172"/>
                  </a:lnTo>
                  <a:lnTo>
                    <a:pt x="7693" y="656"/>
                  </a:lnTo>
                  <a:lnTo>
                    <a:pt x="7854" y="80"/>
                  </a:lnTo>
                  <a:lnTo>
                    <a:pt x="8215" y="0"/>
                  </a:lnTo>
                  <a:lnTo>
                    <a:pt x="8395" y="301"/>
                  </a:lnTo>
                  <a:lnTo>
                    <a:pt x="8442" y="771"/>
                  </a:lnTo>
                  <a:lnTo>
                    <a:pt x="8796" y="1115"/>
                  </a:lnTo>
                  <a:lnTo>
                    <a:pt x="8683" y="1519"/>
                  </a:lnTo>
                  <a:lnTo>
                    <a:pt x="8724" y="1825"/>
                  </a:lnTo>
                  <a:lnTo>
                    <a:pt x="9048" y="2056"/>
                  </a:lnTo>
                  <a:lnTo>
                    <a:pt x="9325" y="1872"/>
                  </a:lnTo>
                  <a:lnTo>
                    <a:pt x="9660" y="1539"/>
                  </a:lnTo>
                  <a:lnTo>
                    <a:pt x="9994" y="1407"/>
                  </a:lnTo>
                  <a:lnTo>
                    <a:pt x="10192" y="1571"/>
                  </a:lnTo>
                  <a:lnTo>
                    <a:pt x="10342" y="2304"/>
                  </a:lnTo>
                  <a:lnTo>
                    <a:pt x="10817" y="2956"/>
                  </a:lnTo>
                  <a:lnTo>
                    <a:pt x="11426" y="2911"/>
                  </a:lnTo>
                  <a:lnTo>
                    <a:pt x="11737" y="3076"/>
                  </a:lnTo>
                  <a:lnTo>
                    <a:pt x="12053" y="2960"/>
                  </a:lnTo>
                  <a:lnTo>
                    <a:pt x="12291" y="2523"/>
                  </a:lnTo>
                  <a:lnTo>
                    <a:pt x="12377" y="2297"/>
                  </a:lnTo>
                  <a:lnTo>
                    <a:pt x="12804" y="2136"/>
                  </a:lnTo>
                  <a:lnTo>
                    <a:pt x="12988" y="2404"/>
                  </a:lnTo>
                  <a:lnTo>
                    <a:pt x="13182" y="2477"/>
                  </a:lnTo>
                  <a:lnTo>
                    <a:pt x="13465" y="2395"/>
                  </a:lnTo>
                  <a:lnTo>
                    <a:pt x="13718" y="2597"/>
                  </a:lnTo>
                  <a:lnTo>
                    <a:pt x="14041" y="2608"/>
                  </a:lnTo>
                  <a:lnTo>
                    <a:pt x="14271" y="1931"/>
                  </a:lnTo>
                  <a:lnTo>
                    <a:pt x="14451" y="1596"/>
                  </a:lnTo>
                  <a:lnTo>
                    <a:pt x="14827" y="1424"/>
                  </a:lnTo>
                  <a:lnTo>
                    <a:pt x="14869" y="713"/>
                  </a:lnTo>
                  <a:lnTo>
                    <a:pt x="15032" y="216"/>
                  </a:lnTo>
                  <a:lnTo>
                    <a:pt x="15543" y="400"/>
                  </a:lnTo>
                  <a:lnTo>
                    <a:pt x="15678" y="823"/>
                  </a:lnTo>
                  <a:lnTo>
                    <a:pt x="15823" y="1114"/>
                  </a:lnTo>
                  <a:lnTo>
                    <a:pt x="16218" y="1320"/>
                  </a:lnTo>
                  <a:lnTo>
                    <a:pt x="16438" y="1600"/>
                  </a:lnTo>
                  <a:lnTo>
                    <a:pt x="16442" y="1988"/>
                  </a:lnTo>
                  <a:lnTo>
                    <a:pt x="16368" y="2311"/>
                  </a:lnTo>
                  <a:lnTo>
                    <a:pt x="16522" y="2533"/>
                  </a:lnTo>
                  <a:lnTo>
                    <a:pt x="16747" y="3011"/>
                  </a:lnTo>
                  <a:lnTo>
                    <a:pt x="16808" y="3507"/>
                  </a:lnTo>
                  <a:lnTo>
                    <a:pt x="16888" y="3841"/>
                  </a:lnTo>
                  <a:lnTo>
                    <a:pt x="17004" y="4170"/>
                  </a:lnTo>
                  <a:lnTo>
                    <a:pt x="17000" y="4586"/>
                  </a:lnTo>
                  <a:lnTo>
                    <a:pt x="17093" y="4932"/>
                  </a:lnTo>
                  <a:lnTo>
                    <a:pt x="17793" y="5519"/>
                  </a:lnTo>
                  <a:lnTo>
                    <a:pt x="18157" y="4701"/>
                  </a:lnTo>
                  <a:lnTo>
                    <a:pt x="18498" y="4764"/>
                  </a:lnTo>
                  <a:lnTo>
                    <a:pt x="18760" y="4779"/>
                  </a:lnTo>
                  <a:lnTo>
                    <a:pt x="18954" y="4636"/>
                  </a:lnTo>
                  <a:lnTo>
                    <a:pt x="19233" y="4601"/>
                  </a:lnTo>
                  <a:lnTo>
                    <a:pt x="19591" y="4660"/>
                  </a:lnTo>
                  <a:lnTo>
                    <a:pt x="19817" y="4922"/>
                  </a:lnTo>
                  <a:lnTo>
                    <a:pt x="19895" y="5435"/>
                  </a:lnTo>
                  <a:lnTo>
                    <a:pt x="19754" y="5744"/>
                  </a:lnTo>
                  <a:lnTo>
                    <a:pt x="19612" y="5830"/>
                  </a:lnTo>
                  <a:lnTo>
                    <a:pt x="19476" y="6104"/>
                  </a:lnTo>
                  <a:lnTo>
                    <a:pt x="19475" y="6460"/>
                  </a:lnTo>
                  <a:lnTo>
                    <a:pt x="19429" y="6647"/>
                  </a:lnTo>
                  <a:lnTo>
                    <a:pt x="18968" y="7171"/>
                  </a:lnTo>
                  <a:lnTo>
                    <a:pt x="18511" y="77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65" name="AutoShape 30">
              <a:extLst>
                <a:ext uri="{FF2B5EF4-FFF2-40B4-BE49-F238E27FC236}">
                  <a16:creationId xmlns:a16="http://schemas.microsoft.com/office/drawing/2014/main" id="{7C34B09E-36D9-4F77-BFA6-F8ECFFB83FA6}"/>
                </a:ext>
              </a:extLst>
            </p:cNvPr>
            <p:cNvSpPr>
              <a:spLocks/>
            </p:cNvSpPr>
            <p:nvPr/>
          </p:nvSpPr>
          <p:spPr bwMode="auto">
            <a:xfrm>
              <a:off x="0" y="5437422"/>
              <a:ext cx="1112479" cy="1223664"/>
            </a:xfrm>
            <a:custGeom>
              <a:avLst/>
              <a:gdLst>
                <a:gd name="T0" fmla="*/ 10800 w 21600"/>
                <a:gd name="T1" fmla="*/ 10793 h 21586"/>
                <a:gd name="T2" fmla="*/ 10800 w 21600"/>
                <a:gd name="T3" fmla="*/ 10793 h 21586"/>
                <a:gd name="T4" fmla="*/ 10800 w 21600"/>
                <a:gd name="T5" fmla="*/ 10793 h 21586"/>
                <a:gd name="T6" fmla="*/ 10800 w 21600"/>
                <a:gd name="T7" fmla="*/ 10793 h 21586"/>
              </a:gdLst>
              <a:ahLst/>
              <a:cxnLst>
                <a:cxn ang="0">
                  <a:pos x="T0" y="T1"/>
                </a:cxn>
                <a:cxn ang="0">
                  <a:pos x="T2" y="T3"/>
                </a:cxn>
                <a:cxn ang="0">
                  <a:pos x="T4" y="T5"/>
                </a:cxn>
                <a:cxn ang="0">
                  <a:pos x="T6" y="T7"/>
                </a:cxn>
              </a:cxnLst>
              <a:rect l="0" t="0" r="r" b="b"/>
              <a:pathLst>
                <a:path w="21600" h="21586">
                  <a:moveTo>
                    <a:pt x="4461" y="2496"/>
                  </a:moveTo>
                  <a:lnTo>
                    <a:pt x="3957" y="4038"/>
                  </a:lnTo>
                  <a:lnTo>
                    <a:pt x="3247" y="5804"/>
                  </a:lnTo>
                  <a:lnTo>
                    <a:pt x="2758" y="6564"/>
                  </a:lnTo>
                  <a:lnTo>
                    <a:pt x="2577" y="7480"/>
                  </a:lnTo>
                  <a:lnTo>
                    <a:pt x="2443" y="8369"/>
                  </a:lnTo>
                  <a:lnTo>
                    <a:pt x="2225" y="9321"/>
                  </a:lnTo>
                  <a:lnTo>
                    <a:pt x="2038" y="10095"/>
                  </a:lnTo>
                  <a:lnTo>
                    <a:pt x="2061" y="11076"/>
                  </a:lnTo>
                  <a:lnTo>
                    <a:pt x="2136" y="11847"/>
                  </a:lnTo>
                  <a:lnTo>
                    <a:pt x="2027" y="12346"/>
                  </a:lnTo>
                  <a:lnTo>
                    <a:pt x="1792" y="13069"/>
                  </a:lnTo>
                  <a:lnTo>
                    <a:pt x="1573" y="13593"/>
                  </a:lnTo>
                  <a:lnTo>
                    <a:pt x="1384" y="14057"/>
                  </a:lnTo>
                  <a:lnTo>
                    <a:pt x="1097" y="14874"/>
                  </a:lnTo>
                  <a:lnTo>
                    <a:pt x="960" y="15366"/>
                  </a:lnTo>
                  <a:lnTo>
                    <a:pt x="739" y="15951"/>
                  </a:lnTo>
                  <a:lnTo>
                    <a:pt x="568" y="16382"/>
                  </a:lnTo>
                  <a:lnTo>
                    <a:pt x="274" y="16785"/>
                  </a:lnTo>
                  <a:lnTo>
                    <a:pt x="0" y="17351"/>
                  </a:lnTo>
                  <a:lnTo>
                    <a:pt x="88" y="17904"/>
                  </a:lnTo>
                  <a:lnTo>
                    <a:pt x="421" y="18399"/>
                  </a:lnTo>
                  <a:lnTo>
                    <a:pt x="589" y="18984"/>
                  </a:lnTo>
                  <a:lnTo>
                    <a:pt x="551" y="19559"/>
                  </a:lnTo>
                  <a:lnTo>
                    <a:pt x="263" y="20178"/>
                  </a:lnTo>
                  <a:lnTo>
                    <a:pt x="536" y="20667"/>
                  </a:lnTo>
                  <a:lnTo>
                    <a:pt x="1236" y="20762"/>
                  </a:lnTo>
                  <a:lnTo>
                    <a:pt x="1805" y="20863"/>
                  </a:lnTo>
                  <a:lnTo>
                    <a:pt x="2349" y="20797"/>
                  </a:lnTo>
                  <a:lnTo>
                    <a:pt x="3039" y="21018"/>
                  </a:lnTo>
                  <a:lnTo>
                    <a:pt x="3910" y="21415"/>
                  </a:lnTo>
                  <a:cubicBezTo>
                    <a:pt x="4044" y="21538"/>
                    <a:pt x="4232" y="21600"/>
                    <a:pt x="4422" y="21583"/>
                  </a:cubicBezTo>
                  <a:cubicBezTo>
                    <a:pt x="4706" y="21557"/>
                    <a:pt x="4939" y="21368"/>
                    <a:pt x="4998" y="21114"/>
                  </a:cubicBezTo>
                  <a:cubicBezTo>
                    <a:pt x="5185" y="21033"/>
                    <a:pt x="5384" y="20975"/>
                    <a:pt x="5588" y="20942"/>
                  </a:cubicBezTo>
                  <a:cubicBezTo>
                    <a:pt x="5797" y="20908"/>
                    <a:pt x="6011" y="20899"/>
                    <a:pt x="6223" y="20917"/>
                  </a:cubicBezTo>
                  <a:lnTo>
                    <a:pt x="8149" y="20957"/>
                  </a:lnTo>
                  <a:lnTo>
                    <a:pt x="9357" y="20784"/>
                  </a:lnTo>
                  <a:lnTo>
                    <a:pt x="10200" y="20498"/>
                  </a:lnTo>
                  <a:lnTo>
                    <a:pt x="10654" y="19940"/>
                  </a:lnTo>
                  <a:lnTo>
                    <a:pt x="11057" y="19030"/>
                  </a:lnTo>
                  <a:cubicBezTo>
                    <a:pt x="11179" y="18709"/>
                    <a:pt x="11280" y="18382"/>
                    <a:pt x="11362" y="18051"/>
                  </a:cubicBezTo>
                  <a:cubicBezTo>
                    <a:pt x="11433" y="17763"/>
                    <a:pt x="11488" y="17471"/>
                    <a:pt x="11528" y="17177"/>
                  </a:cubicBezTo>
                  <a:lnTo>
                    <a:pt x="11947" y="16269"/>
                  </a:lnTo>
                  <a:lnTo>
                    <a:pt x="12495" y="15601"/>
                  </a:lnTo>
                  <a:lnTo>
                    <a:pt x="13247" y="14854"/>
                  </a:lnTo>
                  <a:cubicBezTo>
                    <a:pt x="13446" y="14598"/>
                    <a:pt x="13607" y="14320"/>
                    <a:pt x="13726" y="14026"/>
                  </a:cubicBezTo>
                  <a:cubicBezTo>
                    <a:pt x="13866" y="13681"/>
                    <a:pt x="13956" y="13303"/>
                    <a:pt x="14251" y="13048"/>
                  </a:cubicBezTo>
                  <a:cubicBezTo>
                    <a:pt x="14353" y="12959"/>
                    <a:pt x="14475" y="12891"/>
                    <a:pt x="14608" y="12849"/>
                  </a:cubicBezTo>
                  <a:lnTo>
                    <a:pt x="14316" y="13558"/>
                  </a:lnTo>
                  <a:lnTo>
                    <a:pt x="14347" y="14313"/>
                  </a:lnTo>
                  <a:lnTo>
                    <a:pt x="14474" y="14900"/>
                  </a:lnTo>
                  <a:lnTo>
                    <a:pt x="14489" y="15521"/>
                  </a:lnTo>
                  <a:lnTo>
                    <a:pt x="14705" y="16032"/>
                  </a:lnTo>
                  <a:lnTo>
                    <a:pt x="15530" y="16203"/>
                  </a:lnTo>
                  <a:lnTo>
                    <a:pt x="16152" y="15638"/>
                  </a:lnTo>
                  <a:lnTo>
                    <a:pt x="17089" y="14215"/>
                  </a:lnTo>
                  <a:lnTo>
                    <a:pt x="17736" y="12562"/>
                  </a:lnTo>
                  <a:lnTo>
                    <a:pt x="18921" y="11939"/>
                  </a:lnTo>
                  <a:lnTo>
                    <a:pt x="18703" y="11165"/>
                  </a:lnTo>
                  <a:lnTo>
                    <a:pt x="18539" y="10818"/>
                  </a:lnTo>
                  <a:lnTo>
                    <a:pt x="19102" y="9949"/>
                  </a:lnTo>
                  <a:lnTo>
                    <a:pt x="19936" y="9285"/>
                  </a:lnTo>
                  <a:lnTo>
                    <a:pt x="21384" y="8351"/>
                  </a:lnTo>
                  <a:lnTo>
                    <a:pt x="21600" y="7625"/>
                  </a:lnTo>
                  <a:lnTo>
                    <a:pt x="20896" y="7355"/>
                  </a:lnTo>
                  <a:lnTo>
                    <a:pt x="20379" y="7093"/>
                  </a:lnTo>
                  <a:lnTo>
                    <a:pt x="20083" y="6585"/>
                  </a:lnTo>
                  <a:lnTo>
                    <a:pt x="19697" y="6346"/>
                  </a:lnTo>
                  <a:lnTo>
                    <a:pt x="19007" y="6172"/>
                  </a:lnTo>
                  <a:lnTo>
                    <a:pt x="18508" y="5973"/>
                  </a:lnTo>
                  <a:lnTo>
                    <a:pt x="18173" y="5315"/>
                  </a:lnTo>
                  <a:lnTo>
                    <a:pt x="17456" y="5085"/>
                  </a:lnTo>
                  <a:lnTo>
                    <a:pt x="17769" y="4699"/>
                  </a:lnTo>
                  <a:lnTo>
                    <a:pt x="18331" y="4644"/>
                  </a:lnTo>
                  <a:lnTo>
                    <a:pt x="19084" y="4795"/>
                  </a:lnTo>
                  <a:lnTo>
                    <a:pt x="20258" y="4501"/>
                  </a:lnTo>
                  <a:lnTo>
                    <a:pt x="20673" y="3867"/>
                  </a:lnTo>
                  <a:lnTo>
                    <a:pt x="19350" y="2897"/>
                  </a:lnTo>
                  <a:lnTo>
                    <a:pt x="18693" y="1826"/>
                  </a:lnTo>
                  <a:lnTo>
                    <a:pt x="17789" y="1937"/>
                  </a:lnTo>
                  <a:lnTo>
                    <a:pt x="17032" y="2258"/>
                  </a:lnTo>
                  <a:lnTo>
                    <a:pt x="16208" y="1830"/>
                  </a:lnTo>
                  <a:lnTo>
                    <a:pt x="15514" y="1812"/>
                  </a:lnTo>
                  <a:lnTo>
                    <a:pt x="15271" y="1521"/>
                  </a:lnTo>
                  <a:lnTo>
                    <a:pt x="15126" y="790"/>
                  </a:lnTo>
                  <a:lnTo>
                    <a:pt x="14603" y="174"/>
                  </a:lnTo>
                  <a:lnTo>
                    <a:pt x="13202" y="91"/>
                  </a:lnTo>
                  <a:lnTo>
                    <a:pt x="12078" y="240"/>
                  </a:lnTo>
                  <a:lnTo>
                    <a:pt x="11501" y="568"/>
                  </a:lnTo>
                  <a:lnTo>
                    <a:pt x="11256" y="912"/>
                  </a:lnTo>
                  <a:lnTo>
                    <a:pt x="11397" y="1299"/>
                  </a:lnTo>
                  <a:lnTo>
                    <a:pt x="11217" y="2045"/>
                  </a:lnTo>
                  <a:lnTo>
                    <a:pt x="10288" y="2622"/>
                  </a:lnTo>
                  <a:lnTo>
                    <a:pt x="10175" y="2908"/>
                  </a:lnTo>
                  <a:lnTo>
                    <a:pt x="9798" y="3239"/>
                  </a:lnTo>
                  <a:lnTo>
                    <a:pt x="9361" y="3136"/>
                  </a:lnTo>
                  <a:lnTo>
                    <a:pt x="9079" y="2440"/>
                  </a:lnTo>
                  <a:lnTo>
                    <a:pt x="9158" y="1791"/>
                  </a:lnTo>
                  <a:lnTo>
                    <a:pt x="9234" y="1270"/>
                  </a:lnTo>
                  <a:lnTo>
                    <a:pt x="9094" y="811"/>
                  </a:lnTo>
                  <a:lnTo>
                    <a:pt x="8505" y="270"/>
                  </a:lnTo>
                  <a:lnTo>
                    <a:pt x="7787" y="58"/>
                  </a:lnTo>
                  <a:lnTo>
                    <a:pt x="7073" y="0"/>
                  </a:lnTo>
                  <a:lnTo>
                    <a:pt x="6533" y="177"/>
                  </a:lnTo>
                  <a:lnTo>
                    <a:pt x="5899" y="521"/>
                  </a:lnTo>
                  <a:lnTo>
                    <a:pt x="5379" y="566"/>
                  </a:lnTo>
                  <a:lnTo>
                    <a:pt x="4639" y="337"/>
                  </a:lnTo>
                  <a:lnTo>
                    <a:pt x="4616" y="880"/>
                  </a:lnTo>
                  <a:lnTo>
                    <a:pt x="4636" y="1784"/>
                  </a:lnTo>
                  <a:lnTo>
                    <a:pt x="4461" y="249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66" name="AutoShape 31">
              <a:extLst>
                <a:ext uri="{FF2B5EF4-FFF2-40B4-BE49-F238E27FC236}">
                  <a16:creationId xmlns:a16="http://schemas.microsoft.com/office/drawing/2014/main" id="{168E0ED6-4089-494E-AACA-4F505DEADF91}"/>
                </a:ext>
              </a:extLst>
            </p:cNvPr>
            <p:cNvSpPr>
              <a:spLocks/>
            </p:cNvSpPr>
            <p:nvPr/>
          </p:nvSpPr>
          <p:spPr bwMode="auto">
            <a:xfrm>
              <a:off x="327617" y="6343158"/>
              <a:ext cx="1714719" cy="2107000"/>
            </a:xfrm>
            <a:custGeom>
              <a:avLst/>
              <a:gdLst>
                <a:gd name="T0" fmla="*/ 10797 w 21594"/>
                <a:gd name="T1" fmla="*/ 10800 h 21600"/>
                <a:gd name="T2" fmla="*/ 10797 w 21594"/>
                <a:gd name="T3" fmla="*/ 10800 h 21600"/>
                <a:gd name="T4" fmla="*/ 10797 w 21594"/>
                <a:gd name="T5" fmla="*/ 10800 h 21600"/>
                <a:gd name="T6" fmla="*/ 10797 w 21594"/>
                <a:gd name="T7" fmla="*/ 10800 h 21600"/>
              </a:gdLst>
              <a:ahLst/>
              <a:cxnLst>
                <a:cxn ang="0">
                  <a:pos x="T0" y="T1"/>
                </a:cxn>
                <a:cxn ang="0">
                  <a:pos x="T2" y="T3"/>
                </a:cxn>
                <a:cxn ang="0">
                  <a:pos x="T4" y="T5"/>
                </a:cxn>
                <a:cxn ang="0">
                  <a:pos x="T6" y="T7"/>
                </a:cxn>
              </a:cxnLst>
              <a:rect l="0" t="0" r="r" b="b"/>
              <a:pathLst>
                <a:path w="21594" h="21600">
                  <a:moveTo>
                    <a:pt x="6352" y="1537"/>
                  </a:moveTo>
                  <a:lnTo>
                    <a:pt x="5804" y="1504"/>
                  </a:lnTo>
                  <a:lnTo>
                    <a:pt x="5291" y="1783"/>
                  </a:lnTo>
                  <a:lnTo>
                    <a:pt x="4868" y="1959"/>
                  </a:lnTo>
                  <a:lnTo>
                    <a:pt x="4471" y="2125"/>
                  </a:lnTo>
                  <a:lnTo>
                    <a:pt x="4279" y="2444"/>
                  </a:lnTo>
                  <a:lnTo>
                    <a:pt x="4270" y="2792"/>
                  </a:lnTo>
                  <a:lnTo>
                    <a:pt x="4289" y="3022"/>
                  </a:lnTo>
                  <a:lnTo>
                    <a:pt x="4113" y="3169"/>
                  </a:lnTo>
                  <a:lnTo>
                    <a:pt x="3812" y="3159"/>
                  </a:lnTo>
                  <a:lnTo>
                    <a:pt x="3500" y="3221"/>
                  </a:lnTo>
                  <a:lnTo>
                    <a:pt x="3399" y="3408"/>
                  </a:lnTo>
                  <a:lnTo>
                    <a:pt x="3297" y="3565"/>
                  </a:lnTo>
                  <a:lnTo>
                    <a:pt x="2902" y="3509"/>
                  </a:lnTo>
                  <a:lnTo>
                    <a:pt x="2345" y="3383"/>
                  </a:lnTo>
                  <a:lnTo>
                    <a:pt x="1861" y="3239"/>
                  </a:lnTo>
                  <a:lnTo>
                    <a:pt x="1434" y="3182"/>
                  </a:lnTo>
                  <a:lnTo>
                    <a:pt x="742" y="3235"/>
                  </a:lnTo>
                  <a:lnTo>
                    <a:pt x="323" y="3284"/>
                  </a:lnTo>
                  <a:lnTo>
                    <a:pt x="0" y="3378"/>
                  </a:lnTo>
                  <a:lnTo>
                    <a:pt x="55" y="3718"/>
                  </a:lnTo>
                  <a:lnTo>
                    <a:pt x="412" y="4024"/>
                  </a:lnTo>
                  <a:lnTo>
                    <a:pt x="813" y="4498"/>
                  </a:lnTo>
                  <a:lnTo>
                    <a:pt x="1168" y="4936"/>
                  </a:lnTo>
                  <a:lnTo>
                    <a:pt x="1346" y="5353"/>
                  </a:lnTo>
                  <a:lnTo>
                    <a:pt x="1439" y="5833"/>
                  </a:lnTo>
                  <a:lnTo>
                    <a:pt x="1505" y="6398"/>
                  </a:lnTo>
                  <a:lnTo>
                    <a:pt x="1441" y="6849"/>
                  </a:lnTo>
                  <a:lnTo>
                    <a:pt x="1281" y="7306"/>
                  </a:lnTo>
                  <a:lnTo>
                    <a:pt x="1077" y="7809"/>
                  </a:lnTo>
                  <a:lnTo>
                    <a:pt x="935" y="8150"/>
                  </a:lnTo>
                  <a:lnTo>
                    <a:pt x="1193" y="8412"/>
                  </a:lnTo>
                  <a:lnTo>
                    <a:pt x="1621" y="8341"/>
                  </a:lnTo>
                  <a:lnTo>
                    <a:pt x="2029" y="8120"/>
                  </a:lnTo>
                  <a:lnTo>
                    <a:pt x="2550" y="7976"/>
                  </a:lnTo>
                  <a:lnTo>
                    <a:pt x="3119" y="7859"/>
                  </a:lnTo>
                  <a:lnTo>
                    <a:pt x="3619" y="7830"/>
                  </a:lnTo>
                  <a:lnTo>
                    <a:pt x="4124" y="7810"/>
                  </a:lnTo>
                  <a:lnTo>
                    <a:pt x="4580" y="7661"/>
                  </a:lnTo>
                  <a:lnTo>
                    <a:pt x="4997" y="7423"/>
                  </a:lnTo>
                  <a:lnTo>
                    <a:pt x="5511" y="7147"/>
                  </a:lnTo>
                  <a:lnTo>
                    <a:pt x="6016" y="6887"/>
                  </a:lnTo>
                  <a:lnTo>
                    <a:pt x="6598" y="6620"/>
                  </a:lnTo>
                  <a:lnTo>
                    <a:pt x="7221" y="6618"/>
                  </a:lnTo>
                  <a:lnTo>
                    <a:pt x="7740" y="6891"/>
                  </a:lnTo>
                  <a:lnTo>
                    <a:pt x="8303" y="7236"/>
                  </a:lnTo>
                  <a:lnTo>
                    <a:pt x="8860" y="7305"/>
                  </a:lnTo>
                  <a:lnTo>
                    <a:pt x="9365" y="7067"/>
                  </a:lnTo>
                  <a:lnTo>
                    <a:pt x="9387" y="6801"/>
                  </a:lnTo>
                  <a:lnTo>
                    <a:pt x="9001" y="6525"/>
                  </a:lnTo>
                  <a:lnTo>
                    <a:pt x="9377" y="6020"/>
                  </a:lnTo>
                  <a:lnTo>
                    <a:pt x="9573" y="5622"/>
                  </a:lnTo>
                  <a:lnTo>
                    <a:pt x="9849" y="5678"/>
                  </a:lnTo>
                  <a:lnTo>
                    <a:pt x="9777" y="5965"/>
                  </a:lnTo>
                  <a:lnTo>
                    <a:pt x="9907" y="6296"/>
                  </a:lnTo>
                  <a:lnTo>
                    <a:pt x="10120" y="6486"/>
                  </a:lnTo>
                  <a:lnTo>
                    <a:pt x="9942" y="6762"/>
                  </a:lnTo>
                  <a:lnTo>
                    <a:pt x="9833" y="7001"/>
                  </a:lnTo>
                  <a:lnTo>
                    <a:pt x="9917" y="7358"/>
                  </a:lnTo>
                  <a:lnTo>
                    <a:pt x="9976" y="7722"/>
                  </a:lnTo>
                  <a:lnTo>
                    <a:pt x="10245" y="7944"/>
                  </a:lnTo>
                  <a:lnTo>
                    <a:pt x="10567" y="8073"/>
                  </a:lnTo>
                  <a:lnTo>
                    <a:pt x="10818" y="8348"/>
                  </a:lnTo>
                  <a:lnTo>
                    <a:pt x="11165" y="8387"/>
                  </a:lnTo>
                  <a:lnTo>
                    <a:pt x="11505" y="8438"/>
                  </a:lnTo>
                  <a:lnTo>
                    <a:pt x="11906" y="8538"/>
                  </a:lnTo>
                  <a:lnTo>
                    <a:pt x="12312" y="8609"/>
                  </a:lnTo>
                  <a:lnTo>
                    <a:pt x="11892" y="8785"/>
                  </a:lnTo>
                  <a:lnTo>
                    <a:pt x="11303" y="8752"/>
                  </a:lnTo>
                  <a:cubicBezTo>
                    <a:pt x="11094" y="8718"/>
                    <a:pt x="10886" y="8685"/>
                    <a:pt x="10678" y="8650"/>
                  </a:cubicBezTo>
                  <a:cubicBezTo>
                    <a:pt x="10429" y="8610"/>
                    <a:pt x="10181" y="8568"/>
                    <a:pt x="9933" y="8526"/>
                  </a:cubicBezTo>
                  <a:lnTo>
                    <a:pt x="9610" y="8310"/>
                  </a:lnTo>
                  <a:lnTo>
                    <a:pt x="9402" y="8386"/>
                  </a:lnTo>
                  <a:lnTo>
                    <a:pt x="9042" y="8441"/>
                  </a:lnTo>
                  <a:lnTo>
                    <a:pt x="8950" y="8203"/>
                  </a:lnTo>
                  <a:lnTo>
                    <a:pt x="8644" y="8060"/>
                  </a:lnTo>
                  <a:lnTo>
                    <a:pt x="8128" y="7923"/>
                  </a:lnTo>
                  <a:lnTo>
                    <a:pt x="7640" y="7769"/>
                  </a:lnTo>
                  <a:lnTo>
                    <a:pt x="7178" y="7465"/>
                  </a:lnTo>
                  <a:lnTo>
                    <a:pt x="6853" y="7147"/>
                  </a:lnTo>
                  <a:lnTo>
                    <a:pt x="6481" y="7152"/>
                  </a:lnTo>
                  <a:lnTo>
                    <a:pt x="6564" y="7436"/>
                  </a:lnTo>
                  <a:lnTo>
                    <a:pt x="6957" y="7766"/>
                  </a:lnTo>
                  <a:lnTo>
                    <a:pt x="7395" y="8012"/>
                  </a:lnTo>
                  <a:lnTo>
                    <a:pt x="7791" y="8339"/>
                  </a:lnTo>
                  <a:lnTo>
                    <a:pt x="8113" y="8691"/>
                  </a:lnTo>
                  <a:lnTo>
                    <a:pt x="8391" y="9109"/>
                  </a:lnTo>
                  <a:lnTo>
                    <a:pt x="8502" y="9543"/>
                  </a:lnTo>
                  <a:lnTo>
                    <a:pt x="8552" y="9986"/>
                  </a:lnTo>
                  <a:lnTo>
                    <a:pt x="8671" y="10462"/>
                  </a:lnTo>
                  <a:lnTo>
                    <a:pt x="8733" y="10945"/>
                  </a:lnTo>
                  <a:lnTo>
                    <a:pt x="8813" y="11411"/>
                  </a:lnTo>
                  <a:lnTo>
                    <a:pt x="8842" y="11661"/>
                  </a:lnTo>
                  <a:lnTo>
                    <a:pt x="8879" y="13029"/>
                  </a:lnTo>
                  <a:lnTo>
                    <a:pt x="8774" y="13647"/>
                  </a:lnTo>
                  <a:lnTo>
                    <a:pt x="8677" y="14137"/>
                  </a:lnTo>
                  <a:lnTo>
                    <a:pt x="8479" y="14594"/>
                  </a:lnTo>
                  <a:lnTo>
                    <a:pt x="8235" y="15108"/>
                  </a:lnTo>
                  <a:lnTo>
                    <a:pt x="8072" y="15545"/>
                  </a:lnTo>
                  <a:lnTo>
                    <a:pt x="7891" y="15973"/>
                  </a:lnTo>
                  <a:lnTo>
                    <a:pt x="7756" y="16389"/>
                  </a:lnTo>
                  <a:lnTo>
                    <a:pt x="7588" y="16883"/>
                  </a:lnTo>
                  <a:lnTo>
                    <a:pt x="7444" y="17175"/>
                  </a:lnTo>
                  <a:cubicBezTo>
                    <a:pt x="7331" y="17242"/>
                    <a:pt x="7255" y="17342"/>
                    <a:pt x="7231" y="17453"/>
                  </a:cubicBezTo>
                  <a:cubicBezTo>
                    <a:pt x="7205" y="17575"/>
                    <a:pt x="7243" y="17700"/>
                    <a:pt x="7336" y="17798"/>
                  </a:cubicBezTo>
                  <a:lnTo>
                    <a:pt x="7665" y="18109"/>
                  </a:lnTo>
                  <a:lnTo>
                    <a:pt x="8258" y="18399"/>
                  </a:lnTo>
                  <a:lnTo>
                    <a:pt x="8570" y="18813"/>
                  </a:lnTo>
                  <a:lnTo>
                    <a:pt x="8628" y="19202"/>
                  </a:lnTo>
                  <a:lnTo>
                    <a:pt x="8636" y="19680"/>
                  </a:lnTo>
                  <a:lnTo>
                    <a:pt x="8643" y="20062"/>
                  </a:lnTo>
                  <a:lnTo>
                    <a:pt x="8595" y="20323"/>
                  </a:lnTo>
                  <a:lnTo>
                    <a:pt x="9109" y="20298"/>
                  </a:lnTo>
                  <a:lnTo>
                    <a:pt x="9877" y="20480"/>
                  </a:lnTo>
                  <a:lnTo>
                    <a:pt x="10399" y="20732"/>
                  </a:lnTo>
                  <a:lnTo>
                    <a:pt x="10695" y="21166"/>
                  </a:lnTo>
                  <a:lnTo>
                    <a:pt x="10939" y="21425"/>
                  </a:lnTo>
                  <a:lnTo>
                    <a:pt x="11343" y="21460"/>
                  </a:lnTo>
                  <a:lnTo>
                    <a:pt x="11807" y="21427"/>
                  </a:lnTo>
                  <a:lnTo>
                    <a:pt x="12260" y="21446"/>
                  </a:lnTo>
                  <a:lnTo>
                    <a:pt x="12617" y="21600"/>
                  </a:lnTo>
                  <a:lnTo>
                    <a:pt x="13014" y="21405"/>
                  </a:lnTo>
                  <a:lnTo>
                    <a:pt x="13151" y="21062"/>
                  </a:lnTo>
                  <a:lnTo>
                    <a:pt x="13055" y="20709"/>
                  </a:lnTo>
                  <a:lnTo>
                    <a:pt x="13156" y="20384"/>
                  </a:lnTo>
                  <a:lnTo>
                    <a:pt x="13366" y="20208"/>
                  </a:lnTo>
                  <a:lnTo>
                    <a:pt x="13511" y="19896"/>
                  </a:lnTo>
                  <a:lnTo>
                    <a:pt x="13605" y="19664"/>
                  </a:lnTo>
                  <a:lnTo>
                    <a:pt x="13973" y="19570"/>
                  </a:lnTo>
                  <a:cubicBezTo>
                    <a:pt x="14087" y="19582"/>
                    <a:pt x="14201" y="19595"/>
                    <a:pt x="14315" y="19610"/>
                  </a:cubicBezTo>
                  <a:cubicBezTo>
                    <a:pt x="14475" y="19631"/>
                    <a:pt x="14636" y="19656"/>
                    <a:pt x="14799" y="19657"/>
                  </a:cubicBezTo>
                  <a:cubicBezTo>
                    <a:pt x="14931" y="19657"/>
                    <a:pt x="15063" y="19641"/>
                    <a:pt x="15190" y="19610"/>
                  </a:cubicBezTo>
                  <a:lnTo>
                    <a:pt x="15573" y="19442"/>
                  </a:lnTo>
                  <a:lnTo>
                    <a:pt x="16062" y="19278"/>
                  </a:lnTo>
                  <a:lnTo>
                    <a:pt x="16445" y="19326"/>
                  </a:lnTo>
                  <a:lnTo>
                    <a:pt x="16818" y="19492"/>
                  </a:lnTo>
                  <a:lnTo>
                    <a:pt x="17109" y="19642"/>
                  </a:lnTo>
                  <a:lnTo>
                    <a:pt x="17380" y="19604"/>
                  </a:lnTo>
                  <a:lnTo>
                    <a:pt x="17649" y="19237"/>
                  </a:lnTo>
                  <a:lnTo>
                    <a:pt x="18101" y="18905"/>
                  </a:lnTo>
                  <a:lnTo>
                    <a:pt x="18283" y="18496"/>
                  </a:lnTo>
                  <a:lnTo>
                    <a:pt x="18439" y="17926"/>
                  </a:lnTo>
                  <a:lnTo>
                    <a:pt x="18429" y="17540"/>
                  </a:lnTo>
                  <a:lnTo>
                    <a:pt x="18411" y="17053"/>
                  </a:lnTo>
                  <a:lnTo>
                    <a:pt x="18297" y="16694"/>
                  </a:lnTo>
                  <a:lnTo>
                    <a:pt x="17981" y="16384"/>
                  </a:lnTo>
                  <a:lnTo>
                    <a:pt x="17657" y="16107"/>
                  </a:lnTo>
                  <a:lnTo>
                    <a:pt x="17377" y="15881"/>
                  </a:lnTo>
                  <a:lnTo>
                    <a:pt x="16805" y="15872"/>
                  </a:lnTo>
                  <a:lnTo>
                    <a:pt x="16256" y="15879"/>
                  </a:lnTo>
                  <a:lnTo>
                    <a:pt x="15847" y="15274"/>
                  </a:lnTo>
                  <a:lnTo>
                    <a:pt x="15924" y="14804"/>
                  </a:lnTo>
                  <a:lnTo>
                    <a:pt x="16396" y="14590"/>
                  </a:lnTo>
                  <a:lnTo>
                    <a:pt x="16822" y="14454"/>
                  </a:lnTo>
                  <a:lnTo>
                    <a:pt x="16924" y="14171"/>
                  </a:lnTo>
                  <a:lnTo>
                    <a:pt x="17115" y="13957"/>
                  </a:lnTo>
                  <a:lnTo>
                    <a:pt x="17386" y="13761"/>
                  </a:lnTo>
                  <a:lnTo>
                    <a:pt x="17574" y="13439"/>
                  </a:lnTo>
                  <a:lnTo>
                    <a:pt x="17912" y="13321"/>
                  </a:lnTo>
                  <a:cubicBezTo>
                    <a:pt x="18055" y="13362"/>
                    <a:pt x="18210" y="13365"/>
                    <a:pt x="18356" y="13332"/>
                  </a:cubicBezTo>
                  <a:cubicBezTo>
                    <a:pt x="18561" y="13285"/>
                    <a:pt x="18731" y="13169"/>
                    <a:pt x="18824" y="13013"/>
                  </a:cubicBezTo>
                  <a:lnTo>
                    <a:pt x="18954" y="12845"/>
                  </a:lnTo>
                  <a:lnTo>
                    <a:pt x="19486" y="12926"/>
                  </a:lnTo>
                  <a:lnTo>
                    <a:pt x="19985" y="12931"/>
                  </a:lnTo>
                  <a:lnTo>
                    <a:pt x="20477" y="12697"/>
                  </a:lnTo>
                  <a:lnTo>
                    <a:pt x="20727" y="12504"/>
                  </a:lnTo>
                  <a:lnTo>
                    <a:pt x="21163" y="12453"/>
                  </a:lnTo>
                  <a:lnTo>
                    <a:pt x="21546" y="12167"/>
                  </a:lnTo>
                  <a:lnTo>
                    <a:pt x="21588" y="11712"/>
                  </a:lnTo>
                  <a:cubicBezTo>
                    <a:pt x="21600" y="11618"/>
                    <a:pt x="21595" y="11523"/>
                    <a:pt x="21573" y="11429"/>
                  </a:cubicBezTo>
                  <a:cubicBezTo>
                    <a:pt x="21540" y="11285"/>
                    <a:pt x="21468" y="11149"/>
                    <a:pt x="21363" y="11030"/>
                  </a:cubicBezTo>
                  <a:lnTo>
                    <a:pt x="21140" y="10681"/>
                  </a:lnTo>
                  <a:lnTo>
                    <a:pt x="20931" y="10345"/>
                  </a:lnTo>
                  <a:lnTo>
                    <a:pt x="20794" y="10137"/>
                  </a:lnTo>
                  <a:lnTo>
                    <a:pt x="20082" y="9817"/>
                  </a:lnTo>
                  <a:lnTo>
                    <a:pt x="19534" y="9577"/>
                  </a:lnTo>
                  <a:lnTo>
                    <a:pt x="18980" y="9517"/>
                  </a:lnTo>
                  <a:lnTo>
                    <a:pt x="18531" y="9390"/>
                  </a:lnTo>
                  <a:lnTo>
                    <a:pt x="18039" y="9087"/>
                  </a:lnTo>
                  <a:lnTo>
                    <a:pt x="18221" y="8472"/>
                  </a:lnTo>
                  <a:lnTo>
                    <a:pt x="17980" y="8031"/>
                  </a:lnTo>
                  <a:lnTo>
                    <a:pt x="17858" y="7664"/>
                  </a:lnTo>
                  <a:lnTo>
                    <a:pt x="17921" y="7379"/>
                  </a:lnTo>
                  <a:lnTo>
                    <a:pt x="17725" y="6697"/>
                  </a:lnTo>
                  <a:lnTo>
                    <a:pt x="17115" y="5987"/>
                  </a:lnTo>
                  <a:lnTo>
                    <a:pt x="16711" y="5809"/>
                  </a:lnTo>
                  <a:lnTo>
                    <a:pt x="15982" y="6175"/>
                  </a:lnTo>
                  <a:lnTo>
                    <a:pt x="15730" y="5976"/>
                  </a:lnTo>
                  <a:lnTo>
                    <a:pt x="15063" y="5823"/>
                  </a:lnTo>
                  <a:lnTo>
                    <a:pt x="14566" y="5989"/>
                  </a:lnTo>
                  <a:lnTo>
                    <a:pt x="14303" y="6132"/>
                  </a:lnTo>
                  <a:lnTo>
                    <a:pt x="13924" y="6169"/>
                  </a:lnTo>
                  <a:lnTo>
                    <a:pt x="13066" y="5870"/>
                  </a:lnTo>
                  <a:lnTo>
                    <a:pt x="12454" y="5668"/>
                  </a:lnTo>
                  <a:lnTo>
                    <a:pt x="12186" y="5507"/>
                  </a:lnTo>
                  <a:lnTo>
                    <a:pt x="12062" y="5171"/>
                  </a:lnTo>
                  <a:lnTo>
                    <a:pt x="12071" y="4990"/>
                  </a:lnTo>
                  <a:lnTo>
                    <a:pt x="11837" y="4724"/>
                  </a:lnTo>
                  <a:lnTo>
                    <a:pt x="11793" y="4414"/>
                  </a:lnTo>
                  <a:lnTo>
                    <a:pt x="12350" y="4097"/>
                  </a:lnTo>
                  <a:lnTo>
                    <a:pt x="12928" y="3783"/>
                  </a:lnTo>
                  <a:lnTo>
                    <a:pt x="13578" y="3484"/>
                  </a:lnTo>
                  <a:lnTo>
                    <a:pt x="14069" y="3523"/>
                  </a:lnTo>
                  <a:lnTo>
                    <a:pt x="14627" y="3417"/>
                  </a:lnTo>
                  <a:lnTo>
                    <a:pt x="14898" y="3112"/>
                  </a:lnTo>
                  <a:lnTo>
                    <a:pt x="14931" y="2783"/>
                  </a:lnTo>
                  <a:lnTo>
                    <a:pt x="14374" y="2356"/>
                  </a:lnTo>
                  <a:lnTo>
                    <a:pt x="14569" y="1969"/>
                  </a:lnTo>
                  <a:lnTo>
                    <a:pt x="14468" y="1684"/>
                  </a:lnTo>
                  <a:lnTo>
                    <a:pt x="14160" y="1358"/>
                  </a:lnTo>
                  <a:lnTo>
                    <a:pt x="14310" y="765"/>
                  </a:lnTo>
                  <a:lnTo>
                    <a:pt x="13963" y="802"/>
                  </a:lnTo>
                  <a:lnTo>
                    <a:pt x="13327" y="634"/>
                  </a:lnTo>
                  <a:lnTo>
                    <a:pt x="12242" y="491"/>
                  </a:lnTo>
                  <a:lnTo>
                    <a:pt x="11590" y="527"/>
                  </a:lnTo>
                  <a:lnTo>
                    <a:pt x="11258" y="227"/>
                  </a:lnTo>
                  <a:lnTo>
                    <a:pt x="10876" y="0"/>
                  </a:lnTo>
                  <a:lnTo>
                    <a:pt x="10554" y="154"/>
                  </a:lnTo>
                  <a:lnTo>
                    <a:pt x="10352" y="395"/>
                  </a:lnTo>
                  <a:lnTo>
                    <a:pt x="10349" y="609"/>
                  </a:lnTo>
                  <a:lnTo>
                    <a:pt x="9988" y="854"/>
                  </a:lnTo>
                  <a:lnTo>
                    <a:pt x="9865" y="1096"/>
                  </a:lnTo>
                  <a:lnTo>
                    <a:pt x="9826" y="1383"/>
                  </a:lnTo>
                  <a:lnTo>
                    <a:pt x="9965" y="1592"/>
                  </a:lnTo>
                  <a:lnTo>
                    <a:pt x="10220" y="1771"/>
                  </a:lnTo>
                  <a:lnTo>
                    <a:pt x="10259" y="1972"/>
                  </a:lnTo>
                  <a:lnTo>
                    <a:pt x="10034" y="2097"/>
                  </a:lnTo>
                  <a:lnTo>
                    <a:pt x="9518" y="2164"/>
                  </a:lnTo>
                  <a:lnTo>
                    <a:pt x="8948" y="2014"/>
                  </a:lnTo>
                  <a:lnTo>
                    <a:pt x="8583" y="1932"/>
                  </a:lnTo>
                  <a:lnTo>
                    <a:pt x="8292" y="1721"/>
                  </a:lnTo>
                  <a:lnTo>
                    <a:pt x="7978" y="1653"/>
                  </a:lnTo>
                  <a:lnTo>
                    <a:pt x="7752" y="1764"/>
                  </a:lnTo>
                  <a:lnTo>
                    <a:pt x="7432" y="1906"/>
                  </a:lnTo>
                  <a:lnTo>
                    <a:pt x="7110" y="1943"/>
                  </a:lnTo>
                  <a:lnTo>
                    <a:pt x="6761" y="1827"/>
                  </a:lnTo>
                  <a:lnTo>
                    <a:pt x="6352" y="15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67" name="AutoShape 32">
              <a:extLst>
                <a:ext uri="{FF2B5EF4-FFF2-40B4-BE49-F238E27FC236}">
                  <a16:creationId xmlns:a16="http://schemas.microsoft.com/office/drawing/2014/main" id="{5FD89DD0-22DE-4B60-8E4A-CC03873D2AB3}"/>
                </a:ext>
              </a:extLst>
            </p:cNvPr>
            <p:cNvSpPr>
              <a:spLocks/>
            </p:cNvSpPr>
            <p:nvPr/>
          </p:nvSpPr>
          <p:spPr bwMode="auto">
            <a:xfrm>
              <a:off x="989930" y="7309873"/>
              <a:ext cx="2792894" cy="20109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 y="11344"/>
                  </a:moveTo>
                  <a:lnTo>
                    <a:pt x="59" y="11784"/>
                  </a:lnTo>
                  <a:lnTo>
                    <a:pt x="72" y="12440"/>
                  </a:lnTo>
                  <a:lnTo>
                    <a:pt x="186" y="12855"/>
                  </a:lnTo>
                  <a:lnTo>
                    <a:pt x="401" y="12853"/>
                  </a:lnTo>
                  <a:lnTo>
                    <a:pt x="688" y="12565"/>
                  </a:lnTo>
                  <a:lnTo>
                    <a:pt x="906" y="12576"/>
                  </a:lnTo>
                  <a:lnTo>
                    <a:pt x="921" y="12941"/>
                  </a:lnTo>
                  <a:lnTo>
                    <a:pt x="655" y="13180"/>
                  </a:lnTo>
                  <a:lnTo>
                    <a:pt x="385" y="13304"/>
                  </a:lnTo>
                  <a:lnTo>
                    <a:pt x="267" y="13618"/>
                  </a:lnTo>
                  <a:lnTo>
                    <a:pt x="166" y="14034"/>
                  </a:lnTo>
                  <a:lnTo>
                    <a:pt x="148" y="14459"/>
                  </a:lnTo>
                  <a:lnTo>
                    <a:pt x="144" y="14829"/>
                  </a:lnTo>
                  <a:lnTo>
                    <a:pt x="44" y="15219"/>
                  </a:lnTo>
                  <a:lnTo>
                    <a:pt x="0" y="15605"/>
                  </a:lnTo>
                  <a:lnTo>
                    <a:pt x="113" y="15979"/>
                  </a:lnTo>
                  <a:lnTo>
                    <a:pt x="211" y="16389"/>
                  </a:lnTo>
                  <a:lnTo>
                    <a:pt x="256" y="16757"/>
                  </a:lnTo>
                  <a:lnTo>
                    <a:pt x="240" y="17193"/>
                  </a:lnTo>
                  <a:lnTo>
                    <a:pt x="204" y="17635"/>
                  </a:lnTo>
                  <a:lnTo>
                    <a:pt x="165" y="17989"/>
                  </a:lnTo>
                  <a:lnTo>
                    <a:pt x="135" y="18456"/>
                  </a:lnTo>
                  <a:lnTo>
                    <a:pt x="33" y="19229"/>
                  </a:lnTo>
                  <a:lnTo>
                    <a:pt x="351" y="19031"/>
                  </a:lnTo>
                  <a:lnTo>
                    <a:pt x="656" y="19112"/>
                  </a:lnTo>
                  <a:lnTo>
                    <a:pt x="817" y="19437"/>
                  </a:lnTo>
                  <a:lnTo>
                    <a:pt x="916" y="19924"/>
                  </a:lnTo>
                  <a:lnTo>
                    <a:pt x="1117" y="20155"/>
                  </a:lnTo>
                  <a:lnTo>
                    <a:pt x="1395" y="19920"/>
                  </a:lnTo>
                  <a:lnTo>
                    <a:pt x="1723" y="19917"/>
                  </a:lnTo>
                  <a:lnTo>
                    <a:pt x="2016" y="20209"/>
                  </a:lnTo>
                  <a:lnTo>
                    <a:pt x="2233" y="19968"/>
                  </a:lnTo>
                  <a:lnTo>
                    <a:pt x="2413" y="19781"/>
                  </a:lnTo>
                  <a:lnTo>
                    <a:pt x="2894" y="19649"/>
                  </a:lnTo>
                  <a:lnTo>
                    <a:pt x="3181" y="19869"/>
                  </a:lnTo>
                  <a:lnTo>
                    <a:pt x="3491" y="20065"/>
                  </a:lnTo>
                  <a:lnTo>
                    <a:pt x="3798" y="20048"/>
                  </a:lnTo>
                  <a:lnTo>
                    <a:pt x="4160" y="20084"/>
                  </a:lnTo>
                  <a:lnTo>
                    <a:pt x="4448" y="20015"/>
                  </a:lnTo>
                  <a:lnTo>
                    <a:pt x="4638" y="19661"/>
                  </a:lnTo>
                  <a:lnTo>
                    <a:pt x="4852" y="19380"/>
                  </a:lnTo>
                  <a:lnTo>
                    <a:pt x="5047" y="19229"/>
                  </a:lnTo>
                  <a:lnTo>
                    <a:pt x="5254" y="19303"/>
                  </a:lnTo>
                  <a:lnTo>
                    <a:pt x="5502" y="19183"/>
                  </a:lnTo>
                  <a:lnTo>
                    <a:pt x="5829" y="19068"/>
                  </a:lnTo>
                  <a:lnTo>
                    <a:pt x="6095" y="19208"/>
                  </a:lnTo>
                  <a:lnTo>
                    <a:pt x="6419" y="19518"/>
                  </a:lnTo>
                  <a:lnTo>
                    <a:pt x="6466" y="19816"/>
                  </a:lnTo>
                  <a:lnTo>
                    <a:pt x="6648" y="20003"/>
                  </a:lnTo>
                  <a:lnTo>
                    <a:pt x="6912" y="20231"/>
                  </a:lnTo>
                  <a:lnTo>
                    <a:pt x="7056" y="20618"/>
                  </a:lnTo>
                  <a:lnTo>
                    <a:pt x="7283" y="20934"/>
                  </a:lnTo>
                  <a:lnTo>
                    <a:pt x="7533" y="21204"/>
                  </a:lnTo>
                  <a:cubicBezTo>
                    <a:pt x="7624" y="21236"/>
                    <a:pt x="7718" y="21256"/>
                    <a:pt x="7813" y="21263"/>
                  </a:cubicBezTo>
                  <a:cubicBezTo>
                    <a:pt x="7914" y="21271"/>
                    <a:pt x="8015" y="21264"/>
                    <a:pt x="8114" y="21242"/>
                  </a:cubicBezTo>
                  <a:lnTo>
                    <a:pt x="8384" y="21387"/>
                  </a:lnTo>
                  <a:lnTo>
                    <a:pt x="8678" y="21600"/>
                  </a:lnTo>
                  <a:lnTo>
                    <a:pt x="8907" y="21493"/>
                  </a:lnTo>
                  <a:lnTo>
                    <a:pt x="8998" y="21163"/>
                  </a:lnTo>
                  <a:lnTo>
                    <a:pt x="9143" y="20943"/>
                  </a:lnTo>
                  <a:lnTo>
                    <a:pt x="9380" y="20881"/>
                  </a:lnTo>
                  <a:lnTo>
                    <a:pt x="9538" y="20608"/>
                  </a:lnTo>
                  <a:lnTo>
                    <a:pt x="9576" y="20346"/>
                  </a:lnTo>
                  <a:lnTo>
                    <a:pt x="9591" y="20029"/>
                  </a:lnTo>
                  <a:lnTo>
                    <a:pt x="9694" y="19877"/>
                  </a:lnTo>
                  <a:lnTo>
                    <a:pt x="9993" y="19647"/>
                  </a:lnTo>
                  <a:lnTo>
                    <a:pt x="10553" y="19550"/>
                  </a:lnTo>
                  <a:lnTo>
                    <a:pt x="10848" y="19322"/>
                  </a:lnTo>
                  <a:lnTo>
                    <a:pt x="11078" y="19048"/>
                  </a:lnTo>
                  <a:lnTo>
                    <a:pt x="11518" y="18800"/>
                  </a:lnTo>
                  <a:lnTo>
                    <a:pt x="11887" y="18578"/>
                  </a:lnTo>
                  <a:lnTo>
                    <a:pt x="12181" y="18286"/>
                  </a:lnTo>
                  <a:cubicBezTo>
                    <a:pt x="12242" y="18192"/>
                    <a:pt x="12313" y="18112"/>
                    <a:pt x="12392" y="18047"/>
                  </a:cubicBezTo>
                  <a:cubicBezTo>
                    <a:pt x="12495" y="17961"/>
                    <a:pt x="12610" y="17905"/>
                    <a:pt x="12729" y="17880"/>
                  </a:cubicBezTo>
                  <a:lnTo>
                    <a:pt x="12973" y="17662"/>
                  </a:lnTo>
                  <a:lnTo>
                    <a:pt x="13220" y="17592"/>
                  </a:lnTo>
                  <a:cubicBezTo>
                    <a:pt x="13319" y="17554"/>
                    <a:pt x="13424" y="17543"/>
                    <a:pt x="13527" y="17562"/>
                  </a:cubicBezTo>
                  <a:cubicBezTo>
                    <a:pt x="13646" y="17583"/>
                    <a:pt x="13759" y="17642"/>
                    <a:pt x="13859" y="17734"/>
                  </a:cubicBezTo>
                  <a:lnTo>
                    <a:pt x="14071" y="17726"/>
                  </a:lnTo>
                  <a:lnTo>
                    <a:pt x="14305" y="17466"/>
                  </a:lnTo>
                  <a:lnTo>
                    <a:pt x="14607" y="17215"/>
                  </a:lnTo>
                  <a:lnTo>
                    <a:pt x="14827" y="17109"/>
                  </a:lnTo>
                  <a:lnTo>
                    <a:pt x="15100" y="17017"/>
                  </a:lnTo>
                  <a:lnTo>
                    <a:pt x="15273" y="17059"/>
                  </a:lnTo>
                  <a:lnTo>
                    <a:pt x="15235" y="16665"/>
                  </a:lnTo>
                  <a:lnTo>
                    <a:pt x="15160" y="16349"/>
                  </a:lnTo>
                  <a:lnTo>
                    <a:pt x="15322" y="15970"/>
                  </a:lnTo>
                  <a:lnTo>
                    <a:pt x="15506" y="15531"/>
                  </a:lnTo>
                  <a:lnTo>
                    <a:pt x="15493" y="15130"/>
                  </a:lnTo>
                  <a:lnTo>
                    <a:pt x="15693" y="14790"/>
                  </a:lnTo>
                  <a:lnTo>
                    <a:pt x="15942" y="14465"/>
                  </a:lnTo>
                  <a:lnTo>
                    <a:pt x="16023" y="14287"/>
                  </a:lnTo>
                  <a:lnTo>
                    <a:pt x="16062" y="13706"/>
                  </a:lnTo>
                  <a:lnTo>
                    <a:pt x="16163" y="13211"/>
                  </a:lnTo>
                  <a:lnTo>
                    <a:pt x="16225" y="12759"/>
                  </a:lnTo>
                  <a:lnTo>
                    <a:pt x="16300" y="12361"/>
                  </a:lnTo>
                  <a:lnTo>
                    <a:pt x="16525" y="12071"/>
                  </a:lnTo>
                  <a:lnTo>
                    <a:pt x="16890" y="11675"/>
                  </a:lnTo>
                  <a:lnTo>
                    <a:pt x="17088" y="11267"/>
                  </a:lnTo>
                  <a:lnTo>
                    <a:pt x="17247" y="11070"/>
                  </a:lnTo>
                  <a:lnTo>
                    <a:pt x="17464" y="10759"/>
                  </a:lnTo>
                  <a:lnTo>
                    <a:pt x="17563" y="10442"/>
                  </a:lnTo>
                  <a:lnTo>
                    <a:pt x="17799" y="10242"/>
                  </a:lnTo>
                  <a:lnTo>
                    <a:pt x="17867" y="9964"/>
                  </a:lnTo>
                  <a:lnTo>
                    <a:pt x="17850" y="9633"/>
                  </a:lnTo>
                  <a:lnTo>
                    <a:pt x="17848" y="9248"/>
                  </a:lnTo>
                  <a:lnTo>
                    <a:pt x="17889" y="8945"/>
                  </a:lnTo>
                  <a:lnTo>
                    <a:pt x="18038" y="8587"/>
                  </a:lnTo>
                  <a:lnTo>
                    <a:pt x="18056" y="8231"/>
                  </a:lnTo>
                  <a:lnTo>
                    <a:pt x="18052" y="7688"/>
                  </a:lnTo>
                  <a:lnTo>
                    <a:pt x="18141" y="7350"/>
                  </a:lnTo>
                  <a:lnTo>
                    <a:pt x="18393" y="7218"/>
                  </a:lnTo>
                  <a:lnTo>
                    <a:pt x="18643" y="7106"/>
                  </a:lnTo>
                  <a:lnTo>
                    <a:pt x="18943" y="7065"/>
                  </a:lnTo>
                  <a:lnTo>
                    <a:pt x="19192" y="7047"/>
                  </a:lnTo>
                  <a:lnTo>
                    <a:pt x="19461" y="6804"/>
                  </a:lnTo>
                  <a:lnTo>
                    <a:pt x="19598" y="6394"/>
                  </a:lnTo>
                  <a:lnTo>
                    <a:pt x="19741" y="6109"/>
                  </a:lnTo>
                  <a:lnTo>
                    <a:pt x="19979" y="6182"/>
                  </a:lnTo>
                  <a:lnTo>
                    <a:pt x="20220" y="6350"/>
                  </a:lnTo>
                  <a:cubicBezTo>
                    <a:pt x="20296" y="6394"/>
                    <a:pt x="20377" y="6422"/>
                    <a:pt x="20459" y="6433"/>
                  </a:cubicBezTo>
                  <a:cubicBezTo>
                    <a:pt x="20560" y="6446"/>
                    <a:pt x="20662" y="6433"/>
                    <a:pt x="20759" y="6395"/>
                  </a:cubicBezTo>
                  <a:lnTo>
                    <a:pt x="20944" y="6187"/>
                  </a:lnTo>
                  <a:lnTo>
                    <a:pt x="20908" y="5769"/>
                  </a:lnTo>
                  <a:lnTo>
                    <a:pt x="20824" y="5339"/>
                  </a:lnTo>
                  <a:cubicBezTo>
                    <a:pt x="20870" y="5191"/>
                    <a:pt x="20914" y="5041"/>
                    <a:pt x="20958" y="4892"/>
                  </a:cubicBezTo>
                  <a:cubicBezTo>
                    <a:pt x="21027" y="4654"/>
                    <a:pt x="21092" y="4414"/>
                    <a:pt x="21155" y="4173"/>
                  </a:cubicBezTo>
                  <a:lnTo>
                    <a:pt x="21152" y="3712"/>
                  </a:lnTo>
                  <a:lnTo>
                    <a:pt x="21164" y="3323"/>
                  </a:lnTo>
                  <a:lnTo>
                    <a:pt x="21353" y="3006"/>
                  </a:lnTo>
                  <a:lnTo>
                    <a:pt x="21600" y="2557"/>
                  </a:lnTo>
                  <a:cubicBezTo>
                    <a:pt x="21528" y="2547"/>
                    <a:pt x="21455" y="2554"/>
                    <a:pt x="21385" y="2576"/>
                  </a:cubicBezTo>
                  <a:cubicBezTo>
                    <a:pt x="21237" y="2623"/>
                    <a:pt x="21105" y="2737"/>
                    <a:pt x="21010" y="2900"/>
                  </a:cubicBezTo>
                  <a:lnTo>
                    <a:pt x="20697" y="3025"/>
                  </a:lnTo>
                  <a:lnTo>
                    <a:pt x="20442" y="3114"/>
                  </a:lnTo>
                  <a:lnTo>
                    <a:pt x="20262" y="3296"/>
                  </a:lnTo>
                  <a:lnTo>
                    <a:pt x="19941" y="3325"/>
                  </a:lnTo>
                  <a:lnTo>
                    <a:pt x="19657" y="3238"/>
                  </a:lnTo>
                  <a:lnTo>
                    <a:pt x="19439" y="3291"/>
                  </a:lnTo>
                  <a:lnTo>
                    <a:pt x="19307" y="3524"/>
                  </a:lnTo>
                  <a:lnTo>
                    <a:pt x="19172" y="3547"/>
                  </a:lnTo>
                  <a:lnTo>
                    <a:pt x="18837" y="2657"/>
                  </a:lnTo>
                  <a:lnTo>
                    <a:pt x="18868" y="2198"/>
                  </a:lnTo>
                  <a:lnTo>
                    <a:pt x="18840" y="1876"/>
                  </a:lnTo>
                  <a:lnTo>
                    <a:pt x="18696" y="1605"/>
                  </a:lnTo>
                  <a:lnTo>
                    <a:pt x="18455" y="1529"/>
                  </a:lnTo>
                  <a:lnTo>
                    <a:pt x="18304" y="1366"/>
                  </a:lnTo>
                  <a:lnTo>
                    <a:pt x="18153" y="973"/>
                  </a:lnTo>
                  <a:lnTo>
                    <a:pt x="17818" y="171"/>
                  </a:lnTo>
                  <a:lnTo>
                    <a:pt x="17377" y="0"/>
                  </a:lnTo>
                  <a:lnTo>
                    <a:pt x="17081" y="557"/>
                  </a:lnTo>
                  <a:lnTo>
                    <a:pt x="16637" y="545"/>
                  </a:lnTo>
                  <a:lnTo>
                    <a:pt x="16429" y="920"/>
                  </a:lnTo>
                  <a:lnTo>
                    <a:pt x="16305" y="1187"/>
                  </a:lnTo>
                  <a:lnTo>
                    <a:pt x="16042" y="1615"/>
                  </a:lnTo>
                  <a:lnTo>
                    <a:pt x="15867" y="1999"/>
                  </a:lnTo>
                  <a:lnTo>
                    <a:pt x="15622" y="2408"/>
                  </a:lnTo>
                  <a:lnTo>
                    <a:pt x="15308" y="2806"/>
                  </a:lnTo>
                  <a:lnTo>
                    <a:pt x="15067" y="2976"/>
                  </a:lnTo>
                  <a:lnTo>
                    <a:pt x="14718" y="3066"/>
                  </a:lnTo>
                  <a:lnTo>
                    <a:pt x="14306" y="2966"/>
                  </a:lnTo>
                  <a:lnTo>
                    <a:pt x="14117" y="2764"/>
                  </a:lnTo>
                  <a:lnTo>
                    <a:pt x="13818" y="2664"/>
                  </a:lnTo>
                  <a:lnTo>
                    <a:pt x="13557" y="2740"/>
                  </a:lnTo>
                  <a:lnTo>
                    <a:pt x="13193" y="2798"/>
                  </a:lnTo>
                  <a:lnTo>
                    <a:pt x="12930" y="2598"/>
                  </a:lnTo>
                  <a:lnTo>
                    <a:pt x="12710" y="2331"/>
                  </a:lnTo>
                  <a:lnTo>
                    <a:pt x="12402" y="2010"/>
                  </a:lnTo>
                  <a:lnTo>
                    <a:pt x="12050" y="1736"/>
                  </a:lnTo>
                  <a:lnTo>
                    <a:pt x="11716" y="1718"/>
                  </a:lnTo>
                  <a:lnTo>
                    <a:pt x="11386" y="1801"/>
                  </a:lnTo>
                  <a:lnTo>
                    <a:pt x="10984" y="1540"/>
                  </a:lnTo>
                  <a:lnTo>
                    <a:pt x="10547" y="1078"/>
                  </a:lnTo>
                  <a:lnTo>
                    <a:pt x="10233" y="613"/>
                  </a:lnTo>
                  <a:lnTo>
                    <a:pt x="9866" y="450"/>
                  </a:lnTo>
                  <a:lnTo>
                    <a:pt x="9508" y="563"/>
                  </a:lnTo>
                  <a:lnTo>
                    <a:pt x="9338" y="738"/>
                  </a:lnTo>
                  <a:lnTo>
                    <a:pt x="9089" y="569"/>
                  </a:lnTo>
                  <a:lnTo>
                    <a:pt x="8945" y="432"/>
                  </a:lnTo>
                  <a:lnTo>
                    <a:pt x="8590" y="404"/>
                  </a:lnTo>
                  <a:lnTo>
                    <a:pt x="8374" y="465"/>
                  </a:lnTo>
                  <a:lnTo>
                    <a:pt x="8208" y="316"/>
                  </a:lnTo>
                  <a:lnTo>
                    <a:pt x="7616" y="227"/>
                  </a:lnTo>
                  <a:lnTo>
                    <a:pt x="7754" y="676"/>
                  </a:lnTo>
                  <a:lnTo>
                    <a:pt x="7917" y="1107"/>
                  </a:lnTo>
                  <a:lnTo>
                    <a:pt x="8029" y="1408"/>
                  </a:lnTo>
                  <a:lnTo>
                    <a:pt x="8088" y="1769"/>
                  </a:lnTo>
                  <a:lnTo>
                    <a:pt x="8095" y="2170"/>
                  </a:lnTo>
                  <a:lnTo>
                    <a:pt x="8033" y="2354"/>
                  </a:lnTo>
                  <a:lnTo>
                    <a:pt x="7880" y="2572"/>
                  </a:lnTo>
                  <a:lnTo>
                    <a:pt x="7557" y="2625"/>
                  </a:lnTo>
                  <a:lnTo>
                    <a:pt x="7379" y="2877"/>
                  </a:lnTo>
                  <a:lnTo>
                    <a:pt x="7116" y="3090"/>
                  </a:lnTo>
                  <a:lnTo>
                    <a:pt x="6812" y="3086"/>
                  </a:lnTo>
                  <a:lnTo>
                    <a:pt x="6456" y="2994"/>
                  </a:lnTo>
                  <a:lnTo>
                    <a:pt x="6332" y="3291"/>
                  </a:lnTo>
                  <a:lnTo>
                    <a:pt x="6166" y="3500"/>
                  </a:lnTo>
                  <a:lnTo>
                    <a:pt x="5972" y="3541"/>
                  </a:lnTo>
                  <a:lnTo>
                    <a:pt x="5845" y="3467"/>
                  </a:lnTo>
                  <a:lnTo>
                    <a:pt x="5589" y="3669"/>
                  </a:lnTo>
                  <a:lnTo>
                    <a:pt x="5544" y="3908"/>
                  </a:lnTo>
                  <a:lnTo>
                    <a:pt x="5412" y="4068"/>
                  </a:lnTo>
                  <a:lnTo>
                    <a:pt x="5248" y="4251"/>
                  </a:lnTo>
                  <a:lnTo>
                    <a:pt x="5196" y="4481"/>
                  </a:lnTo>
                  <a:lnTo>
                    <a:pt x="5177" y="4687"/>
                  </a:lnTo>
                  <a:lnTo>
                    <a:pt x="4929" y="4828"/>
                  </a:lnTo>
                  <a:lnTo>
                    <a:pt x="4610" y="5039"/>
                  </a:lnTo>
                  <a:lnTo>
                    <a:pt x="4536" y="5593"/>
                  </a:lnTo>
                  <a:lnTo>
                    <a:pt x="4819" y="6344"/>
                  </a:lnTo>
                  <a:lnTo>
                    <a:pt x="5521" y="6331"/>
                  </a:lnTo>
                  <a:lnTo>
                    <a:pt x="5758" y="6713"/>
                  </a:lnTo>
                  <a:lnTo>
                    <a:pt x="6057" y="7085"/>
                  </a:lnTo>
                  <a:lnTo>
                    <a:pt x="6110" y="7534"/>
                  </a:lnTo>
                  <a:lnTo>
                    <a:pt x="6156" y="8030"/>
                  </a:lnTo>
                  <a:lnTo>
                    <a:pt x="6125" y="8448"/>
                  </a:lnTo>
                  <a:lnTo>
                    <a:pt x="6031" y="8902"/>
                  </a:lnTo>
                  <a:lnTo>
                    <a:pt x="5967" y="9325"/>
                  </a:lnTo>
                  <a:lnTo>
                    <a:pt x="5800" y="9521"/>
                  </a:lnTo>
                  <a:lnTo>
                    <a:pt x="5620" y="9724"/>
                  </a:lnTo>
                  <a:lnTo>
                    <a:pt x="5559" y="10018"/>
                  </a:lnTo>
                  <a:lnTo>
                    <a:pt x="5431" y="10070"/>
                  </a:lnTo>
                  <a:lnTo>
                    <a:pt x="5223" y="9936"/>
                  </a:lnTo>
                  <a:lnTo>
                    <a:pt x="5047" y="9842"/>
                  </a:lnTo>
                  <a:lnTo>
                    <a:pt x="4796" y="9776"/>
                  </a:lnTo>
                  <a:lnTo>
                    <a:pt x="4594" y="9837"/>
                  </a:lnTo>
                  <a:lnTo>
                    <a:pt x="4141" y="10100"/>
                  </a:lnTo>
                  <a:lnTo>
                    <a:pt x="3870" y="10142"/>
                  </a:lnTo>
                  <a:lnTo>
                    <a:pt x="3615" y="10041"/>
                  </a:lnTo>
                  <a:lnTo>
                    <a:pt x="3399" y="10090"/>
                  </a:lnTo>
                  <a:lnTo>
                    <a:pt x="3192" y="10167"/>
                  </a:lnTo>
                  <a:lnTo>
                    <a:pt x="3108" y="10358"/>
                  </a:lnTo>
                  <a:lnTo>
                    <a:pt x="3070" y="10605"/>
                  </a:lnTo>
                  <a:lnTo>
                    <a:pt x="3008" y="10795"/>
                  </a:lnTo>
                  <a:lnTo>
                    <a:pt x="2871" y="10939"/>
                  </a:lnTo>
                  <a:lnTo>
                    <a:pt x="2828" y="11295"/>
                  </a:lnTo>
                  <a:lnTo>
                    <a:pt x="2866" y="11560"/>
                  </a:lnTo>
                  <a:lnTo>
                    <a:pt x="2831" y="11973"/>
                  </a:lnTo>
                  <a:lnTo>
                    <a:pt x="2661" y="12181"/>
                  </a:lnTo>
                  <a:lnTo>
                    <a:pt x="2459" y="12023"/>
                  </a:lnTo>
                  <a:lnTo>
                    <a:pt x="2025" y="11997"/>
                  </a:lnTo>
                  <a:lnTo>
                    <a:pt x="1697" y="11993"/>
                  </a:lnTo>
                  <a:lnTo>
                    <a:pt x="1500" y="11673"/>
                  </a:lnTo>
                  <a:lnTo>
                    <a:pt x="1306" y="11273"/>
                  </a:lnTo>
                  <a:lnTo>
                    <a:pt x="970" y="10989"/>
                  </a:lnTo>
                  <a:lnTo>
                    <a:pt x="526" y="10801"/>
                  </a:lnTo>
                  <a:lnTo>
                    <a:pt x="172" y="10812"/>
                  </a:lnTo>
                  <a:lnTo>
                    <a:pt x="138" y="11141"/>
                  </a:lnTo>
                  <a:lnTo>
                    <a:pt x="145" y="1134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sp>
          <p:nvSpPr>
            <p:cNvPr id="68" name="AutoShape 33">
              <a:extLst>
                <a:ext uri="{FF2B5EF4-FFF2-40B4-BE49-F238E27FC236}">
                  <a16:creationId xmlns:a16="http://schemas.microsoft.com/office/drawing/2014/main" id="{8B09E939-1C4C-4621-9675-85A6381FE30B}"/>
                </a:ext>
              </a:extLst>
            </p:cNvPr>
            <p:cNvSpPr>
              <a:spLocks/>
            </p:cNvSpPr>
            <p:nvPr/>
          </p:nvSpPr>
          <p:spPr bwMode="auto">
            <a:xfrm>
              <a:off x="722640" y="8886805"/>
              <a:ext cx="2417617" cy="1025259"/>
            </a:xfrm>
            <a:custGeom>
              <a:avLst/>
              <a:gdLst>
                <a:gd name="T0" fmla="+- 0 10782 13"/>
                <a:gd name="T1" fmla="*/ T0 w 21538"/>
                <a:gd name="T2" fmla="*/ 10800 h 21600"/>
                <a:gd name="T3" fmla="+- 0 10782 13"/>
                <a:gd name="T4" fmla="*/ T3 w 21538"/>
                <a:gd name="T5" fmla="*/ 10800 h 21600"/>
                <a:gd name="T6" fmla="+- 0 10782 13"/>
                <a:gd name="T7" fmla="*/ T6 w 21538"/>
                <a:gd name="T8" fmla="*/ 10800 h 21600"/>
                <a:gd name="T9" fmla="+- 0 10782 13"/>
                <a:gd name="T10" fmla="*/ T9 w 21538"/>
                <a:gd name="T11" fmla="*/ 10800 h 21600"/>
              </a:gdLst>
              <a:ahLst/>
              <a:cxnLst>
                <a:cxn ang="0">
                  <a:pos x="T1" y="T2"/>
                </a:cxn>
                <a:cxn ang="0">
                  <a:pos x="T4" y="T5"/>
                </a:cxn>
                <a:cxn ang="0">
                  <a:pos x="T7" y="T8"/>
                </a:cxn>
                <a:cxn ang="0">
                  <a:pos x="T10" y="T11"/>
                </a:cxn>
              </a:cxnLst>
              <a:rect l="0" t="0" r="r" b="b"/>
              <a:pathLst>
                <a:path w="21538" h="21600">
                  <a:moveTo>
                    <a:pt x="2139" y="6193"/>
                  </a:moveTo>
                  <a:lnTo>
                    <a:pt x="1801" y="7461"/>
                  </a:lnTo>
                  <a:lnTo>
                    <a:pt x="1547" y="8459"/>
                  </a:lnTo>
                  <a:lnTo>
                    <a:pt x="1567" y="9402"/>
                  </a:lnTo>
                  <a:lnTo>
                    <a:pt x="1659" y="10414"/>
                  </a:lnTo>
                  <a:lnTo>
                    <a:pt x="1587" y="11165"/>
                  </a:lnTo>
                  <a:lnTo>
                    <a:pt x="1347" y="12158"/>
                  </a:lnTo>
                  <a:lnTo>
                    <a:pt x="1182" y="12790"/>
                  </a:lnTo>
                  <a:lnTo>
                    <a:pt x="1101" y="13589"/>
                  </a:lnTo>
                  <a:lnTo>
                    <a:pt x="1139" y="14246"/>
                  </a:lnTo>
                  <a:lnTo>
                    <a:pt x="1033" y="14957"/>
                  </a:lnTo>
                  <a:lnTo>
                    <a:pt x="829" y="15754"/>
                  </a:lnTo>
                  <a:lnTo>
                    <a:pt x="599" y="16523"/>
                  </a:lnTo>
                  <a:lnTo>
                    <a:pt x="411" y="17272"/>
                  </a:lnTo>
                  <a:lnTo>
                    <a:pt x="268" y="18096"/>
                  </a:lnTo>
                  <a:lnTo>
                    <a:pt x="96" y="18883"/>
                  </a:lnTo>
                  <a:cubicBezTo>
                    <a:pt x="20" y="19106"/>
                    <a:pt x="-13" y="19393"/>
                    <a:pt x="4" y="19677"/>
                  </a:cubicBezTo>
                  <a:cubicBezTo>
                    <a:pt x="18" y="19905"/>
                    <a:pt x="64" y="20116"/>
                    <a:pt x="135" y="20275"/>
                  </a:cubicBezTo>
                  <a:lnTo>
                    <a:pt x="381" y="20453"/>
                  </a:lnTo>
                  <a:lnTo>
                    <a:pt x="522" y="20990"/>
                  </a:lnTo>
                  <a:lnTo>
                    <a:pt x="784" y="20701"/>
                  </a:lnTo>
                  <a:lnTo>
                    <a:pt x="989" y="20161"/>
                  </a:lnTo>
                  <a:lnTo>
                    <a:pt x="1329" y="19641"/>
                  </a:lnTo>
                  <a:lnTo>
                    <a:pt x="1647" y="19260"/>
                  </a:lnTo>
                  <a:lnTo>
                    <a:pt x="2067" y="18918"/>
                  </a:lnTo>
                  <a:lnTo>
                    <a:pt x="2548" y="18995"/>
                  </a:lnTo>
                  <a:lnTo>
                    <a:pt x="2759" y="18515"/>
                  </a:lnTo>
                  <a:lnTo>
                    <a:pt x="2994" y="18207"/>
                  </a:lnTo>
                  <a:lnTo>
                    <a:pt x="3472" y="18043"/>
                  </a:lnTo>
                  <a:lnTo>
                    <a:pt x="4081" y="17961"/>
                  </a:lnTo>
                  <a:lnTo>
                    <a:pt x="4338" y="17397"/>
                  </a:lnTo>
                  <a:lnTo>
                    <a:pt x="4614" y="16803"/>
                  </a:lnTo>
                  <a:lnTo>
                    <a:pt x="5048" y="16430"/>
                  </a:lnTo>
                  <a:lnTo>
                    <a:pt x="5522" y="16382"/>
                  </a:lnTo>
                  <a:lnTo>
                    <a:pt x="5876" y="16413"/>
                  </a:lnTo>
                  <a:lnTo>
                    <a:pt x="6220" y="16639"/>
                  </a:lnTo>
                  <a:lnTo>
                    <a:pt x="6571" y="17073"/>
                  </a:lnTo>
                  <a:cubicBezTo>
                    <a:pt x="6713" y="17304"/>
                    <a:pt x="6872" y="17470"/>
                    <a:pt x="7040" y="17562"/>
                  </a:cubicBezTo>
                  <a:cubicBezTo>
                    <a:pt x="7182" y="17641"/>
                    <a:pt x="7329" y="17666"/>
                    <a:pt x="7475" y="17636"/>
                  </a:cubicBezTo>
                  <a:lnTo>
                    <a:pt x="7827" y="17534"/>
                  </a:lnTo>
                  <a:cubicBezTo>
                    <a:pt x="7935" y="17394"/>
                    <a:pt x="8055" y="17314"/>
                    <a:pt x="8179" y="17300"/>
                  </a:cubicBezTo>
                  <a:cubicBezTo>
                    <a:pt x="8319" y="17284"/>
                    <a:pt x="8458" y="17354"/>
                    <a:pt x="8583" y="17502"/>
                  </a:cubicBezTo>
                  <a:lnTo>
                    <a:pt x="8909" y="17901"/>
                  </a:lnTo>
                  <a:lnTo>
                    <a:pt x="9161" y="18343"/>
                  </a:lnTo>
                  <a:lnTo>
                    <a:pt x="9632" y="18311"/>
                  </a:lnTo>
                  <a:lnTo>
                    <a:pt x="9999" y="18057"/>
                  </a:lnTo>
                  <a:lnTo>
                    <a:pt x="10777" y="17972"/>
                  </a:lnTo>
                  <a:lnTo>
                    <a:pt x="11271" y="18075"/>
                  </a:lnTo>
                  <a:lnTo>
                    <a:pt x="11810" y="18399"/>
                  </a:lnTo>
                  <a:lnTo>
                    <a:pt x="12198" y="18715"/>
                  </a:lnTo>
                  <a:lnTo>
                    <a:pt x="12615" y="19426"/>
                  </a:lnTo>
                  <a:lnTo>
                    <a:pt x="13054" y="20303"/>
                  </a:lnTo>
                  <a:lnTo>
                    <a:pt x="13383" y="21121"/>
                  </a:lnTo>
                  <a:lnTo>
                    <a:pt x="13676" y="21600"/>
                  </a:lnTo>
                  <a:lnTo>
                    <a:pt x="13814" y="21316"/>
                  </a:lnTo>
                  <a:lnTo>
                    <a:pt x="13978" y="21061"/>
                  </a:lnTo>
                  <a:lnTo>
                    <a:pt x="14335" y="21132"/>
                  </a:lnTo>
                  <a:lnTo>
                    <a:pt x="14684" y="21132"/>
                  </a:lnTo>
                  <a:lnTo>
                    <a:pt x="14891" y="20829"/>
                  </a:lnTo>
                  <a:lnTo>
                    <a:pt x="15294" y="20920"/>
                  </a:lnTo>
                  <a:lnTo>
                    <a:pt x="15525" y="21350"/>
                  </a:lnTo>
                  <a:lnTo>
                    <a:pt x="15840" y="21223"/>
                  </a:lnTo>
                  <a:lnTo>
                    <a:pt x="16143" y="20824"/>
                  </a:lnTo>
                  <a:lnTo>
                    <a:pt x="16409" y="20797"/>
                  </a:lnTo>
                  <a:cubicBezTo>
                    <a:pt x="16525" y="20633"/>
                    <a:pt x="16637" y="20452"/>
                    <a:pt x="16743" y="20254"/>
                  </a:cubicBezTo>
                  <a:cubicBezTo>
                    <a:pt x="16882" y="19995"/>
                    <a:pt x="17012" y="19710"/>
                    <a:pt x="17140" y="19420"/>
                  </a:cubicBezTo>
                  <a:cubicBezTo>
                    <a:pt x="17285" y="19091"/>
                    <a:pt x="17429" y="18758"/>
                    <a:pt x="17580" y="18443"/>
                  </a:cubicBezTo>
                  <a:cubicBezTo>
                    <a:pt x="17851" y="17877"/>
                    <a:pt x="18144" y="17373"/>
                    <a:pt x="18456" y="16938"/>
                  </a:cubicBezTo>
                  <a:lnTo>
                    <a:pt x="18651" y="16569"/>
                  </a:lnTo>
                  <a:lnTo>
                    <a:pt x="19103" y="15780"/>
                  </a:lnTo>
                  <a:lnTo>
                    <a:pt x="19525" y="15082"/>
                  </a:lnTo>
                  <a:lnTo>
                    <a:pt x="19914" y="14471"/>
                  </a:lnTo>
                  <a:lnTo>
                    <a:pt x="20242" y="14152"/>
                  </a:lnTo>
                  <a:lnTo>
                    <a:pt x="20676" y="14096"/>
                  </a:lnTo>
                  <a:lnTo>
                    <a:pt x="21160" y="14237"/>
                  </a:lnTo>
                  <a:cubicBezTo>
                    <a:pt x="21225" y="14453"/>
                    <a:pt x="21352" y="14504"/>
                    <a:pt x="21443" y="14351"/>
                  </a:cubicBezTo>
                  <a:cubicBezTo>
                    <a:pt x="21587" y="14110"/>
                    <a:pt x="21562" y="13589"/>
                    <a:pt x="21400" y="13430"/>
                  </a:cubicBezTo>
                  <a:lnTo>
                    <a:pt x="21240" y="12539"/>
                  </a:lnTo>
                  <a:lnTo>
                    <a:pt x="21192" y="11404"/>
                  </a:lnTo>
                  <a:lnTo>
                    <a:pt x="21154" y="10561"/>
                  </a:lnTo>
                  <a:lnTo>
                    <a:pt x="21157" y="9722"/>
                  </a:lnTo>
                  <a:lnTo>
                    <a:pt x="21037" y="8991"/>
                  </a:lnTo>
                  <a:lnTo>
                    <a:pt x="21000" y="8161"/>
                  </a:lnTo>
                  <a:lnTo>
                    <a:pt x="20945" y="6857"/>
                  </a:lnTo>
                  <a:lnTo>
                    <a:pt x="20910" y="5927"/>
                  </a:lnTo>
                  <a:lnTo>
                    <a:pt x="20760" y="5117"/>
                  </a:lnTo>
                  <a:lnTo>
                    <a:pt x="20783" y="4027"/>
                  </a:lnTo>
                  <a:lnTo>
                    <a:pt x="20718" y="3107"/>
                  </a:lnTo>
                  <a:lnTo>
                    <a:pt x="20543" y="2464"/>
                  </a:lnTo>
                  <a:lnTo>
                    <a:pt x="20353" y="2021"/>
                  </a:lnTo>
                  <a:lnTo>
                    <a:pt x="20338" y="1210"/>
                  </a:lnTo>
                  <a:lnTo>
                    <a:pt x="20162" y="674"/>
                  </a:lnTo>
                  <a:lnTo>
                    <a:pt x="19937" y="100"/>
                  </a:lnTo>
                  <a:lnTo>
                    <a:pt x="19656" y="0"/>
                  </a:lnTo>
                  <a:lnTo>
                    <a:pt x="19087" y="450"/>
                  </a:lnTo>
                  <a:lnTo>
                    <a:pt x="18728" y="1022"/>
                  </a:lnTo>
                  <a:lnTo>
                    <a:pt x="18611" y="1363"/>
                  </a:lnTo>
                  <a:lnTo>
                    <a:pt x="18379" y="1443"/>
                  </a:lnTo>
                  <a:lnTo>
                    <a:pt x="18079" y="1130"/>
                  </a:lnTo>
                  <a:lnTo>
                    <a:pt x="17732" y="1016"/>
                  </a:lnTo>
                  <a:lnTo>
                    <a:pt x="17338" y="1136"/>
                  </a:lnTo>
                  <a:lnTo>
                    <a:pt x="17051" y="1709"/>
                  </a:lnTo>
                  <a:lnTo>
                    <a:pt x="16772" y="1738"/>
                  </a:lnTo>
                  <a:lnTo>
                    <a:pt x="16365" y="2462"/>
                  </a:lnTo>
                  <a:lnTo>
                    <a:pt x="16115" y="2948"/>
                  </a:lnTo>
                  <a:lnTo>
                    <a:pt x="15528" y="3581"/>
                  </a:lnTo>
                  <a:lnTo>
                    <a:pt x="15084" y="3995"/>
                  </a:lnTo>
                  <a:lnTo>
                    <a:pt x="14876" y="4542"/>
                  </a:lnTo>
                  <a:lnTo>
                    <a:pt x="14566" y="4890"/>
                  </a:lnTo>
                  <a:lnTo>
                    <a:pt x="13957" y="5093"/>
                  </a:lnTo>
                  <a:lnTo>
                    <a:pt x="13565" y="5479"/>
                  </a:lnTo>
                  <a:lnTo>
                    <a:pt x="13383" y="5973"/>
                  </a:lnTo>
                  <a:lnTo>
                    <a:pt x="13278" y="6737"/>
                  </a:lnTo>
                  <a:lnTo>
                    <a:pt x="13238" y="7313"/>
                  </a:lnTo>
                  <a:lnTo>
                    <a:pt x="13042" y="7642"/>
                  </a:lnTo>
                  <a:lnTo>
                    <a:pt x="12845" y="7683"/>
                  </a:lnTo>
                  <a:lnTo>
                    <a:pt x="12639" y="8302"/>
                  </a:lnTo>
                  <a:lnTo>
                    <a:pt x="12612" y="8761"/>
                  </a:lnTo>
                  <a:lnTo>
                    <a:pt x="12399" y="8983"/>
                  </a:lnTo>
                  <a:lnTo>
                    <a:pt x="11769" y="8313"/>
                  </a:lnTo>
                  <a:lnTo>
                    <a:pt x="11450" y="8298"/>
                  </a:lnTo>
                  <a:lnTo>
                    <a:pt x="11094" y="8258"/>
                  </a:lnTo>
                  <a:lnTo>
                    <a:pt x="10762" y="7467"/>
                  </a:lnTo>
                  <a:lnTo>
                    <a:pt x="10560" y="7100"/>
                  </a:lnTo>
                  <a:lnTo>
                    <a:pt x="10434" y="6437"/>
                  </a:lnTo>
                  <a:lnTo>
                    <a:pt x="9908" y="5633"/>
                  </a:lnTo>
                  <a:lnTo>
                    <a:pt x="9873" y="5005"/>
                  </a:lnTo>
                  <a:lnTo>
                    <a:pt x="9465" y="4287"/>
                  </a:lnTo>
                  <a:lnTo>
                    <a:pt x="9098" y="3981"/>
                  </a:lnTo>
                  <a:lnTo>
                    <a:pt x="8428" y="4471"/>
                  </a:lnTo>
                  <a:lnTo>
                    <a:pt x="8193" y="4303"/>
                  </a:lnTo>
                  <a:lnTo>
                    <a:pt x="7837" y="4752"/>
                  </a:lnTo>
                  <a:lnTo>
                    <a:pt x="7634" y="5267"/>
                  </a:lnTo>
                  <a:lnTo>
                    <a:pt x="7483" y="5846"/>
                  </a:lnTo>
                  <a:lnTo>
                    <a:pt x="7176" y="6000"/>
                  </a:lnTo>
                  <a:lnTo>
                    <a:pt x="6438" y="6026"/>
                  </a:lnTo>
                  <a:lnTo>
                    <a:pt x="5723" y="5179"/>
                  </a:lnTo>
                  <a:lnTo>
                    <a:pt x="5134" y="5387"/>
                  </a:lnTo>
                  <a:lnTo>
                    <a:pt x="4745" y="6226"/>
                  </a:lnTo>
                  <a:lnTo>
                    <a:pt x="4420" y="5703"/>
                  </a:lnTo>
                  <a:lnTo>
                    <a:pt x="3863" y="5714"/>
                  </a:lnTo>
                  <a:lnTo>
                    <a:pt x="3727" y="6150"/>
                  </a:lnTo>
                  <a:lnTo>
                    <a:pt x="3500" y="5762"/>
                  </a:lnTo>
                  <a:lnTo>
                    <a:pt x="3418" y="4778"/>
                  </a:lnTo>
                  <a:lnTo>
                    <a:pt x="3175" y="4210"/>
                  </a:lnTo>
                  <a:lnTo>
                    <a:pt x="2801" y="3916"/>
                  </a:lnTo>
                  <a:lnTo>
                    <a:pt x="2486" y="4223"/>
                  </a:lnTo>
                  <a:lnTo>
                    <a:pt x="2342" y="5082"/>
                  </a:lnTo>
                  <a:lnTo>
                    <a:pt x="2228" y="5692"/>
                  </a:lnTo>
                  <a:lnTo>
                    <a:pt x="2139" y="61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464646"/>
                </a:solidFill>
                <a:latin typeface="Helvetica Light" charset="0"/>
                <a:ea typeface="Helvetica Light" charset="0"/>
                <a:cs typeface="Helvetica Light" charset="0"/>
                <a:sym typeface="Helvetica Light" charset="0"/>
              </a:endParaRPr>
            </a:p>
          </p:txBody>
        </p:sp>
      </p:grpSp>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PORTUGAL MAP</a:t>
            </a:r>
          </a:p>
          <a:p>
            <a:r>
              <a:rPr lang="en-US" dirty="0">
                <a:solidFill>
                  <a:srgbClr val="464646"/>
                </a:solidFill>
                <a:latin typeface="Candara" panose="020E0502030303020204" pitchFamily="34" charset="0"/>
              </a:rPr>
              <a:t>Your Subtitle</a:t>
            </a:r>
          </a:p>
        </p:txBody>
      </p:sp>
      <p:sp>
        <p:nvSpPr>
          <p:cNvPr id="69" name="TextBox 68">
            <a:extLst>
              <a:ext uri="{FF2B5EF4-FFF2-40B4-BE49-F238E27FC236}">
                <a16:creationId xmlns:a16="http://schemas.microsoft.com/office/drawing/2014/main" id="{69E42B92-DB8B-4A63-8DBD-5210E4570DEA}"/>
              </a:ext>
            </a:extLst>
          </p:cNvPr>
          <p:cNvSpPr txBox="1"/>
          <p:nvPr/>
        </p:nvSpPr>
        <p:spPr>
          <a:xfrm>
            <a:off x="7740227" y="1689735"/>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449F1C2A-F36C-491D-BE12-C943A39364A3}"/>
              </a:ext>
            </a:extLst>
          </p:cNvPr>
          <p:cNvSpPr txBox="1"/>
          <p:nvPr/>
        </p:nvSpPr>
        <p:spPr>
          <a:xfrm>
            <a:off x="1474699" y="2959634"/>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10A7D9AA-980A-4083-AF5E-6A42111285A4}"/>
              </a:ext>
            </a:extLst>
          </p:cNvPr>
          <p:cNvSpPr txBox="1"/>
          <p:nvPr/>
        </p:nvSpPr>
        <p:spPr>
          <a:xfrm>
            <a:off x="7037334" y="5307518"/>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72" name="Group 71">
            <a:extLst>
              <a:ext uri="{FF2B5EF4-FFF2-40B4-BE49-F238E27FC236}">
                <a16:creationId xmlns:a16="http://schemas.microsoft.com/office/drawing/2014/main" id="{F49C976B-205E-448F-B06F-49AE4A344B31}"/>
              </a:ext>
            </a:extLst>
          </p:cNvPr>
          <p:cNvGrpSpPr/>
          <p:nvPr/>
        </p:nvGrpSpPr>
        <p:grpSpPr>
          <a:xfrm>
            <a:off x="2419342" y="2104906"/>
            <a:ext cx="3594912" cy="1375905"/>
            <a:chOff x="1068351" y="3041919"/>
            <a:chExt cx="3594912" cy="1375905"/>
          </a:xfrm>
        </p:grpSpPr>
        <p:sp>
          <p:nvSpPr>
            <p:cNvPr id="73" name="Freeform: Shape 72">
              <a:extLst>
                <a:ext uri="{FF2B5EF4-FFF2-40B4-BE49-F238E27FC236}">
                  <a16:creationId xmlns:a16="http://schemas.microsoft.com/office/drawing/2014/main" id="{F53C5169-C5C2-478B-B4D6-7969B86B5720}"/>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4" name="Oval 73">
              <a:extLst>
                <a:ext uri="{FF2B5EF4-FFF2-40B4-BE49-F238E27FC236}">
                  <a16:creationId xmlns:a16="http://schemas.microsoft.com/office/drawing/2014/main" id="{31FAD3D5-AB8C-4F48-AF89-63E043028D5C}"/>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5" name="Graphic 26" descr="Hike">
              <a:extLst>
                <a:ext uri="{FF2B5EF4-FFF2-40B4-BE49-F238E27FC236}">
                  <a16:creationId xmlns:a16="http://schemas.microsoft.com/office/drawing/2014/main" id="{9760C866-BFD6-4AAD-B35C-9D5D94AAB173}"/>
                </a:ext>
              </a:extLst>
            </p:cNvPr>
            <p:cNvGrpSpPr>
              <a:grpSpLocks noChangeAspect="1"/>
            </p:cNvGrpSpPr>
            <p:nvPr/>
          </p:nvGrpSpPr>
          <p:grpSpPr>
            <a:xfrm>
              <a:off x="3815650" y="3311749"/>
              <a:ext cx="548640" cy="548640"/>
              <a:chOff x="5638800" y="2971800"/>
              <a:chExt cx="914400" cy="914400"/>
            </a:xfrm>
            <a:solidFill>
              <a:srgbClr val="4D4D4D"/>
            </a:solidFill>
          </p:grpSpPr>
          <p:sp>
            <p:nvSpPr>
              <p:cNvPr id="77" name="Freeform: Shape 76">
                <a:extLst>
                  <a:ext uri="{FF2B5EF4-FFF2-40B4-BE49-F238E27FC236}">
                    <a16:creationId xmlns:a16="http://schemas.microsoft.com/office/drawing/2014/main" id="{8F031BF5-68C8-4D52-878D-95A045510B3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F96BC2D2-0C4A-4F9C-98F2-6FC4FACA2CC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87B7B59C-4B5E-45B6-9357-36F8A07E9C4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76" name="Text Box 10">
              <a:extLst>
                <a:ext uri="{FF2B5EF4-FFF2-40B4-BE49-F238E27FC236}">
                  <a16:creationId xmlns:a16="http://schemas.microsoft.com/office/drawing/2014/main" id="{4E2E351C-9D76-4CCE-A674-14274FB5110E}"/>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80" name="Group 79">
            <a:extLst>
              <a:ext uri="{FF2B5EF4-FFF2-40B4-BE49-F238E27FC236}">
                <a16:creationId xmlns:a16="http://schemas.microsoft.com/office/drawing/2014/main" id="{539FED15-30CB-47E1-A7AD-159DEBD36613}"/>
              </a:ext>
            </a:extLst>
          </p:cNvPr>
          <p:cNvGrpSpPr/>
          <p:nvPr/>
        </p:nvGrpSpPr>
        <p:grpSpPr>
          <a:xfrm>
            <a:off x="6313646" y="656512"/>
            <a:ext cx="3509383" cy="1375905"/>
            <a:chOff x="5365323" y="1470099"/>
            <a:chExt cx="3509383" cy="1375905"/>
          </a:xfrm>
        </p:grpSpPr>
        <p:sp>
          <p:nvSpPr>
            <p:cNvPr id="81" name="Freeform: Shape 80">
              <a:extLst>
                <a:ext uri="{FF2B5EF4-FFF2-40B4-BE49-F238E27FC236}">
                  <a16:creationId xmlns:a16="http://schemas.microsoft.com/office/drawing/2014/main" id="{F77CD521-1855-4F42-9F7F-D3C331AE78F2}"/>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2" name="Oval 81">
              <a:extLst>
                <a:ext uri="{FF2B5EF4-FFF2-40B4-BE49-F238E27FC236}">
                  <a16:creationId xmlns:a16="http://schemas.microsoft.com/office/drawing/2014/main" id="{B2986289-49FE-4023-9584-D5847C61B512}"/>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3" name="Graphic 82" descr="Tent">
              <a:extLst>
                <a:ext uri="{FF2B5EF4-FFF2-40B4-BE49-F238E27FC236}">
                  <a16:creationId xmlns:a16="http://schemas.microsoft.com/office/drawing/2014/main" id="{B8176895-5B1B-4CA7-933D-192372AFB99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84" name="Text Box 10">
              <a:extLst>
                <a:ext uri="{FF2B5EF4-FFF2-40B4-BE49-F238E27FC236}">
                  <a16:creationId xmlns:a16="http://schemas.microsoft.com/office/drawing/2014/main" id="{ED17D6BE-2AE4-4400-AFD9-4FEE310B95F8}"/>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85" name="Chart 84">
            <a:extLst>
              <a:ext uri="{FF2B5EF4-FFF2-40B4-BE49-F238E27FC236}">
                <a16:creationId xmlns:a16="http://schemas.microsoft.com/office/drawing/2014/main" id="{430A3BC8-D4C8-4597-9A35-CCDF2E207E03}"/>
              </a:ext>
            </a:extLst>
          </p:cNvPr>
          <p:cNvGraphicFramePr>
            <a:graphicFrameLocks noChangeAspect="1"/>
          </p:cNvGraphicFramePr>
          <p:nvPr>
            <p:extLst/>
          </p:nvPr>
        </p:nvGraphicFramePr>
        <p:xfrm>
          <a:off x="6128895" y="411709"/>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6" name="Chart 85">
            <a:extLst>
              <a:ext uri="{FF2B5EF4-FFF2-40B4-BE49-F238E27FC236}">
                <a16:creationId xmlns:a16="http://schemas.microsoft.com/office/drawing/2014/main" id="{29E245EC-C468-4E72-8527-9DFB9F775C24}"/>
              </a:ext>
            </a:extLst>
          </p:cNvPr>
          <p:cNvGraphicFramePr>
            <a:graphicFrameLocks noChangeAspect="1"/>
          </p:cNvGraphicFramePr>
          <p:nvPr>
            <p:extLst/>
          </p:nvPr>
        </p:nvGraphicFramePr>
        <p:xfrm>
          <a:off x="4733474" y="1881746"/>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87" name="Group 86">
            <a:extLst>
              <a:ext uri="{FF2B5EF4-FFF2-40B4-BE49-F238E27FC236}">
                <a16:creationId xmlns:a16="http://schemas.microsoft.com/office/drawing/2014/main" id="{85B3AAC2-1022-4164-88E7-EA7FA87F0414}"/>
              </a:ext>
            </a:extLst>
          </p:cNvPr>
          <p:cNvGrpSpPr/>
          <p:nvPr/>
        </p:nvGrpSpPr>
        <p:grpSpPr>
          <a:xfrm>
            <a:off x="5884163" y="4375874"/>
            <a:ext cx="3509383" cy="1375905"/>
            <a:chOff x="5011839" y="4261539"/>
            <a:chExt cx="3509383" cy="1375905"/>
          </a:xfrm>
        </p:grpSpPr>
        <p:grpSp>
          <p:nvGrpSpPr>
            <p:cNvPr id="88" name="Group 87">
              <a:extLst>
                <a:ext uri="{FF2B5EF4-FFF2-40B4-BE49-F238E27FC236}">
                  <a16:creationId xmlns:a16="http://schemas.microsoft.com/office/drawing/2014/main" id="{2081103E-2D46-4968-A03B-6DD428D03574}"/>
                </a:ext>
              </a:extLst>
            </p:cNvPr>
            <p:cNvGrpSpPr/>
            <p:nvPr/>
          </p:nvGrpSpPr>
          <p:grpSpPr>
            <a:xfrm>
              <a:off x="5011839" y="4261539"/>
              <a:ext cx="3509383" cy="1375905"/>
              <a:chOff x="6611704" y="3606840"/>
              <a:chExt cx="3509383" cy="1375905"/>
            </a:xfrm>
          </p:grpSpPr>
          <p:sp>
            <p:nvSpPr>
              <p:cNvPr id="90" name="Freeform: Shape 89">
                <a:extLst>
                  <a:ext uri="{FF2B5EF4-FFF2-40B4-BE49-F238E27FC236}">
                    <a16:creationId xmlns:a16="http://schemas.microsoft.com/office/drawing/2014/main" id="{D0CD7BB7-F4D3-4BF1-A46B-86C13902F279}"/>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1" name="Text Box 10">
                <a:extLst>
                  <a:ext uri="{FF2B5EF4-FFF2-40B4-BE49-F238E27FC236}">
                    <a16:creationId xmlns:a16="http://schemas.microsoft.com/office/drawing/2014/main" id="{BC69B9F9-73EE-4509-8341-21313A9470E8}"/>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92" name="Oval 91">
                <a:extLst>
                  <a:ext uri="{FF2B5EF4-FFF2-40B4-BE49-F238E27FC236}">
                    <a16:creationId xmlns:a16="http://schemas.microsoft.com/office/drawing/2014/main" id="{CF2FDB5A-CC1C-4555-B2F7-0C6FED217034}"/>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9" name="Freeform 3">
              <a:extLst>
                <a:ext uri="{FF2B5EF4-FFF2-40B4-BE49-F238E27FC236}">
                  <a16:creationId xmlns:a16="http://schemas.microsoft.com/office/drawing/2014/main" id="{6DDB364F-8675-4FEC-A925-3BD84362B8F3}"/>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93" name="Chart 92">
            <a:extLst>
              <a:ext uri="{FF2B5EF4-FFF2-40B4-BE49-F238E27FC236}">
                <a16:creationId xmlns:a16="http://schemas.microsoft.com/office/drawing/2014/main" id="{3AFC9367-1B83-4F70-BB9A-EB45E1545BE5}"/>
              </a:ext>
            </a:extLst>
          </p:cNvPr>
          <p:cNvGraphicFramePr>
            <a:graphicFrameLocks noChangeAspect="1"/>
          </p:cNvGraphicFramePr>
          <p:nvPr>
            <p:extLst/>
          </p:nvPr>
        </p:nvGraphicFramePr>
        <p:xfrm>
          <a:off x="5693007" y="4155983"/>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47" name="Picture 46">
            <a:hlinkClick r:id="rId8"/>
            <a:extLst>
              <a:ext uri="{FF2B5EF4-FFF2-40B4-BE49-F238E27FC236}">
                <a16:creationId xmlns:a16="http://schemas.microsoft.com/office/drawing/2014/main" id="{AF2E3AE4-4C18-4280-BEEE-25984A6CCB4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90066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anim calcmode="lin" valueType="num">
                                      <p:cBhvr>
                                        <p:cTn id="12" dur="1000" fill="hold"/>
                                        <p:tgtEl>
                                          <p:spTgt spid="50"/>
                                        </p:tgtEl>
                                        <p:attrNameLst>
                                          <p:attrName>ppt_x</p:attrName>
                                        </p:attrNameLst>
                                      </p:cBhvr>
                                      <p:tavLst>
                                        <p:tav tm="0">
                                          <p:val>
                                            <p:strVal val="#ppt_x"/>
                                          </p:val>
                                        </p:tav>
                                        <p:tav tm="100000">
                                          <p:val>
                                            <p:strVal val="#ppt_x"/>
                                          </p:val>
                                        </p:tav>
                                      </p:tavLst>
                                    </p:anim>
                                    <p:anim calcmode="lin" valueType="num">
                                      <p:cBhvr>
                                        <p:cTn id="13" dur="1000" fill="hold"/>
                                        <p:tgtEl>
                                          <p:spTgt spid="5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72"/>
                                        </p:tgtEl>
                                        <p:attrNameLst>
                                          <p:attrName>style.visibility</p:attrName>
                                        </p:attrNameLst>
                                      </p:cBhvr>
                                      <p:to>
                                        <p:strVal val="visible"/>
                                      </p:to>
                                    </p:set>
                                    <p:anim calcmode="lin" valueType="num">
                                      <p:cBhvr>
                                        <p:cTn id="17" dur="1000" fill="hold"/>
                                        <p:tgtEl>
                                          <p:spTgt spid="72"/>
                                        </p:tgtEl>
                                        <p:attrNameLst>
                                          <p:attrName>ppt_w</p:attrName>
                                        </p:attrNameLst>
                                      </p:cBhvr>
                                      <p:tavLst>
                                        <p:tav tm="0">
                                          <p:val>
                                            <p:fltVal val="0"/>
                                          </p:val>
                                        </p:tav>
                                        <p:tav tm="100000">
                                          <p:val>
                                            <p:strVal val="#ppt_w"/>
                                          </p:val>
                                        </p:tav>
                                      </p:tavLst>
                                    </p:anim>
                                    <p:anim calcmode="lin" valueType="num">
                                      <p:cBhvr>
                                        <p:cTn id="18" dur="1000" fill="hold"/>
                                        <p:tgtEl>
                                          <p:spTgt spid="72"/>
                                        </p:tgtEl>
                                        <p:attrNameLst>
                                          <p:attrName>ppt_h</p:attrName>
                                        </p:attrNameLst>
                                      </p:cBhvr>
                                      <p:tavLst>
                                        <p:tav tm="0">
                                          <p:val>
                                            <p:fltVal val="0"/>
                                          </p:val>
                                        </p:tav>
                                        <p:tav tm="100000">
                                          <p:val>
                                            <p:strVal val="#ppt_h"/>
                                          </p:val>
                                        </p:tav>
                                      </p:tavLst>
                                    </p:anim>
                                    <p:anim calcmode="lin" valueType="num">
                                      <p:cBhvr>
                                        <p:cTn id="19" dur="1000" fill="hold"/>
                                        <p:tgtEl>
                                          <p:spTgt spid="72"/>
                                        </p:tgtEl>
                                        <p:attrNameLst>
                                          <p:attrName>style.rotation</p:attrName>
                                        </p:attrNameLst>
                                      </p:cBhvr>
                                      <p:tavLst>
                                        <p:tav tm="0">
                                          <p:val>
                                            <p:fltVal val="90"/>
                                          </p:val>
                                        </p:tav>
                                        <p:tav tm="100000">
                                          <p:val>
                                            <p:fltVal val="0"/>
                                          </p:val>
                                        </p:tav>
                                      </p:tavLst>
                                    </p:anim>
                                    <p:animEffect transition="in" filter="fade">
                                      <p:cBhvr>
                                        <p:cTn id="20" dur="1000"/>
                                        <p:tgtEl>
                                          <p:spTgt spid="72"/>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86"/>
                                        </p:tgtEl>
                                        <p:attrNameLst>
                                          <p:attrName>style.visibility</p:attrName>
                                        </p:attrNameLst>
                                      </p:cBhvr>
                                      <p:to>
                                        <p:strVal val="visible"/>
                                      </p:to>
                                    </p:set>
                                    <p:animEffect transition="in" filter="wheel(1)">
                                      <p:cBhvr>
                                        <p:cTn id="24" dur="2000"/>
                                        <p:tgtEl>
                                          <p:spTgt spid="86"/>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70"/>
                                        </p:tgtEl>
                                        <p:attrNameLst>
                                          <p:attrName>style.visibility</p:attrName>
                                        </p:attrNameLst>
                                      </p:cBhvr>
                                      <p:to>
                                        <p:strVal val="visible"/>
                                      </p:to>
                                    </p:set>
                                    <p:animEffect transition="in" filter="fade">
                                      <p:cBhvr>
                                        <p:cTn id="28" dur="1000"/>
                                        <p:tgtEl>
                                          <p:spTgt spid="70"/>
                                        </p:tgtEl>
                                      </p:cBhvr>
                                    </p:animEffect>
                                    <p:anim calcmode="lin" valueType="num">
                                      <p:cBhvr>
                                        <p:cTn id="29" dur="1000" fill="hold"/>
                                        <p:tgtEl>
                                          <p:spTgt spid="70"/>
                                        </p:tgtEl>
                                        <p:attrNameLst>
                                          <p:attrName>ppt_x</p:attrName>
                                        </p:attrNameLst>
                                      </p:cBhvr>
                                      <p:tavLst>
                                        <p:tav tm="0">
                                          <p:val>
                                            <p:strVal val="#ppt_x"/>
                                          </p:val>
                                        </p:tav>
                                        <p:tav tm="100000">
                                          <p:val>
                                            <p:strVal val="#ppt_x"/>
                                          </p:val>
                                        </p:tav>
                                      </p:tavLst>
                                    </p:anim>
                                    <p:anim calcmode="lin" valueType="num">
                                      <p:cBhvr>
                                        <p:cTn id="30" dur="1000" fill="hold"/>
                                        <p:tgtEl>
                                          <p:spTgt spid="70"/>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80"/>
                                        </p:tgtEl>
                                        <p:attrNameLst>
                                          <p:attrName>style.visibility</p:attrName>
                                        </p:attrNameLst>
                                      </p:cBhvr>
                                      <p:to>
                                        <p:strVal val="visible"/>
                                      </p:to>
                                    </p:set>
                                    <p:anim calcmode="lin" valueType="num">
                                      <p:cBhvr>
                                        <p:cTn id="34" dur="1000" fill="hold"/>
                                        <p:tgtEl>
                                          <p:spTgt spid="80"/>
                                        </p:tgtEl>
                                        <p:attrNameLst>
                                          <p:attrName>ppt_w</p:attrName>
                                        </p:attrNameLst>
                                      </p:cBhvr>
                                      <p:tavLst>
                                        <p:tav tm="0">
                                          <p:val>
                                            <p:fltVal val="0"/>
                                          </p:val>
                                        </p:tav>
                                        <p:tav tm="100000">
                                          <p:val>
                                            <p:strVal val="#ppt_w"/>
                                          </p:val>
                                        </p:tav>
                                      </p:tavLst>
                                    </p:anim>
                                    <p:anim calcmode="lin" valueType="num">
                                      <p:cBhvr>
                                        <p:cTn id="35" dur="1000" fill="hold"/>
                                        <p:tgtEl>
                                          <p:spTgt spid="80"/>
                                        </p:tgtEl>
                                        <p:attrNameLst>
                                          <p:attrName>ppt_h</p:attrName>
                                        </p:attrNameLst>
                                      </p:cBhvr>
                                      <p:tavLst>
                                        <p:tav tm="0">
                                          <p:val>
                                            <p:fltVal val="0"/>
                                          </p:val>
                                        </p:tav>
                                        <p:tav tm="100000">
                                          <p:val>
                                            <p:strVal val="#ppt_h"/>
                                          </p:val>
                                        </p:tav>
                                      </p:tavLst>
                                    </p:anim>
                                    <p:anim calcmode="lin" valueType="num">
                                      <p:cBhvr>
                                        <p:cTn id="36" dur="1000" fill="hold"/>
                                        <p:tgtEl>
                                          <p:spTgt spid="80"/>
                                        </p:tgtEl>
                                        <p:attrNameLst>
                                          <p:attrName>style.rotation</p:attrName>
                                        </p:attrNameLst>
                                      </p:cBhvr>
                                      <p:tavLst>
                                        <p:tav tm="0">
                                          <p:val>
                                            <p:fltVal val="90"/>
                                          </p:val>
                                        </p:tav>
                                        <p:tav tm="100000">
                                          <p:val>
                                            <p:fltVal val="0"/>
                                          </p:val>
                                        </p:tav>
                                      </p:tavLst>
                                    </p:anim>
                                    <p:animEffect transition="in" filter="fade">
                                      <p:cBhvr>
                                        <p:cTn id="37" dur="1000"/>
                                        <p:tgtEl>
                                          <p:spTgt spid="80"/>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85"/>
                                        </p:tgtEl>
                                        <p:attrNameLst>
                                          <p:attrName>style.visibility</p:attrName>
                                        </p:attrNameLst>
                                      </p:cBhvr>
                                      <p:to>
                                        <p:strVal val="visible"/>
                                      </p:to>
                                    </p:set>
                                    <p:animEffect transition="in" filter="wheel(1)">
                                      <p:cBhvr>
                                        <p:cTn id="41" dur="2000"/>
                                        <p:tgtEl>
                                          <p:spTgt spid="85"/>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69"/>
                                        </p:tgtEl>
                                        <p:attrNameLst>
                                          <p:attrName>style.visibility</p:attrName>
                                        </p:attrNameLst>
                                      </p:cBhvr>
                                      <p:to>
                                        <p:strVal val="visible"/>
                                      </p:to>
                                    </p:set>
                                    <p:animEffect transition="in" filter="fade">
                                      <p:cBhvr>
                                        <p:cTn id="45" dur="1000"/>
                                        <p:tgtEl>
                                          <p:spTgt spid="69"/>
                                        </p:tgtEl>
                                      </p:cBhvr>
                                    </p:animEffect>
                                    <p:anim calcmode="lin" valueType="num">
                                      <p:cBhvr>
                                        <p:cTn id="46" dur="1000" fill="hold"/>
                                        <p:tgtEl>
                                          <p:spTgt spid="69"/>
                                        </p:tgtEl>
                                        <p:attrNameLst>
                                          <p:attrName>ppt_x</p:attrName>
                                        </p:attrNameLst>
                                      </p:cBhvr>
                                      <p:tavLst>
                                        <p:tav tm="0">
                                          <p:val>
                                            <p:strVal val="#ppt_x"/>
                                          </p:val>
                                        </p:tav>
                                        <p:tav tm="100000">
                                          <p:val>
                                            <p:strVal val="#ppt_x"/>
                                          </p:val>
                                        </p:tav>
                                      </p:tavLst>
                                    </p:anim>
                                    <p:anim calcmode="lin" valueType="num">
                                      <p:cBhvr>
                                        <p:cTn id="47" dur="1000" fill="hold"/>
                                        <p:tgtEl>
                                          <p:spTgt spid="69"/>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87"/>
                                        </p:tgtEl>
                                        <p:attrNameLst>
                                          <p:attrName>style.visibility</p:attrName>
                                        </p:attrNameLst>
                                      </p:cBhvr>
                                      <p:to>
                                        <p:strVal val="visible"/>
                                      </p:to>
                                    </p:set>
                                    <p:anim calcmode="lin" valueType="num">
                                      <p:cBhvr>
                                        <p:cTn id="51" dur="1000" fill="hold"/>
                                        <p:tgtEl>
                                          <p:spTgt spid="87"/>
                                        </p:tgtEl>
                                        <p:attrNameLst>
                                          <p:attrName>ppt_w</p:attrName>
                                        </p:attrNameLst>
                                      </p:cBhvr>
                                      <p:tavLst>
                                        <p:tav tm="0">
                                          <p:val>
                                            <p:fltVal val="0"/>
                                          </p:val>
                                        </p:tav>
                                        <p:tav tm="100000">
                                          <p:val>
                                            <p:strVal val="#ppt_w"/>
                                          </p:val>
                                        </p:tav>
                                      </p:tavLst>
                                    </p:anim>
                                    <p:anim calcmode="lin" valueType="num">
                                      <p:cBhvr>
                                        <p:cTn id="52" dur="1000" fill="hold"/>
                                        <p:tgtEl>
                                          <p:spTgt spid="87"/>
                                        </p:tgtEl>
                                        <p:attrNameLst>
                                          <p:attrName>ppt_h</p:attrName>
                                        </p:attrNameLst>
                                      </p:cBhvr>
                                      <p:tavLst>
                                        <p:tav tm="0">
                                          <p:val>
                                            <p:fltVal val="0"/>
                                          </p:val>
                                        </p:tav>
                                        <p:tav tm="100000">
                                          <p:val>
                                            <p:strVal val="#ppt_h"/>
                                          </p:val>
                                        </p:tav>
                                      </p:tavLst>
                                    </p:anim>
                                    <p:anim calcmode="lin" valueType="num">
                                      <p:cBhvr>
                                        <p:cTn id="53" dur="1000" fill="hold"/>
                                        <p:tgtEl>
                                          <p:spTgt spid="87"/>
                                        </p:tgtEl>
                                        <p:attrNameLst>
                                          <p:attrName>style.rotation</p:attrName>
                                        </p:attrNameLst>
                                      </p:cBhvr>
                                      <p:tavLst>
                                        <p:tav tm="0">
                                          <p:val>
                                            <p:fltVal val="90"/>
                                          </p:val>
                                        </p:tav>
                                        <p:tav tm="100000">
                                          <p:val>
                                            <p:fltVal val="0"/>
                                          </p:val>
                                        </p:tav>
                                      </p:tavLst>
                                    </p:anim>
                                    <p:animEffect transition="in" filter="fade">
                                      <p:cBhvr>
                                        <p:cTn id="54" dur="1000"/>
                                        <p:tgtEl>
                                          <p:spTgt spid="87"/>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93"/>
                                        </p:tgtEl>
                                        <p:attrNameLst>
                                          <p:attrName>style.visibility</p:attrName>
                                        </p:attrNameLst>
                                      </p:cBhvr>
                                      <p:to>
                                        <p:strVal val="visible"/>
                                      </p:to>
                                    </p:set>
                                    <p:animEffect transition="in" filter="wheel(1)">
                                      <p:cBhvr>
                                        <p:cTn id="58" dur="2000"/>
                                        <p:tgtEl>
                                          <p:spTgt spid="93"/>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71"/>
                                        </p:tgtEl>
                                        <p:attrNameLst>
                                          <p:attrName>style.visibility</p:attrName>
                                        </p:attrNameLst>
                                      </p:cBhvr>
                                      <p:to>
                                        <p:strVal val="visible"/>
                                      </p:to>
                                    </p:set>
                                    <p:animEffect transition="in" filter="fade">
                                      <p:cBhvr>
                                        <p:cTn id="62" dur="1000"/>
                                        <p:tgtEl>
                                          <p:spTgt spid="71"/>
                                        </p:tgtEl>
                                      </p:cBhvr>
                                    </p:animEffect>
                                    <p:anim calcmode="lin" valueType="num">
                                      <p:cBhvr>
                                        <p:cTn id="63" dur="1000" fill="hold"/>
                                        <p:tgtEl>
                                          <p:spTgt spid="71"/>
                                        </p:tgtEl>
                                        <p:attrNameLst>
                                          <p:attrName>ppt_x</p:attrName>
                                        </p:attrNameLst>
                                      </p:cBhvr>
                                      <p:tavLst>
                                        <p:tav tm="0">
                                          <p:val>
                                            <p:strVal val="#ppt_x"/>
                                          </p:val>
                                        </p:tav>
                                        <p:tav tm="100000">
                                          <p:val>
                                            <p:strVal val="#ppt_x"/>
                                          </p:val>
                                        </p:tav>
                                      </p:tavLst>
                                    </p:anim>
                                    <p:anim calcmode="lin" valueType="num">
                                      <p:cBhvr>
                                        <p:cTn id="64"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 grpId="0"/>
      <p:bldP spid="69" grpId="0"/>
      <p:bldP spid="70" grpId="0"/>
      <p:bldP spid="71" grpId="0"/>
      <p:bldGraphic spid="85" grpId="0">
        <p:bldAsOne/>
      </p:bldGraphic>
      <p:bldGraphic spid="86" grpId="0">
        <p:bldAsOne/>
      </p:bldGraphic>
      <p:bldGraphic spid="9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2019-10-03T16:03:21Z</dcterms:modified>
</cp:coreProperties>
</file>