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669C-4B4A-96B2-78FDEE4BB15A}"/>
              </c:ext>
            </c:extLst>
          </c:dPt>
          <c:dPt>
            <c:idx val="1"/>
            <c:bubble3D val="0"/>
            <c:extLst>
              <c:ext xmlns:c16="http://schemas.microsoft.com/office/drawing/2014/chart" uri="{C3380CC4-5D6E-409C-BE32-E72D297353CC}">
                <c16:uniqueId val="{00000001-669C-4B4A-96B2-78FDEE4BB15A}"/>
              </c:ext>
            </c:extLst>
          </c:dPt>
          <c:dPt>
            <c:idx val="2"/>
            <c:bubble3D val="0"/>
            <c:extLst>
              <c:ext xmlns:c16="http://schemas.microsoft.com/office/drawing/2014/chart" uri="{C3380CC4-5D6E-409C-BE32-E72D297353CC}">
                <c16:uniqueId val="{00000002-669C-4B4A-96B2-78FDEE4BB15A}"/>
              </c:ext>
            </c:extLst>
          </c:dPt>
          <c:dPt>
            <c:idx val="3"/>
            <c:bubble3D val="0"/>
            <c:extLst>
              <c:ext xmlns:c16="http://schemas.microsoft.com/office/drawing/2014/chart" uri="{C3380CC4-5D6E-409C-BE32-E72D297353CC}">
                <c16:uniqueId val="{00000003-669C-4B4A-96B2-78FDEE4BB15A}"/>
              </c:ext>
            </c:extLst>
          </c:dPt>
          <c:dPt>
            <c:idx val="4"/>
            <c:bubble3D val="0"/>
            <c:extLst>
              <c:ext xmlns:c16="http://schemas.microsoft.com/office/drawing/2014/chart" uri="{C3380CC4-5D6E-409C-BE32-E72D297353CC}">
                <c16:uniqueId val="{00000004-669C-4B4A-96B2-78FDEE4BB15A}"/>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669C-4B4A-96B2-78FDEE4BB15A}"/>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669C-4B4A-96B2-78FDEE4BB15A}"/>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669C-4B4A-96B2-78FDEE4BB15A}"/>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669C-4B4A-96B2-78FDEE4BB15A}"/>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669C-4B4A-96B2-78FDEE4BB15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69C-4B4A-96B2-78FDEE4BB15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66D4-4C89-A9C6-6E5AFBCCCDF5}"/>
              </c:ext>
            </c:extLst>
          </c:dPt>
          <c:dPt>
            <c:idx val="1"/>
            <c:bubble3D val="0"/>
            <c:extLst>
              <c:ext xmlns:c16="http://schemas.microsoft.com/office/drawing/2014/chart" uri="{C3380CC4-5D6E-409C-BE32-E72D297353CC}">
                <c16:uniqueId val="{00000001-66D4-4C89-A9C6-6E5AFBCCCDF5}"/>
              </c:ext>
            </c:extLst>
          </c:dPt>
          <c:dPt>
            <c:idx val="2"/>
            <c:bubble3D val="0"/>
            <c:extLst>
              <c:ext xmlns:c16="http://schemas.microsoft.com/office/drawing/2014/chart" uri="{C3380CC4-5D6E-409C-BE32-E72D297353CC}">
                <c16:uniqueId val="{00000002-66D4-4C89-A9C6-6E5AFBCCCDF5}"/>
              </c:ext>
            </c:extLst>
          </c:dPt>
          <c:dPt>
            <c:idx val="3"/>
            <c:bubble3D val="0"/>
            <c:extLst>
              <c:ext xmlns:c16="http://schemas.microsoft.com/office/drawing/2014/chart" uri="{C3380CC4-5D6E-409C-BE32-E72D297353CC}">
                <c16:uniqueId val="{00000003-66D4-4C89-A9C6-6E5AFBCCCDF5}"/>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66D4-4C89-A9C6-6E5AFBCCCDF5}"/>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66D4-4C89-A9C6-6E5AFBCCCDF5}"/>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66D4-4C89-A9C6-6E5AFBCCCDF5}"/>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66D4-4C89-A9C6-6E5AFBCCCDF5}"/>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66D4-4C89-A9C6-6E5AFBCCCDF5}"/>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66D4-4C89-A9C6-6E5AFBCCCDF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66D4-4C89-A9C6-6E5AFBCCCDF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85AF-4926-8E46-DFD46C6AEB64}"/>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85AF-4926-8E46-DFD46C6AEB64}"/>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85AF-4926-8E46-DFD46C6AEB64}"/>
              </c:ext>
            </c:extLst>
          </c:dPt>
          <c:dPt>
            <c:idx val="3"/>
            <c:bubble3D val="0"/>
            <c:extLst>
              <c:ext xmlns:c16="http://schemas.microsoft.com/office/drawing/2014/chart" uri="{C3380CC4-5D6E-409C-BE32-E72D297353CC}">
                <c16:uniqueId val="{00000006-85AF-4926-8E46-DFD46C6AEB64}"/>
              </c:ext>
            </c:extLst>
          </c:dPt>
          <c:dPt>
            <c:idx val="4"/>
            <c:bubble3D val="0"/>
            <c:extLst>
              <c:ext xmlns:c16="http://schemas.microsoft.com/office/drawing/2014/chart" uri="{C3380CC4-5D6E-409C-BE32-E72D297353CC}">
                <c16:uniqueId val="{00000007-85AF-4926-8E46-DFD46C6AEB64}"/>
              </c:ext>
            </c:extLst>
          </c:dPt>
          <c:dPt>
            <c:idx val="5"/>
            <c:bubble3D val="0"/>
            <c:extLst>
              <c:ext xmlns:c16="http://schemas.microsoft.com/office/drawing/2014/chart" uri="{C3380CC4-5D6E-409C-BE32-E72D297353CC}">
                <c16:uniqueId val="{00000008-85AF-4926-8E46-DFD46C6AEB64}"/>
              </c:ext>
            </c:extLst>
          </c:dPt>
          <c:dPt>
            <c:idx val="6"/>
            <c:bubble3D val="0"/>
            <c:extLst>
              <c:ext xmlns:c16="http://schemas.microsoft.com/office/drawing/2014/chart" uri="{C3380CC4-5D6E-409C-BE32-E72D297353CC}">
                <c16:uniqueId val="{00000009-85AF-4926-8E46-DFD46C6AEB64}"/>
              </c:ext>
            </c:extLst>
          </c:dPt>
          <c:dPt>
            <c:idx val="7"/>
            <c:bubble3D val="0"/>
            <c:extLst>
              <c:ext xmlns:c16="http://schemas.microsoft.com/office/drawing/2014/chart" uri="{C3380CC4-5D6E-409C-BE32-E72D297353CC}">
                <c16:uniqueId val="{0000000A-85AF-4926-8E46-DFD46C6AEB64}"/>
              </c:ext>
            </c:extLst>
          </c:dPt>
          <c:dPt>
            <c:idx val="8"/>
            <c:bubble3D val="0"/>
            <c:extLst>
              <c:ext xmlns:c16="http://schemas.microsoft.com/office/drawing/2014/chart" uri="{C3380CC4-5D6E-409C-BE32-E72D297353CC}">
                <c16:uniqueId val="{0000000B-85AF-4926-8E46-DFD46C6AEB64}"/>
              </c:ext>
            </c:extLst>
          </c:dPt>
          <c:dPt>
            <c:idx val="9"/>
            <c:bubble3D val="0"/>
            <c:extLst>
              <c:ext xmlns:c16="http://schemas.microsoft.com/office/drawing/2014/chart" uri="{C3380CC4-5D6E-409C-BE32-E72D297353CC}">
                <c16:uniqueId val="{0000000C-85AF-4926-8E46-DFD46C6AEB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5AF-4926-8E46-DFD46C6AEB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54252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a:grpSpLocks noChangeAspect="1"/>
          </p:cNvGrpSpPr>
          <p:nvPr/>
        </p:nvGrpSpPr>
        <p:grpSpPr>
          <a:xfrm>
            <a:off x="2914186" y="1090961"/>
            <a:ext cx="5767344" cy="5120640"/>
            <a:chOff x="2590800" y="990600"/>
            <a:chExt cx="6035040" cy="5358319"/>
          </a:xfrm>
          <a:solidFill>
            <a:schemeClr val="bg1">
              <a:lumMod val="65000"/>
            </a:schemeClr>
          </a:solidFill>
          <a:effectLst>
            <a:outerShdw blurRad="50800" dist="38100" dir="18900000" algn="bl" rotWithShape="0">
              <a:prstClr val="black">
                <a:alpha val="40000"/>
              </a:prstClr>
            </a:outerShdw>
          </a:effectLst>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SOUTH AFRICA MAP</a:t>
            </a:r>
          </a:p>
          <a:p>
            <a:r>
              <a:rPr lang="en-US" dirty="0">
                <a:solidFill>
                  <a:srgbClr val="464646"/>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29FDA0C3-B694-4C77-991F-01AB41E99951}"/>
              </a:ext>
            </a:extLst>
          </p:cNvPr>
          <p:cNvSpPr txBox="1"/>
          <p:nvPr/>
        </p:nvSpPr>
        <p:spPr>
          <a:xfrm>
            <a:off x="8876018" y="1546050"/>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17D0AA84-C63D-4936-962D-39584731A7CB}"/>
              </a:ext>
            </a:extLst>
          </p:cNvPr>
          <p:cNvSpPr txBox="1"/>
          <p:nvPr/>
        </p:nvSpPr>
        <p:spPr>
          <a:xfrm>
            <a:off x="315406" y="2906205"/>
            <a:ext cx="2666500"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9AE72917-7D08-490F-80BC-AE53442674DA}"/>
              </a:ext>
            </a:extLst>
          </p:cNvPr>
          <p:cNvSpPr txBox="1"/>
          <p:nvPr/>
        </p:nvSpPr>
        <p:spPr>
          <a:xfrm>
            <a:off x="7556142" y="509099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2F0FE943-7A17-4E46-9CEE-83CFCB615221}"/>
              </a:ext>
            </a:extLst>
          </p:cNvPr>
          <p:cNvGrpSpPr/>
          <p:nvPr/>
        </p:nvGrpSpPr>
        <p:grpSpPr>
          <a:xfrm>
            <a:off x="1393355" y="2041078"/>
            <a:ext cx="3594912" cy="1375905"/>
            <a:chOff x="1068351" y="3041919"/>
            <a:chExt cx="3594912" cy="1375905"/>
          </a:xfrm>
        </p:grpSpPr>
        <p:sp>
          <p:nvSpPr>
            <p:cNvPr id="51" name="Freeform: Shape 50">
              <a:extLst>
                <a:ext uri="{FF2B5EF4-FFF2-40B4-BE49-F238E27FC236}">
                  <a16:creationId xmlns:a16="http://schemas.microsoft.com/office/drawing/2014/main" id="{DD269C02-C72F-488A-8B61-6EE0EDD4D6E5}"/>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Oval 51">
              <a:extLst>
                <a:ext uri="{FF2B5EF4-FFF2-40B4-BE49-F238E27FC236}">
                  <a16:creationId xmlns:a16="http://schemas.microsoft.com/office/drawing/2014/main" id="{D983CDAE-F7CB-4AB5-A2A3-ED75B1C3B060}"/>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aphic 26" descr="Hike">
              <a:extLst>
                <a:ext uri="{FF2B5EF4-FFF2-40B4-BE49-F238E27FC236}">
                  <a16:creationId xmlns:a16="http://schemas.microsoft.com/office/drawing/2014/main" id="{C915C3B0-F662-47B0-A207-D215B49DA380}"/>
                </a:ext>
              </a:extLst>
            </p:cNvPr>
            <p:cNvGrpSpPr>
              <a:grpSpLocks noChangeAspect="1"/>
            </p:cNvGrpSpPr>
            <p:nvPr/>
          </p:nvGrpSpPr>
          <p:grpSpPr>
            <a:xfrm>
              <a:off x="3815650" y="3311749"/>
              <a:ext cx="548640" cy="548640"/>
              <a:chOff x="5638800" y="2971800"/>
              <a:chExt cx="914400" cy="914400"/>
            </a:xfrm>
            <a:solidFill>
              <a:srgbClr val="4D4D4D"/>
            </a:solidFill>
          </p:grpSpPr>
          <p:sp>
            <p:nvSpPr>
              <p:cNvPr id="55" name="Freeform: Shape 54">
                <a:extLst>
                  <a:ext uri="{FF2B5EF4-FFF2-40B4-BE49-F238E27FC236}">
                    <a16:creationId xmlns:a16="http://schemas.microsoft.com/office/drawing/2014/main" id="{A5A79D7D-353C-4DA7-AD27-A19E0F7812A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E21E767B-FFB3-426F-BE47-CAD794C6B92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2C8995EE-E436-4358-AA70-69B2B9AA9C0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54" name="Text Box 10">
              <a:extLst>
                <a:ext uri="{FF2B5EF4-FFF2-40B4-BE49-F238E27FC236}">
                  <a16:creationId xmlns:a16="http://schemas.microsoft.com/office/drawing/2014/main" id="{2985BA85-AF1E-4287-B955-A93CA73A831C}"/>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FC3A9675-91CC-4B8C-A5D2-D940766BFAE9}"/>
              </a:ext>
            </a:extLst>
          </p:cNvPr>
          <p:cNvGrpSpPr/>
          <p:nvPr/>
        </p:nvGrpSpPr>
        <p:grpSpPr>
          <a:xfrm>
            <a:off x="6313646" y="656512"/>
            <a:ext cx="3509383" cy="1375905"/>
            <a:chOff x="5365323" y="1470099"/>
            <a:chExt cx="3509383" cy="1375905"/>
          </a:xfrm>
        </p:grpSpPr>
        <p:sp>
          <p:nvSpPr>
            <p:cNvPr id="59" name="Freeform: Shape 58">
              <a:extLst>
                <a:ext uri="{FF2B5EF4-FFF2-40B4-BE49-F238E27FC236}">
                  <a16:creationId xmlns:a16="http://schemas.microsoft.com/office/drawing/2014/main" id="{2A145135-5B56-46E6-97FB-5CCBCE1682B3}"/>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0" name="Oval 59">
              <a:extLst>
                <a:ext uri="{FF2B5EF4-FFF2-40B4-BE49-F238E27FC236}">
                  <a16:creationId xmlns:a16="http://schemas.microsoft.com/office/drawing/2014/main" id="{A4DC6E9B-64D6-4CC7-A8F5-D2B4B11EC119}"/>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 name="Graphic 60" descr="Tent">
              <a:extLst>
                <a:ext uri="{FF2B5EF4-FFF2-40B4-BE49-F238E27FC236}">
                  <a16:creationId xmlns:a16="http://schemas.microsoft.com/office/drawing/2014/main" id="{E46775EE-149A-4587-9454-F5513EE214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62" name="Text Box 10">
              <a:extLst>
                <a:ext uri="{FF2B5EF4-FFF2-40B4-BE49-F238E27FC236}">
                  <a16:creationId xmlns:a16="http://schemas.microsoft.com/office/drawing/2014/main" id="{9EEAC685-C1EF-45E8-B76E-5BB0C005C8EE}"/>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63" name="Chart 62">
            <a:extLst>
              <a:ext uri="{FF2B5EF4-FFF2-40B4-BE49-F238E27FC236}">
                <a16:creationId xmlns:a16="http://schemas.microsoft.com/office/drawing/2014/main" id="{E5ED8387-092E-40F1-B552-C5617E171711}"/>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4" name="Chart 63">
            <a:extLst>
              <a:ext uri="{FF2B5EF4-FFF2-40B4-BE49-F238E27FC236}">
                <a16:creationId xmlns:a16="http://schemas.microsoft.com/office/drawing/2014/main" id="{95F3F34D-F7FA-4788-8DF3-F8E581ADAB2C}"/>
              </a:ext>
            </a:extLst>
          </p:cNvPr>
          <p:cNvGraphicFramePr>
            <a:graphicFrameLocks noChangeAspect="1"/>
          </p:cNvGraphicFramePr>
          <p:nvPr>
            <p:extLst/>
          </p:nvPr>
        </p:nvGraphicFramePr>
        <p:xfrm>
          <a:off x="3707487" y="181791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5" name="Group 64">
            <a:extLst>
              <a:ext uri="{FF2B5EF4-FFF2-40B4-BE49-F238E27FC236}">
                <a16:creationId xmlns:a16="http://schemas.microsoft.com/office/drawing/2014/main" id="{CB0DA132-AEE1-41EC-B520-AC92014A150D}"/>
              </a:ext>
            </a:extLst>
          </p:cNvPr>
          <p:cNvGrpSpPr/>
          <p:nvPr/>
        </p:nvGrpSpPr>
        <p:grpSpPr>
          <a:xfrm>
            <a:off x="6075624" y="4050609"/>
            <a:ext cx="3509383" cy="1375905"/>
            <a:chOff x="5011839" y="4261539"/>
            <a:chExt cx="3509383" cy="1375905"/>
          </a:xfrm>
        </p:grpSpPr>
        <p:grpSp>
          <p:nvGrpSpPr>
            <p:cNvPr id="66" name="Group 65">
              <a:extLst>
                <a:ext uri="{FF2B5EF4-FFF2-40B4-BE49-F238E27FC236}">
                  <a16:creationId xmlns:a16="http://schemas.microsoft.com/office/drawing/2014/main" id="{3E3FAF28-C1D9-4D77-B1A4-8D1FBD3C35BE}"/>
                </a:ext>
              </a:extLst>
            </p:cNvPr>
            <p:cNvGrpSpPr/>
            <p:nvPr/>
          </p:nvGrpSpPr>
          <p:grpSpPr>
            <a:xfrm>
              <a:off x="5011839" y="4261539"/>
              <a:ext cx="3509383" cy="1375905"/>
              <a:chOff x="6611704" y="3606840"/>
              <a:chExt cx="3509383" cy="1375905"/>
            </a:xfrm>
          </p:grpSpPr>
          <p:sp>
            <p:nvSpPr>
              <p:cNvPr id="68" name="Freeform: Shape 67">
                <a:extLst>
                  <a:ext uri="{FF2B5EF4-FFF2-40B4-BE49-F238E27FC236}">
                    <a16:creationId xmlns:a16="http://schemas.microsoft.com/office/drawing/2014/main" id="{61DC28B4-DDB8-45B1-9A8B-C98E0119FDC1}"/>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9" name="Text Box 10">
                <a:extLst>
                  <a:ext uri="{FF2B5EF4-FFF2-40B4-BE49-F238E27FC236}">
                    <a16:creationId xmlns:a16="http://schemas.microsoft.com/office/drawing/2014/main" id="{67617C5D-BB44-498C-8570-106CBABCBC7D}"/>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70" name="Oval 69">
                <a:extLst>
                  <a:ext uri="{FF2B5EF4-FFF2-40B4-BE49-F238E27FC236}">
                    <a16:creationId xmlns:a16="http://schemas.microsoft.com/office/drawing/2014/main" id="{07DE62D8-BDD4-4D8A-A2F7-F98C801DBCB9}"/>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Freeform 3">
              <a:extLst>
                <a:ext uri="{FF2B5EF4-FFF2-40B4-BE49-F238E27FC236}">
                  <a16:creationId xmlns:a16="http://schemas.microsoft.com/office/drawing/2014/main" id="{038D1FBB-A7B7-40AA-BD6F-E2BEAB5160BC}"/>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71" name="Chart 70">
            <a:extLst>
              <a:ext uri="{FF2B5EF4-FFF2-40B4-BE49-F238E27FC236}">
                <a16:creationId xmlns:a16="http://schemas.microsoft.com/office/drawing/2014/main" id="{F24D7FC6-4C90-473C-B026-709C73387A99}"/>
              </a:ext>
            </a:extLst>
          </p:cNvPr>
          <p:cNvGraphicFramePr>
            <a:graphicFrameLocks noChangeAspect="1"/>
          </p:cNvGraphicFramePr>
          <p:nvPr>
            <p:extLst/>
          </p:nvPr>
        </p:nvGraphicFramePr>
        <p:xfrm>
          <a:off x="5884468" y="383071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8" name="Picture 37">
            <a:hlinkClick r:id="rId7"/>
            <a:extLst>
              <a:ext uri="{FF2B5EF4-FFF2-40B4-BE49-F238E27FC236}">
                <a16:creationId xmlns:a16="http://schemas.microsoft.com/office/drawing/2014/main" id="{FB1DC4FB-7ACA-4E75-97BB-136B1CB049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005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1000" fill="hold"/>
                                        <p:tgtEl>
                                          <p:spTgt spid="50"/>
                                        </p:tgtEl>
                                        <p:attrNameLst>
                                          <p:attrName>ppt_w</p:attrName>
                                        </p:attrNameLst>
                                      </p:cBhvr>
                                      <p:tavLst>
                                        <p:tav tm="0">
                                          <p:val>
                                            <p:fltVal val="0"/>
                                          </p:val>
                                        </p:tav>
                                        <p:tav tm="100000">
                                          <p:val>
                                            <p:strVal val="#ppt_w"/>
                                          </p:val>
                                        </p:tav>
                                      </p:tavLst>
                                    </p:anim>
                                    <p:anim calcmode="lin" valueType="num">
                                      <p:cBhvr>
                                        <p:cTn id="18" dur="1000" fill="hold"/>
                                        <p:tgtEl>
                                          <p:spTgt spid="50"/>
                                        </p:tgtEl>
                                        <p:attrNameLst>
                                          <p:attrName>ppt_h</p:attrName>
                                        </p:attrNameLst>
                                      </p:cBhvr>
                                      <p:tavLst>
                                        <p:tav tm="0">
                                          <p:val>
                                            <p:fltVal val="0"/>
                                          </p:val>
                                        </p:tav>
                                        <p:tav tm="100000">
                                          <p:val>
                                            <p:strVal val="#ppt_h"/>
                                          </p:val>
                                        </p:tav>
                                      </p:tavLst>
                                    </p:anim>
                                    <p:anim calcmode="lin" valueType="num">
                                      <p:cBhvr>
                                        <p:cTn id="19" dur="1000" fill="hold"/>
                                        <p:tgtEl>
                                          <p:spTgt spid="50"/>
                                        </p:tgtEl>
                                        <p:attrNameLst>
                                          <p:attrName>style.rotation</p:attrName>
                                        </p:attrNameLst>
                                      </p:cBhvr>
                                      <p:tavLst>
                                        <p:tav tm="0">
                                          <p:val>
                                            <p:fltVal val="90"/>
                                          </p:val>
                                        </p:tav>
                                        <p:tav tm="100000">
                                          <p:val>
                                            <p:fltVal val="0"/>
                                          </p:val>
                                        </p:tav>
                                      </p:tavLst>
                                    </p:anim>
                                    <p:animEffect transition="in" filter="fade">
                                      <p:cBhvr>
                                        <p:cTn id="20" dur="1000"/>
                                        <p:tgtEl>
                                          <p:spTgt spid="50"/>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heel(1)">
                                      <p:cBhvr>
                                        <p:cTn id="24" dur="2000"/>
                                        <p:tgtEl>
                                          <p:spTgt spid="6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1000"/>
                                        <p:tgtEl>
                                          <p:spTgt spid="48"/>
                                        </p:tgtEl>
                                      </p:cBhvr>
                                    </p:animEffect>
                                    <p:anim calcmode="lin" valueType="num">
                                      <p:cBhvr>
                                        <p:cTn id="29" dur="1000" fill="hold"/>
                                        <p:tgtEl>
                                          <p:spTgt spid="48"/>
                                        </p:tgtEl>
                                        <p:attrNameLst>
                                          <p:attrName>ppt_x</p:attrName>
                                        </p:attrNameLst>
                                      </p:cBhvr>
                                      <p:tavLst>
                                        <p:tav tm="0">
                                          <p:val>
                                            <p:strVal val="#ppt_x"/>
                                          </p:val>
                                        </p:tav>
                                        <p:tav tm="100000">
                                          <p:val>
                                            <p:strVal val="#ppt_x"/>
                                          </p:val>
                                        </p:tav>
                                      </p:tavLst>
                                    </p:anim>
                                    <p:anim calcmode="lin" valueType="num">
                                      <p:cBhvr>
                                        <p:cTn id="30" dur="1000" fill="hold"/>
                                        <p:tgtEl>
                                          <p:spTgt spid="48"/>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58"/>
                                        </p:tgtEl>
                                        <p:attrNameLst>
                                          <p:attrName>style.visibility</p:attrName>
                                        </p:attrNameLst>
                                      </p:cBhvr>
                                      <p:to>
                                        <p:strVal val="visible"/>
                                      </p:to>
                                    </p:set>
                                    <p:anim calcmode="lin" valueType="num">
                                      <p:cBhvr>
                                        <p:cTn id="34" dur="1000" fill="hold"/>
                                        <p:tgtEl>
                                          <p:spTgt spid="58"/>
                                        </p:tgtEl>
                                        <p:attrNameLst>
                                          <p:attrName>ppt_w</p:attrName>
                                        </p:attrNameLst>
                                      </p:cBhvr>
                                      <p:tavLst>
                                        <p:tav tm="0">
                                          <p:val>
                                            <p:fltVal val="0"/>
                                          </p:val>
                                        </p:tav>
                                        <p:tav tm="100000">
                                          <p:val>
                                            <p:strVal val="#ppt_w"/>
                                          </p:val>
                                        </p:tav>
                                      </p:tavLst>
                                    </p:anim>
                                    <p:anim calcmode="lin" valueType="num">
                                      <p:cBhvr>
                                        <p:cTn id="35" dur="1000" fill="hold"/>
                                        <p:tgtEl>
                                          <p:spTgt spid="58"/>
                                        </p:tgtEl>
                                        <p:attrNameLst>
                                          <p:attrName>ppt_h</p:attrName>
                                        </p:attrNameLst>
                                      </p:cBhvr>
                                      <p:tavLst>
                                        <p:tav tm="0">
                                          <p:val>
                                            <p:fltVal val="0"/>
                                          </p:val>
                                        </p:tav>
                                        <p:tav tm="100000">
                                          <p:val>
                                            <p:strVal val="#ppt_h"/>
                                          </p:val>
                                        </p:tav>
                                      </p:tavLst>
                                    </p:anim>
                                    <p:anim calcmode="lin" valueType="num">
                                      <p:cBhvr>
                                        <p:cTn id="36" dur="1000" fill="hold"/>
                                        <p:tgtEl>
                                          <p:spTgt spid="58"/>
                                        </p:tgtEl>
                                        <p:attrNameLst>
                                          <p:attrName>style.rotation</p:attrName>
                                        </p:attrNameLst>
                                      </p:cBhvr>
                                      <p:tavLst>
                                        <p:tav tm="0">
                                          <p:val>
                                            <p:fltVal val="90"/>
                                          </p:val>
                                        </p:tav>
                                        <p:tav tm="100000">
                                          <p:val>
                                            <p:fltVal val="0"/>
                                          </p:val>
                                        </p:tav>
                                      </p:tavLst>
                                    </p:anim>
                                    <p:animEffect transition="in" filter="fade">
                                      <p:cBhvr>
                                        <p:cTn id="37" dur="1000"/>
                                        <p:tgtEl>
                                          <p:spTgt spid="58"/>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wheel(1)">
                                      <p:cBhvr>
                                        <p:cTn id="41" dur="2000"/>
                                        <p:tgtEl>
                                          <p:spTgt spid="6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1000" fill="hold"/>
                                        <p:tgtEl>
                                          <p:spTgt spid="65"/>
                                        </p:tgtEl>
                                        <p:attrNameLst>
                                          <p:attrName>ppt_w</p:attrName>
                                        </p:attrNameLst>
                                      </p:cBhvr>
                                      <p:tavLst>
                                        <p:tav tm="0">
                                          <p:val>
                                            <p:fltVal val="0"/>
                                          </p:val>
                                        </p:tav>
                                        <p:tav tm="100000">
                                          <p:val>
                                            <p:strVal val="#ppt_w"/>
                                          </p:val>
                                        </p:tav>
                                      </p:tavLst>
                                    </p:anim>
                                    <p:anim calcmode="lin" valueType="num">
                                      <p:cBhvr>
                                        <p:cTn id="52" dur="1000" fill="hold"/>
                                        <p:tgtEl>
                                          <p:spTgt spid="65"/>
                                        </p:tgtEl>
                                        <p:attrNameLst>
                                          <p:attrName>ppt_h</p:attrName>
                                        </p:attrNameLst>
                                      </p:cBhvr>
                                      <p:tavLst>
                                        <p:tav tm="0">
                                          <p:val>
                                            <p:fltVal val="0"/>
                                          </p:val>
                                        </p:tav>
                                        <p:tav tm="100000">
                                          <p:val>
                                            <p:strVal val="#ppt_h"/>
                                          </p:val>
                                        </p:tav>
                                      </p:tavLst>
                                    </p:anim>
                                    <p:anim calcmode="lin" valueType="num">
                                      <p:cBhvr>
                                        <p:cTn id="53" dur="1000" fill="hold"/>
                                        <p:tgtEl>
                                          <p:spTgt spid="65"/>
                                        </p:tgtEl>
                                        <p:attrNameLst>
                                          <p:attrName>style.rotation</p:attrName>
                                        </p:attrNameLst>
                                      </p:cBhvr>
                                      <p:tavLst>
                                        <p:tav tm="0">
                                          <p:val>
                                            <p:fltVal val="90"/>
                                          </p:val>
                                        </p:tav>
                                        <p:tav tm="100000">
                                          <p:val>
                                            <p:fltVal val="0"/>
                                          </p:val>
                                        </p:tav>
                                      </p:tavLst>
                                    </p:anim>
                                    <p:animEffect transition="in" filter="fade">
                                      <p:cBhvr>
                                        <p:cTn id="54" dur="1000"/>
                                        <p:tgtEl>
                                          <p:spTgt spid="65"/>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wheel(1)">
                                      <p:cBhvr>
                                        <p:cTn id="58" dur="2000"/>
                                        <p:tgtEl>
                                          <p:spTgt spid="7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fade">
                                      <p:cBhvr>
                                        <p:cTn id="62" dur="1000"/>
                                        <p:tgtEl>
                                          <p:spTgt spid="49"/>
                                        </p:tgtEl>
                                      </p:cBhvr>
                                    </p:animEffect>
                                    <p:anim calcmode="lin" valueType="num">
                                      <p:cBhvr>
                                        <p:cTn id="63" dur="1000" fill="hold"/>
                                        <p:tgtEl>
                                          <p:spTgt spid="49"/>
                                        </p:tgtEl>
                                        <p:attrNameLst>
                                          <p:attrName>ppt_x</p:attrName>
                                        </p:attrNameLst>
                                      </p:cBhvr>
                                      <p:tavLst>
                                        <p:tav tm="0">
                                          <p:val>
                                            <p:strVal val="#ppt_x"/>
                                          </p:val>
                                        </p:tav>
                                        <p:tav tm="100000">
                                          <p:val>
                                            <p:strVal val="#ppt_x"/>
                                          </p:val>
                                        </p:tav>
                                      </p:tavLst>
                                    </p:anim>
                                    <p:anim calcmode="lin" valueType="num">
                                      <p:cBhvr>
                                        <p:cTn id="64"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7" grpId="0"/>
      <p:bldP spid="48" grpId="0"/>
      <p:bldP spid="49" grpId="0"/>
      <p:bldGraphic spid="63" grpId="0">
        <p:bldAsOne/>
      </p:bldGraphic>
      <p:bldGraphic spid="64" grpId="0">
        <p:bldAsOne/>
      </p:bldGraphic>
      <p:bldGraphic spid="7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2019-10-03T16:02:39Z</dcterms:modified>
</cp:coreProperties>
</file>