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814-4126-9D31-8A782B466C2D}"/>
              </c:ext>
            </c:extLst>
          </c:dPt>
          <c:dPt>
            <c:idx val="1"/>
            <c:bubble3D val="0"/>
            <c:extLst>
              <c:ext xmlns:c16="http://schemas.microsoft.com/office/drawing/2014/chart" uri="{C3380CC4-5D6E-409C-BE32-E72D297353CC}">
                <c16:uniqueId val="{00000001-D814-4126-9D31-8A782B466C2D}"/>
              </c:ext>
            </c:extLst>
          </c:dPt>
          <c:dPt>
            <c:idx val="2"/>
            <c:bubble3D val="0"/>
            <c:extLst>
              <c:ext xmlns:c16="http://schemas.microsoft.com/office/drawing/2014/chart" uri="{C3380CC4-5D6E-409C-BE32-E72D297353CC}">
                <c16:uniqueId val="{00000002-D814-4126-9D31-8A782B466C2D}"/>
              </c:ext>
            </c:extLst>
          </c:dPt>
          <c:dPt>
            <c:idx val="3"/>
            <c:bubble3D val="0"/>
            <c:extLst>
              <c:ext xmlns:c16="http://schemas.microsoft.com/office/drawing/2014/chart" uri="{C3380CC4-5D6E-409C-BE32-E72D297353CC}">
                <c16:uniqueId val="{00000003-D814-4126-9D31-8A782B466C2D}"/>
              </c:ext>
            </c:extLst>
          </c:dPt>
          <c:dPt>
            <c:idx val="4"/>
            <c:bubble3D val="0"/>
            <c:extLst>
              <c:ext xmlns:c16="http://schemas.microsoft.com/office/drawing/2014/chart" uri="{C3380CC4-5D6E-409C-BE32-E72D297353CC}">
                <c16:uniqueId val="{00000004-D814-4126-9D31-8A782B466C2D}"/>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D814-4126-9D31-8A782B466C2D}"/>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D814-4126-9D31-8A782B466C2D}"/>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D814-4126-9D31-8A782B466C2D}"/>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D814-4126-9D31-8A782B466C2D}"/>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D814-4126-9D31-8A782B466C2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814-4126-9D31-8A782B466C2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3ED8-4AE0-8CEA-3851F549C22E}"/>
              </c:ext>
            </c:extLst>
          </c:dPt>
          <c:dPt>
            <c:idx val="1"/>
            <c:bubble3D val="0"/>
            <c:extLst>
              <c:ext xmlns:c16="http://schemas.microsoft.com/office/drawing/2014/chart" uri="{C3380CC4-5D6E-409C-BE32-E72D297353CC}">
                <c16:uniqueId val="{00000001-3ED8-4AE0-8CEA-3851F549C22E}"/>
              </c:ext>
            </c:extLst>
          </c:dPt>
          <c:dPt>
            <c:idx val="2"/>
            <c:bubble3D val="0"/>
            <c:extLst>
              <c:ext xmlns:c16="http://schemas.microsoft.com/office/drawing/2014/chart" uri="{C3380CC4-5D6E-409C-BE32-E72D297353CC}">
                <c16:uniqueId val="{00000002-3ED8-4AE0-8CEA-3851F549C22E}"/>
              </c:ext>
            </c:extLst>
          </c:dPt>
          <c:dPt>
            <c:idx val="3"/>
            <c:bubble3D val="0"/>
            <c:extLst>
              <c:ext xmlns:c16="http://schemas.microsoft.com/office/drawing/2014/chart" uri="{C3380CC4-5D6E-409C-BE32-E72D297353CC}">
                <c16:uniqueId val="{00000003-3ED8-4AE0-8CEA-3851F549C22E}"/>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3ED8-4AE0-8CEA-3851F549C22E}"/>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3ED8-4AE0-8CEA-3851F549C22E}"/>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3ED8-4AE0-8CEA-3851F549C22E}"/>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3ED8-4AE0-8CEA-3851F549C22E}"/>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3ED8-4AE0-8CEA-3851F549C22E}"/>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3ED8-4AE0-8CEA-3851F549C22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3ED8-4AE0-8CEA-3851F549C22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EBEE-4B1D-948E-E176B757C2A1}"/>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EBEE-4B1D-948E-E176B757C2A1}"/>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EBEE-4B1D-948E-E176B757C2A1}"/>
              </c:ext>
            </c:extLst>
          </c:dPt>
          <c:dPt>
            <c:idx val="3"/>
            <c:bubble3D val="0"/>
            <c:extLst>
              <c:ext xmlns:c16="http://schemas.microsoft.com/office/drawing/2014/chart" uri="{C3380CC4-5D6E-409C-BE32-E72D297353CC}">
                <c16:uniqueId val="{00000006-EBEE-4B1D-948E-E176B757C2A1}"/>
              </c:ext>
            </c:extLst>
          </c:dPt>
          <c:dPt>
            <c:idx val="4"/>
            <c:bubble3D val="0"/>
            <c:extLst>
              <c:ext xmlns:c16="http://schemas.microsoft.com/office/drawing/2014/chart" uri="{C3380CC4-5D6E-409C-BE32-E72D297353CC}">
                <c16:uniqueId val="{00000007-EBEE-4B1D-948E-E176B757C2A1}"/>
              </c:ext>
            </c:extLst>
          </c:dPt>
          <c:dPt>
            <c:idx val="5"/>
            <c:bubble3D val="0"/>
            <c:extLst>
              <c:ext xmlns:c16="http://schemas.microsoft.com/office/drawing/2014/chart" uri="{C3380CC4-5D6E-409C-BE32-E72D297353CC}">
                <c16:uniqueId val="{00000008-EBEE-4B1D-948E-E176B757C2A1}"/>
              </c:ext>
            </c:extLst>
          </c:dPt>
          <c:dPt>
            <c:idx val="6"/>
            <c:bubble3D val="0"/>
            <c:extLst>
              <c:ext xmlns:c16="http://schemas.microsoft.com/office/drawing/2014/chart" uri="{C3380CC4-5D6E-409C-BE32-E72D297353CC}">
                <c16:uniqueId val="{00000009-EBEE-4B1D-948E-E176B757C2A1}"/>
              </c:ext>
            </c:extLst>
          </c:dPt>
          <c:dPt>
            <c:idx val="7"/>
            <c:bubble3D val="0"/>
            <c:extLst>
              <c:ext xmlns:c16="http://schemas.microsoft.com/office/drawing/2014/chart" uri="{C3380CC4-5D6E-409C-BE32-E72D297353CC}">
                <c16:uniqueId val="{0000000A-EBEE-4B1D-948E-E176B757C2A1}"/>
              </c:ext>
            </c:extLst>
          </c:dPt>
          <c:dPt>
            <c:idx val="8"/>
            <c:bubble3D val="0"/>
            <c:extLst>
              <c:ext xmlns:c16="http://schemas.microsoft.com/office/drawing/2014/chart" uri="{C3380CC4-5D6E-409C-BE32-E72D297353CC}">
                <c16:uniqueId val="{0000000B-EBEE-4B1D-948E-E176B757C2A1}"/>
              </c:ext>
            </c:extLst>
          </c:dPt>
          <c:dPt>
            <c:idx val="9"/>
            <c:bubble3D val="0"/>
            <c:extLst>
              <c:ext xmlns:c16="http://schemas.microsoft.com/office/drawing/2014/chart" uri="{C3380CC4-5D6E-409C-BE32-E72D297353CC}">
                <c16:uniqueId val="{0000000C-EBEE-4B1D-948E-E176B757C2A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BEE-4B1D-948E-E176B757C2A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3149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a:grpSpLocks noChangeAspect="1"/>
          </p:cNvGrpSpPr>
          <p:nvPr/>
        </p:nvGrpSpPr>
        <p:grpSpPr>
          <a:xfrm>
            <a:off x="2646937" y="1143000"/>
            <a:ext cx="6898125" cy="4572000"/>
            <a:chOff x="2590800" y="1219192"/>
            <a:chExt cx="7589520" cy="5030248"/>
          </a:xfrm>
          <a:solidFill>
            <a:schemeClr val="bg1">
              <a:lumMod val="65000"/>
            </a:schemeClr>
          </a:solidFill>
          <a:effectLst>
            <a:outerShdw blurRad="50800" dist="38100" dir="18900000" algn="bl" rotWithShape="0">
              <a:prstClr val="black">
                <a:alpha val="40000"/>
              </a:prstClr>
            </a:outerShdw>
          </a:effectLst>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ASIA MAP</a:t>
            </a:r>
          </a:p>
          <a:p>
            <a:r>
              <a:rPr lang="en-US" dirty="0">
                <a:solidFill>
                  <a:srgbClr val="464646"/>
                </a:solidFill>
                <a:latin typeface="Candara" panose="020E0502030303020204" pitchFamily="34" charset="0"/>
              </a:rPr>
              <a:t>Your Subtitle</a:t>
            </a:r>
          </a:p>
        </p:txBody>
      </p:sp>
      <p:sp>
        <p:nvSpPr>
          <p:cNvPr id="292" name="TextBox 291">
            <a:extLst>
              <a:ext uri="{FF2B5EF4-FFF2-40B4-BE49-F238E27FC236}">
                <a16:creationId xmlns:a16="http://schemas.microsoft.com/office/drawing/2014/main" id="{0954622F-618B-42CA-BCCA-B8A56B4965C7}"/>
              </a:ext>
            </a:extLst>
          </p:cNvPr>
          <p:cNvSpPr txBox="1"/>
          <p:nvPr/>
        </p:nvSpPr>
        <p:spPr>
          <a:xfrm>
            <a:off x="8356802" y="2378713"/>
            <a:ext cx="3619608" cy="132343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93" name="TextBox 292">
            <a:extLst>
              <a:ext uri="{FF2B5EF4-FFF2-40B4-BE49-F238E27FC236}">
                <a16:creationId xmlns:a16="http://schemas.microsoft.com/office/drawing/2014/main" id="{365153FF-B72D-46C9-B028-5E3740F20B77}"/>
              </a:ext>
            </a:extLst>
          </p:cNvPr>
          <p:cNvSpPr txBox="1"/>
          <p:nvPr/>
        </p:nvSpPr>
        <p:spPr>
          <a:xfrm>
            <a:off x="92781" y="3095016"/>
            <a:ext cx="2670277"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94" name="TextBox 293">
            <a:extLst>
              <a:ext uri="{FF2B5EF4-FFF2-40B4-BE49-F238E27FC236}">
                <a16:creationId xmlns:a16="http://schemas.microsoft.com/office/drawing/2014/main" id="{88BE5AB8-4A8D-4B66-A570-13F90FADB678}"/>
              </a:ext>
            </a:extLst>
          </p:cNvPr>
          <p:cNvSpPr txBox="1"/>
          <p:nvPr/>
        </p:nvSpPr>
        <p:spPr>
          <a:xfrm>
            <a:off x="8416089" y="5116356"/>
            <a:ext cx="3292427"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95" name="Group 294">
            <a:extLst>
              <a:ext uri="{FF2B5EF4-FFF2-40B4-BE49-F238E27FC236}">
                <a16:creationId xmlns:a16="http://schemas.microsoft.com/office/drawing/2014/main" id="{0EBF2759-1487-4BB6-8375-54845C7202C4}"/>
              </a:ext>
            </a:extLst>
          </p:cNvPr>
          <p:cNvGrpSpPr/>
          <p:nvPr/>
        </p:nvGrpSpPr>
        <p:grpSpPr>
          <a:xfrm>
            <a:off x="557361" y="2082471"/>
            <a:ext cx="3594912" cy="1375905"/>
            <a:chOff x="1068351" y="3041919"/>
            <a:chExt cx="3594912" cy="1375905"/>
          </a:xfrm>
        </p:grpSpPr>
        <p:sp>
          <p:nvSpPr>
            <p:cNvPr id="296" name="Freeform: Shape 295">
              <a:extLst>
                <a:ext uri="{FF2B5EF4-FFF2-40B4-BE49-F238E27FC236}">
                  <a16:creationId xmlns:a16="http://schemas.microsoft.com/office/drawing/2014/main" id="{435D62B0-E664-417F-B59A-4FB0FDD7B7A0}"/>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7" name="Oval 296">
              <a:extLst>
                <a:ext uri="{FF2B5EF4-FFF2-40B4-BE49-F238E27FC236}">
                  <a16:creationId xmlns:a16="http://schemas.microsoft.com/office/drawing/2014/main" id="{5393C548-5331-43B6-98C6-42E7F6B842ED}"/>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8" name="Graphic 26" descr="Hike">
              <a:extLst>
                <a:ext uri="{FF2B5EF4-FFF2-40B4-BE49-F238E27FC236}">
                  <a16:creationId xmlns:a16="http://schemas.microsoft.com/office/drawing/2014/main" id="{909D2AFD-2733-48C4-8E5B-D658FDB130C5}"/>
                </a:ext>
              </a:extLst>
            </p:cNvPr>
            <p:cNvGrpSpPr>
              <a:grpSpLocks noChangeAspect="1"/>
            </p:cNvGrpSpPr>
            <p:nvPr/>
          </p:nvGrpSpPr>
          <p:grpSpPr>
            <a:xfrm>
              <a:off x="3815650" y="3311749"/>
              <a:ext cx="548640" cy="548640"/>
              <a:chOff x="5638800" y="2971800"/>
              <a:chExt cx="914400" cy="914400"/>
            </a:xfrm>
            <a:solidFill>
              <a:srgbClr val="4D4D4D"/>
            </a:solidFill>
          </p:grpSpPr>
          <p:sp>
            <p:nvSpPr>
              <p:cNvPr id="300" name="Freeform: Shape 299">
                <a:extLst>
                  <a:ext uri="{FF2B5EF4-FFF2-40B4-BE49-F238E27FC236}">
                    <a16:creationId xmlns:a16="http://schemas.microsoft.com/office/drawing/2014/main" id="{D0BE03A3-0B30-4730-B146-5AD9570A04E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A45D0E6-B0B1-420E-9EDC-810D662D70B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378190CC-3C5D-47CF-AA4F-45A60D09975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299" name="Text Box 10">
              <a:extLst>
                <a:ext uri="{FF2B5EF4-FFF2-40B4-BE49-F238E27FC236}">
                  <a16:creationId xmlns:a16="http://schemas.microsoft.com/office/drawing/2014/main" id="{881E45EE-3C88-429D-A1EE-F0E356903A9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303" name="Group 302">
            <a:extLst>
              <a:ext uri="{FF2B5EF4-FFF2-40B4-BE49-F238E27FC236}">
                <a16:creationId xmlns:a16="http://schemas.microsoft.com/office/drawing/2014/main" id="{7C695090-01AB-4D5C-8CD0-FAC71E999CE7}"/>
              </a:ext>
            </a:extLst>
          </p:cNvPr>
          <p:cNvGrpSpPr/>
          <p:nvPr/>
        </p:nvGrpSpPr>
        <p:grpSpPr>
          <a:xfrm>
            <a:off x="6815187" y="1291565"/>
            <a:ext cx="3509383" cy="1375905"/>
            <a:chOff x="5365323" y="1470099"/>
            <a:chExt cx="3509383" cy="1375905"/>
          </a:xfrm>
        </p:grpSpPr>
        <p:sp>
          <p:nvSpPr>
            <p:cNvPr id="304" name="Freeform: Shape 303">
              <a:extLst>
                <a:ext uri="{FF2B5EF4-FFF2-40B4-BE49-F238E27FC236}">
                  <a16:creationId xmlns:a16="http://schemas.microsoft.com/office/drawing/2014/main" id="{29A5CDEF-9C5F-49D3-A51D-96047C45C24E}"/>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6" name="Oval 305">
              <a:extLst>
                <a:ext uri="{FF2B5EF4-FFF2-40B4-BE49-F238E27FC236}">
                  <a16:creationId xmlns:a16="http://schemas.microsoft.com/office/drawing/2014/main" id="{AA06F0B5-479E-4C65-843F-ACD56D98DE2E}"/>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7" name="Graphic 336" descr="Tent">
              <a:extLst>
                <a:ext uri="{FF2B5EF4-FFF2-40B4-BE49-F238E27FC236}">
                  <a16:creationId xmlns:a16="http://schemas.microsoft.com/office/drawing/2014/main" id="{8D522B2B-9C35-414F-A2B2-F5A6743E38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338" name="Text Box 10">
              <a:extLst>
                <a:ext uri="{FF2B5EF4-FFF2-40B4-BE49-F238E27FC236}">
                  <a16:creationId xmlns:a16="http://schemas.microsoft.com/office/drawing/2014/main" id="{56416B32-5D9D-4E85-AC67-8FAAA2C5D51E}"/>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339" name="Chart 338">
            <a:extLst>
              <a:ext uri="{FF2B5EF4-FFF2-40B4-BE49-F238E27FC236}">
                <a16:creationId xmlns:a16="http://schemas.microsoft.com/office/drawing/2014/main" id="{96D43421-C42A-41B8-9F3C-16BB83C96EF0}"/>
              </a:ext>
            </a:extLst>
          </p:cNvPr>
          <p:cNvGraphicFramePr>
            <a:graphicFrameLocks noChangeAspect="1"/>
          </p:cNvGraphicFramePr>
          <p:nvPr>
            <p:extLst/>
          </p:nvPr>
        </p:nvGraphicFramePr>
        <p:xfrm>
          <a:off x="6630436" y="104676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40" name="Chart 339">
            <a:extLst>
              <a:ext uri="{FF2B5EF4-FFF2-40B4-BE49-F238E27FC236}">
                <a16:creationId xmlns:a16="http://schemas.microsoft.com/office/drawing/2014/main" id="{4E768FF4-DA1F-4EAF-A5CA-09DCF4BD3AAE}"/>
              </a:ext>
            </a:extLst>
          </p:cNvPr>
          <p:cNvGraphicFramePr>
            <a:graphicFrameLocks noChangeAspect="1"/>
          </p:cNvGraphicFramePr>
          <p:nvPr>
            <p:extLst/>
          </p:nvPr>
        </p:nvGraphicFramePr>
        <p:xfrm>
          <a:off x="2871493" y="185931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341" name="Group 340">
            <a:extLst>
              <a:ext uri="{FF2B5EF4-FFF2-40B4-BE49-F238E27FC236}">
                <a16:creationId xmlns:a16="http://schemas.microsoft.com/office/drawing/2014/main" id="{797A359F-CA12-455D-8B03-1AE13187541C}"/>
              </a:ext>
            </a:extLst>
          </p:cNvPr>
          <p:cNvGrpSpPr/>
          <p:nvPr/>
        </p:nvGrpSpPr>
        <p:grpSpPr>
          <a:xfrm>
            <a:off x="5713639" y="4204130"/>
            <a:ext cx="3509383" cy="1375905"/>
            <a:chOff x="5011839" y="4261539"/>
            <a:chExt cx="3509383" cy="1375905"/>
          </a:xfrm>
        </p:grpSpPr>
        <p:grpSp>
          <p:nvGrpSpPr>
            <p:cNvPr id="342" name="Group 341">
              <a:extLst>
                <a:ext uri="{FF2B5EF4-FFF2-40B4-BE49-F238E27FC236}">
                  <a16:creationId xmlns:a16="http://schemas.microsoft.com/office/drawing/2014/main" id="{E9CD024C-57B9-451B-B928-AB856A4D7CED}"/>
                </a:ext>
              </a:extLst>
            </p:cNvPr>
            <p:cNvGrpSpPr/>
            <p:nvPr/>
          </p:nvGrpSpPr>
          <p:grpSpPr>
            <a:xfrm>
              <a:off x="5011839" y="4261539"/>
              <a:ext cx="3509383" cy="1375905"/>
              <a:chOff x="6611704" y="3606840"/>
              <a:chExt cx="3509383" cy="1375905"/>
            </a:xfrm>
          </p:grpSpPr>
          <p:sp>
            <p:nvSpPr>
              <p:cNvPr id="344" name="Freeform: Shape 343">
                <a:extLst>
                  <a:ext uri="{FF2B5EF4-FFF2-40B4-BE49-F238E27FC236}">
                    <a16:creationId xmlns:a16="http://schemas.microsoft.com/office/drawing/2014/main" id="{19CB5017-2BDA-4C42-8235-BC7C3527C8A8}"/>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5" name="Text Box 10">
                <a:extLst>
                  <a:ext uri="{FF2B5EF4-FFF2-40B4-BE49-F238E27FC236}">
                    <a16:creationId xmlns:a16="http://schemas.microsoft.com/office/drawing/2014/main" id="{30CABF27-B125-45D5-90DB-9A0B34B1D63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346" name="Oval 345">
                <a:extLst>
                  <a:ext uri="{FF2B5EF4-FFF2-40B4-BE49-F238E27FC236}">
                    <a16:creationId xmlns:a16="http://schemas.microsoft.com/office/drawing/2014/main" id="{7C6899B2-A737-4C58-8075-52920898AA29}"/>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3" name="Freeform 3">
              <a:extLst>
                <a:ext uri="{FF2B5EF4-FFF2-40B4-BE49-F238E27FC236}">
                  <a16:creationId xmlns:a16="http://schemas.microsoft.com/office/drawing/2014/main" id="{789273AD-37A3-41D7-8573-E054AFCE4ACB}"/>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347" name="Chart 346">
            <a:extLst>
              <a:ext uri="{FF2B5EF4-FFF2-40B4-BE49-F238E27FC236}">
                <a16:creationId xmlns:a16="http://schemas.microsoft.com/office/drawing/2014/main" id="{F7DB4215-9BB7-4E3C-A436-E18436507364}"/>
              </a:ext>
            </a:extLst>
          </p:cNvPr>
          <p:cNvGraphicFramePr>
            <a:graphicFrameLocks noChangeAspect="1"/>
          </p:cNvGraphicFramePr>
          <p:nvPr>
            <p:extLst/>
          </p:nvPr>
        </p:nvGraphicFramePr>
        <p:xfrm>
          <a:off x="5522483" y="398423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59" name="Picture 258">
            <a:hlinkClick r:id="rId7"/>
            <a:extLst>
              <a:ext uri="{FF2B5EF4-FFF2-40B4-BE49-F238E27FC236}">
                <a16:creationId xmlns:a16="http://schemas.microsoft.com/office/drawing/2014/main" id="{CCDAC247-9ADD-4B49-88D7-3F95FA47FEE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7212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295"/>
                                        </p:tgtEl>
                                        <p:attrNameLst>
                                          <p:attrName>style.visibility</p:attrName>
                                        </p:attrNameLst>
                                      </p:cBhvr>
                                      <p:to>
                                        <p:strVal val="visible"/>
                                      </p:to>
                                    </p:set>
                                    <p:anim calcmode="lin" valueType="num">
                                      <p:cBhvr>
                                        <p:cTn id="17" dur="1000" fill="hold"/>
                                        <p:tgtEl>
                                          <p:spTgt spid="295"/>
                                        </p:tgtEl>
                                        <p:attrNameLst>
                                          <p:attrName>ppt_w</p:attrName>
                                        </p:attrNameLst>
                                      </p:cBhvr>
                                      <p:tavLst>
                                        <p:tav tm="0">
                                          <p:val>
                                            <p:fltVal val="0"/>
                                          </p:val>
                                        </p:tav>
                                        <p:tav tm="100000">
                                          <p:val>
                                            <p:strVal val="#ppt_w"/>
                                          </p:val>
                                        </p:tav>
                                      </p:tavLst>
                                    </p:anim>
                                    <p:anim calcmode="lin" valueType="num">
                                      <p:cBhvr>
                                        <p:cTn id="18" dur="1000" fill="hold"/>
                                        <p:tgtEl>
                                          <p:spTgt spid="295"/>
                                        </p:tgtEl>
                                        <p:attrNameLst>
                                          <p:attrName>ppt_h</p:attrName>
                                        </p:attrNameLst>
                                      </p:cBhvr>
                                      <p:tavLst>
                                        <p:tav tm="0">
                                          <p:val>
                                            <p:fltVal val="0"/>
                                          </p:val>
                                        </p:tav>
                                        <p:tav tm="100000">
                                          <p:val>
                                            <p:strVal val="#ppt_h"/>
                                          </p:val>
                                        </p:tav>
                                      </p:tavLst>
                                    </p:anim>
                                    <p:anim calcmode="lin" valueType="num">
                                      <p:cBhvr>
                                        <p:cTn id="19" dur="1000" fill="hold"/>
                                        <p:tgtEl>
                                          <p:spTgt spid="295"/>
                                        </p:tgtEl>
                                        <p:attrNameLst>
                                          <p:attrName>style.rotation</p:attrName>
                                        </p:attrNameLst>
                                      </p:cBhvr>
                                      <p:tavLst>
                                        <p:tav tm="0">
                                          <p:val>
                                            <p:fltVal val="90"/>
                                          </p:val>
                                        </p:tav>
                                        <p:tav tm="100000">
                                          <p:val>
                                            <p:fltVal val="0"/>
                                          </p:val>
                                        </p:tav>
                                      </p:tavLst>
                                    </p:anim>
                                    <p:animEffect transition="in" filter="fade">
                                      <p:cBhvr>
                                        <p:cTn id="20" dur="1000"/>
                                        <p:tgtEl>
                                          <p:spTgt spid="295"/>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340"/>
                                        </p:tgtEl>
                                        <p:attrNameLst>
                                          <p:attrName>style.visibility</p:attrName>
                                        </p:attrNameLst>
                                      </p:cBhvr>
                                      <p:to>
                                        <p:strVal val="visible"/>
                                      </p:to>
                                    </p:set>
                                    <p:animEffect transition="in" filter="wheel(1)">
                                      <p:cBhvr>
                                        <p:cTn id="24" dur="2000"/>
                                        <p:tgtEl>
                                          <p:spTgt spid="340"/>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293"/>
                                        </p:tgtEl>
                                        <p:attrNameLst>
                                          <p:attrName>style.visibility</p:attrName>
                                        </p:attrNameLst>
                                      </p:cBhvr>
                                      <p:to>
                                        <p:strVal val="visible"/>
                                      </p:to>
                                    </p:set>
                                    <p:animEffect transition="in" filter="fade">
                                      <p:cBhvr>
                                        <p:cTn id="28" dur="1000"/>
                                        <p:tgtEl>
                                          <p:spTgt spid="293"/>
                                        </p:tgtEl>
                                      </p:cBhvr>
                                    </p:animEffect>
                                    <p:anim calcmode="lin" valueType="num">
                                      <p:cBhvr>
                                        <p:cTn id="29" dur="1000" fill="hold"/>
                                        <p:tgtEl>
                                          <p:spTgt spid="293"/>
                                        </p:tgtEl>
                                        <p:attrNameLst>
                                          <p:attrName>ppt_x</p:attrName>
                                        </p:attrNameLst>
                                      </p:cBhvr>
                                      <p:tavLst>
                                        <p:tav tm="0">
                                          <p:val>
                                            <p:strVal val="#ppt_x"/>
                                          </p:val>
                                        </p:tav>
                                        <p:tav tm="100000">
                                          <p:val>
                                            <p:strVal val="#ppt_x"/>
                                          </p:val>
                                        </p:tav>
                                      </p:tavLst>
                                    </p:anim>
                                    <p:anim calcmode="lin" valueType="num">
                                      <p:cBhvr>
                                        <p:cTn id="30" dur="1000" fill="hold"/>
                                        <p:tgtEl>
                                          <p:spTgt spid="293"/>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303"/>
                                        </p:tgtEl>
                                        <p:attrNameLst>
                                          <p:attrName>style.visibility</p:attrName>
                                        </p:attrNameLst>
                                      </p:cBhvr>
                                      <p:to>
                                        <p:strVal val="visible"/>
                                      </p:to>
                                    </p:set>
                                    <p:anim calcmode="lin" valueType="num">
                                      <p:cBhvr>
                                        <p:cTn id="34" dur="1000" fill="hold"/>
                                        <p:tgtEl>
                                          <p:spTgt spid="303"/>
                                        </p:tgtEl>
                                        <p:attrNameLst>
                                          <p:attrName>ppt_w</p:attrName>
                                        </p:attrNameLst>
                                      </p:cBhvr>
                                      <p:tavLst>
                                        <p:tav tm="0">
                                          <p:val>
                                            <p:fltVal val="0"/>
                                          </p:val>
                                        </p:tav>
                                        <p:tav tm="100000">
                                          <p:val>
                                            <p:strVal val="#ppt_w"/>
                                          </p:val>
                                        </p:tav>
                                      </p:tavLst>
                                    </p:anim>
                                    <p:anim calcmode="lin" valueType="num">
                                      <p:cBhvr>
                                        <p:cTn id="35" dur="1000" fill="hold"/>
                                        <p:tgtEl>
                                          <p:spTgt spid="303"/>
                                        </p:tgtEl>
                                        <p:attrNameLst>
                                          <p:attrName>ppt_h</p:attrName>
                                        </p:attrNameLst>
                                      </p:cBhvr>
                                      <p:tavLst>
                                        <p:tav tm="0">
                                          <p:val>
                                            <p:fltVal val="0"/>
                                          </p:val>
                                        </p:tav>
                                        <p:tav tm="100000">
                                          <p:val>
                                            <p:strVal val="#ppt_h"/>
                                          </p:val>
                                        </p:tav>
                                      </p:tavLst>
                                    </p:anim>
                                    <p:anim calcmode="lin" valueType="num">
                                      <p:cBhvr>
                                        <p:cTn id="36" dur="1000" fill="hold"/>
                                        <p:tgtEl>
                                          <p:spTgt spid="303"/>
                                        </p:tgtEl>
                                        <p:attrNameLst>
                                          <p:attrName>style.rotation</p:attrName>
                                        </p:attrNameLst>
                                      </p:cBhvr>
                                      <p:tavLst>
                                        <p:tav tm="0">
                                          <p:val>
                                            <p:fltVal val="90"/>
                                          </p:val>
                                        </p:tav>
                                        <p:tav tm="100000">
                                          <p:val>
                                            <p:fltVal val="0"/>
                                          </p:val>
                                        </p:tav>
                                      </p:tavLst>
                                    </p:anim>
                                    <p:animEffect transition="in" filter="fade">
                                      <p:cBhvr>
                                        <p:cTn id="37" dur="1000"/>
                                        <p:tgtEl>
                                          <p:spTgt spid="303"/>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339"/>
                                        </p:tgtEl>
                                        <p:attrNameLst>
                                          <p:attrName>style.visibility</p:attrName>
                                        </p:attrNameLst>
                                      </p:cBhvr>
                                      <p:to>
                                        <p:strVal val="visible"/>
                                      </p:to>
                                    </p:set>
                                    <p:animEffect transition="in" filter="wheel(1)">
                                      <p:cBhvr>
                                        <p:cTn id="41" dur="2000"/>
                                        <p:tgtEl>
                                          <p:spTgt spid="339"/>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292"/>
                                        </p:tgtEl>
                                        <p:attrNameLst>
                                          <p:attrName>style.visibility</p:attrName>
                                        </p:attrNameLst>
                                      </p:cBhvr>
                                      <p:to>
                                        <p:strVal val="visible"/>
                                      </p:to>
                                    </p:set>
                                    <p:animEffect transition="in" filter="fade">
                                      <p:cBhvr>
                                        <p:cTn id="45" dur="1000"/>
                                        <p:tgtEl>
                                          <p:spTgt spid="292"/>
                                        </p:tgtEl>
                                      </p:cBhvr>
                                    </p:animEffect>
                                    <p:anim calcmode="lin" valueType="num">
                                      <p:cBhvr>
                                        <p:cTn id="46" dur="1000" fill="hold"/>
                                        <p:tgtEl>
                                          <p:spTgt spid="292"/>
                                        </p:tgtEl>
                                        <p:attrNameLst>
                                          <p:attrName>ppt_x</p:attrName>
                                        </p:attrNameLst>
                                      </p:cBhvr>
                                      <p:tavLst>
                                        <p:tav tm="0">
                                          <p:val>
                                            <p:strVal val="#ppt_x"/>
                                          </p:val>
                                        </p:tav>
                                        <p:tav tm="100000">
                                          <p:val>
                                            <p:strVal val="#ppt_x"/>
                                          </p:val>
                                        </p:tav>
                                      </p:tavLst>
                                    </p:anim>
                                    <p:anim calcmode="lin" valueType="num">
                                      <p:cBhvr>
                                        <p:cTn id="47" dur="1000" fill="hold"/>
                                        <p:tgtEl>
                                          <p:spTgt spid="292"/>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341"/>
                                        </p:tgtEl>
                                        <p:attrNameLst>
                                          <p:attrName>style.visibility</p:attrName>
                                        </p:attrNameLst>
                                      </p:cBhvr>
                                      <p:to>
                                        <p:strVal val="visible"/>
                                      </p:to>
                                    </p:set>
                                    <p:anim calcmode="lin" valueType="num">
                                      <p:cBhvr>
                                        <p:cTn id="51" dur="1000" fill="hold"/>
                                        <p:tgtEl>
                                          <p:spTgt spid="341"/>
                                        </p:tgtEl>
                                        <p:attrNameLst>
                                          <p:attrName>ppt_w</p:attrName>
                                        </p:attrNameLst>
                                      </p:cBhvr>
                                      <p:tavLst>
                                        <p:tav tm="0">
                                          <p:val>
                                            <p:fltVal val="0"/>
                                          </p:val>
                                        </p:tav>
                                        <p:tav tm="100000">
                                          <p:val>
                                            <p:strVal val="#ppt_w"/>
                                          </p:val>
                                        </p:tav>
                                      </p:tavLst>
                                    </p:anim>
                                    <p:anim calcmode="lin" valueType="num">
                                      <p:cBhvr>
                                        <p:cTn id="52" dur="1000" fill="hold"/>
                                        <p:tgtEl>
                                          <p:spTgt spid="341"/>
                                        </p:tgtEl>
                                        <p:attrNameLst>
                                          <p:attrName>ppt_h</p:attrName>
                                        </p:attrNameLst>
                                      </p:cBhvr>
                                      <p:tavLst>
                                        <p:tav tm="0">
                                          <p:val>
                                            <p:fltVal val="0"/>
                                          </p:val>
                                        </p:tav>
                                        <p:tav tm="100000">
                                          <p:val>
                                            <p:strVal val="#ppt_h"/>
                                          </p:val>
                                        </p:tav>
                                      </p:tavLst>
                                    </p:anim>
                                    <p:anim calcmode="lin" valueType="num">
                                      <p:cBhvr>
                                        <p:cTn id="53" dur="1000" fill="hold"/>
                                        <p:tgtEl>
                                          <p:spTgt spid="341"/>
                                        </p:tgtEl>
                                        <p:attrNameLst>
                                          <p:attrName>style.rotation</p:attrName>
                                        </p:attrNameLst>
                                      </p:cBhvr>
                                      <p:tavLst>
                                        <p:tav tm="0">
                                          <p:val>
                                            <p:fltVal val="90"/>
                                          </p:val>
                                        </p:tav>
                                        <p:tav tm="100000">
                                          <p:val>
                                            <p:fltVal val="0"/>
                                          </p:val>
                                        </p:tav>
                                      </p:tavLst>
                                    </p:anim>
                                    <p:animEffect transition="in" filter="fade">
                                      <p:cBhvr>
                                        <p:cTn id="54" dur="1000"/>
                                        <p:tgtEl>
                                          <p:spTgt spid="341"/>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347"/>
                                        </p:tgtEl>
                                        <p:attrNameLst>
                                          <p:attrName>style.visibility</p:attrName>
                                        </p:attrNameLst>
                                      </p:cBhvr>
                                      <p:to>
                                        <p:strVal val="visible"/>
                                      </p:to>
                                    </p:set>
                                    <p:animEffect transition="in" filter="wheel(1)">
                                      <p:cBhvr>
                                        <p:cTn id="58" dur="2000"/>
                                        <p:tgtEl>
                                          <p:spTgt spid="347"/>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294"/>
                                        </p:tgtEl>
                                        <p:attrNameLst>
                                          <p:attrName>style.visibility</p:attrName>
                                        </p:attrNameLst>
                                      </p:cBhvr>
                                      <p:to>
                                        <p:strVal val="visible"/>
                                      </p:to>
                                    </p:set>
                                    <p:animEffect transition="in" filter="fade">
                                      <p:cBhvr>
                                        <p:cTn id="62" dur="1000"/>
                                        <p:tgtEl>
                                          <p:spTgt spid="294"/>
                                        </p:tgtEl>
                                      </p:cBhvr>
                                    </p:animEffect>
                                    <p:anim calcmode="lin" valueType="num">
                                      <p:cBhvr>
                                        <p:cTn id="63" dur="1000" fill="hold"/>
                                        <p:tgtEl>
                                          <p:spTgt spid="294"/>
                                        </p:tgtEl>
                                        <p:attrNameLst>
                                          <p:attrName>ppt_x</p:attrName>
                                        </p:attrNameLst>
                                      </p:cBhvr>
                                      <p:tavLst>
                                        <p:tav tm="0">
                                          <p:val>
                                            <p:strVal val="#ppt_x"/>
                                          </p:val>
                                        </p:tav>
                                        <p:tav tm="100000">
                                          <p:val>
                                            <p:strVal val="#ppt_x"/>
                                          </p:val>
                                        </p:tav>
                                      </p:tavLst>
                                    </p:anim>
                                    <p:anim calcmode="lin" valueType="num">
                                      <p:cBhvr>
                                        <p:cTn id="64" dur="1000" fill="hold"/>
                                        <p:tgtEl>
                                          <p:spTgt spid="2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292" grpId="0"/>
      <p:bldP spid="293" grpId="0"/>
      <p:bldP spid="294" grpId="0"/>
      <p:bldGraphic spid="339" grpId="0">
        <p:bldAsOne/>
      </p:bldGraphic>
      <p:bldGraphic spid="340" grpId="0">
        <p:bldAsOne/>
      </p:bldGraphic>
      <p:bldGraphic spid="34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2019-10-03T16:01:31Z</dcterms:modified>
</cp:coreProperties>
</file>