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217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DOLOR </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 DOLOR </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DOLOR </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DOLOR </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3F75100A-F72F-4077-9FC5-2643588DD2D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2019-10-03T15:59:39Z</dcterms:modified>
</cp:coreProperties>
</file>