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2173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140120A-76F5-4300-828E-4F25B60A90E3}"/>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34A0EFF1-6551-4501-8D61-19D1A5DA7858}"/>
              </a:ext>
            </a:extLst>
          </p:cNvPr>
          <p:cNvSpPr/>
          <p:nvPr/>
        </p:nvSpPr>
        <p:spPr>
          <a:xfrm rot="394123">
            <a:off x="9091316" y="2915960"/>
            <a:ext cx="2514600" cy="25146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16" name="Group 15">
            <a:extLst>
              <a:ext uri="{FF2B5EF4-FFF2-40B4-BE49-F238E27FC236}">
                <a16:creationId xmlns:a16="http://schemas.microsoft.com/office/drawing/2014/main" id="{43D7B3B3-2E21-4749-8705-D21041E357E0}"/>
              </a:ext>
            </a:extLst>
          </p:cNvPr>
          <p:cNvGrpSpPr/>
          <p:nvPr/>
        </p:nvGrpSpPr>
        <p:grpSpPr>
          <a:xfrm>
            <a:off x="9022736" y="2611160"/>
            <a:ext cx="2514600" cy="2514600"/>
            <a:chOff x="685800" y="1981200"/>
            <a:chExt cx="2514600" cy="2514600"/>
          </a:xfrm>
        </p:grpSpPr>
        <p:sp>
          <p:nvSpPr>
            <p:cNvPr id="2" name="Rectangle 1">
              <a:extLst>
                <a:ext uri="{FF2B5EF4-FFF2-40B4-BE49-F238E27FC236}">
                  <a16:creationId xmlns:a16="http://schemas.microsoft.com/office/drawing/2014/main" id="{DA07AC9E-E9A1-4B7B-A1A7-70110BA96276}"/>
                </a:ext>
              </a:extLst>
            </p:cNvPr>
            <p:cNvSpPr/>
            <p:nvPr/>
          </p:nvSpPr>
          <p:spPr>
            <a:xfrm>
              <a:off x="685800" y="1981200"/>
              <a:ext cx="2514600" cy="2514600"/>
            </a:xfrm>
            <a:prstGeom prst="rect">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8" name="Rectangle 7">
              <a:extLst>
                <a:ext uri="{FF2B5EF4-FFF2-40B4-BE49-F238E27FC236}">
                  <a16:creationId xmlns:a16="http://schemas.microsoft.com/office/drawing/2014/main" id="{D6D84A46-6B09-4A41-B315-B9246E1C8387}"/>
                </a:ext>
              </a:extLst>
            </p:cNvPr>
            <p:cNvSpPr>
              <a:spLocks noChangeAspect="1"/>
            </p:cNvSpPr>
            <p:nvPr/>
          </p:nvSpPr>
          <p:spPr>
            <a:xfrm>
              <a:off x="781812" y="2078315"/>
              <a:ext cx="2322576" cy="2322576"/>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11" name="TextBox 10">
            <a:extLst>
              <a:ext uri="{FF2B5EF4-FFF2-40B4-BE49-F238E27FC236}">
                <a16:creationId xmlns:a16="http://schemas.microsoft.com/office/drawing/2014/main" id="{75BBB543-BED0-46EA-89AF-7F64EE94EDE8}"/>
              </a:ext>
            </a:extLst>
          </p:cNvPr>
          <p:cNvSpPr txBox="1"/>
          <p:nvPr/>
        </p:nvSpPr>
        <p:spPr>
          <a:xfrm>
            <a:off x="8961120" y="5735360"/>
            <a:ext cx="2514600" cy="1148007"/>
          </a:xfrm>
          <a:prstGeom prst="rect">
            <a:avLst/>
          </a:prstGeom>
          <a:noFill/>
        </p:spPr>
        <p:txBody>
          <a:bodyPr wrap="square" rtlCol="0">
            <a:spAutoFit/>
          </a:bodyPr>
          <a:lstStyle/>
          <a:p>
            <a:pPr defTabSz="1219170">
              <a:spcBef>
                <a:spcPct val="20000"/>
              </a:spcBef>
              <a:defRPr/>
            </a:pPr>
            <a:r>
              <a:rPr lang="en-US" sz="1400" dirty="0">
                <a:solidFill>
                  <a:srgbClr val="FFA803"/>
                </a:solidFill>
                <a:latin typeface="Bernard MT Condensed" panose="02050806060905020404" pitchFamily="18" charset="0"/>
              </a:rPr>
              <a:t>LOREM IPSUM DOLOR </a:t>
            </a:r>
          </a:p>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t>
            </a:r>
          </a:p>
        </p:txBody>
      </p:sp>
      <p:grpSp>
        <p:nvGrpSpPr>
          <p:cNvPr id="15" name="Group 14">
            <a:extLst>
              <a:ext uri="{FF2B5EF4-FFF2-40B4-BE49-F238E27FC236}">
                <a16:creationId xmlns:a16="http://schemas.microsoft.com/office/drawing/2014/main" id="{1473CBD7-7558-42E9-A9E2-2F330ADEE1CC}"/>
              </a:ext>
            </a:extLst>
          </p:cNvPr>
          <p:cNvGrpSpPr/>
          <p:nvPr/>
        </p:nvGrpSpPr>
        <p:grpSpPr>
          <a:xfrm>
            <a:off x="11064137" y="2085575"/>
            <a:ext cx="1123180" cy="712720"/>
            <a:chOff x="2542040" y="1643098"/>
            <a:chExt cx="1123180" cy="712720"/>
          </a:xfrm>
        </p:grpSpPr>
        <p:sp>
          <p:nvSpPr>
            <p:cNvPr id="13" name="Freeform: Shape 12">
              <a:extLst>
                <a:ext uri="{FF2B5EF4-FFF2-40B4-BE49-F238E27FC236}">
                  <a16:creationId xmlns:a16="http://schemas.microsoft.com/office/drawing/2014/main" id="{ED762C5F-8DA4-4FB8-A605-C3856DCC8F4C}"/>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4" name="TextBox 13">
              <a:extLst>
                <a:ext uri="{FF2B5EF4-FFF2-40B4-BE49-F238E27FC236}">
                  <a16:creationId xmlns:a16="http://schemas.microsoft.com/office/drawing/2014/main" id="{B897F64F-A502-4DEB-A21A-C81D4FD1CC8C}"/>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04</a:t>
              </a:r>
            </a:p>
          </p:txBody>
        </p:sp>
      </p:grpSp>
      <p:sp>
        <p:nvSpPr>
          <p:cNvPr id="19" name="Rectangle 18">
            <a:extLst>
              <a:ext uri="{FF2B5EF4-FFF2-40B4-BE49-F238E27FC236}">
                <a16:creationId xmlns:a16="http://schemas.microsoft.com/office/drawing/2014/main" id="{7BAF3FB0-18B7-4FC4-90EB-DFB5DBAFAB60}"/>
              </a:ext>
            </a:extLst>
          </p:cNvPr>
          <p:cNvSpPr/>
          <p:nvPr/>
        </p:nvSpPr>
        <p:spPr>
          <a:xfrm rot="394123">
            <a:off x="6258496" y="1744785"/>
            <a:ext cx="2514600" cy="25146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20" name="Group 19">
            <a:extLst>
              <a:ext uri="{FF2B5EF4-FFF2-40B4-BE49-F238E27FC236}">
                <a16:creationId xmlns:a16="http://schemas.microsoft.com/office/drawing/2014/main" id="{D12EA556-D587-4B39-8E45-F1CA092580E7}"/>
              </a:ext>
            </a:extLst>
          </p:cNvPr>
          <p:cNvGrpSpPr/>
          <p:nvPr/>
        </p:nvGrpSpPr>
        <p:grpSpPr>
          <a:xfrm>
            <a:off x="6189916" y="1439985"/>
            <a:ext cx="2514600" cy="2514600"/>
            <a:chOff x="685800" y="1981200"/>
            <a:chExt cx="2514600" cy="2514600"/>
          </a:xfrm>
        </p:grpSpPr>
        <p:sp>
          <p:nvSpPr>
            <p:cNvPr id="25" name="Rectangle 24">
              <a:extLst>
                <a:ext uri="{FF2B5EF4-FFF2-40B4-BE49-F238E27FC236}">
                  <a16:creationId xmlns:a16="http://schemas.microsoft.com/office/drawing/2014/main" id="{52D0BFA6-884C-4CA1-94AC-DFFEBDC874ED}"/>
                </a:ext>
              </a:extLst>
            </p:cNvPr>
            <p:cNvSpPr/>
            <p:nvPr/>
          </p:nvSpPr>
          <p:spPr>
            <a:xfrm>
              <a:off x="685800" y="1981200"/>
              <a:ext cx="2514600" cy="2514600"/>
            </a:xfrm>
            <a:prstGeom prst="rect">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26" name="Rectangle 25">
              <a:extLst>
                <a:ext uri="{FF2B5EF4-FFF2-40B4-BE49-F238E27FC236}">
                  <a16:creationId xmlns:a16="http://schemas.microsoft.com/office/drawing/2014/main" id="{96E112CB-CC02-4294-8D0A-2F9CD56585BC}"/>
                </a:ext>
              </a:extLst>
            </p:cNvPr>
            <p:cNvSpPr>
              <a:spLocks noChangeAspect="1"/>
            </p:cNvSpPr>
            <p:nvPr/>
          </p:nvSpPr>
          <p:spPr>
            <a:xfrm>
              <a:off x="781812" y="2078315"/>
              <a:ext cx="2322576" cy="2322576"/>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21" name="TextBox 20">
            <a:extLst>
              <a:ext uri="{FF2B5EF4-FFF2-40B4-BE49-F238E27FC236}">
                <a16:creationId xmlns:a16="http://schemas.microsoft.com/office/drawing/2014/main" id="{8D0CC534-F789-4384-8843-5F6BF1840CCA}"/>
              </a:ext>
            </a:extLst>
          </p:cNvPr>
          <p:cNvSpPr txBox="1"/>
          <p:nvPr/>
        </p:nvSpPr>
        <p:spPr>
          <a:xfrm>
            <a:off x="6128300" y="4564185"/>
            <a:ext cx="2514600" cy="1148007"/>
          </a:xfrm>
          <a:prstGeom prst="rect">
            <a:avLst/>
          </a:prstGeom>
          <a:noFill/>
        </p:spPr>
        <p:txBody>
          <a:bodyPr wrap="square" rtlCol="0">
            <a:spAutoFit/>
          </a:bodyPr>
          <a:lstStyle/>
          <a:p>
            <a:pPr defTabSz="1219170">
              <a:spcBef>
                <a:spcPct val="20000"/>
              </a:spcBef>
              <a:defRPr/>
            </a:pPr>
            <a:r>
              <a:rPr lang="en-US" sz="1400" dirty="0">
                <a:solidFill>
                  <a:srgbClr val="85C401"/>
                </a:solidFill>
                <a:latin typeface="Bernard MT Condensed" panose="02050806060905020404" pitchFamily="18" charset="0"/>
              </a:rPr>
              <a:t>LOREM IPSUM DOLOR </a:t>
            </a:r>
          </a:p>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t>
            </a:r>
          </a:p>
        </p:txBody>
      </p:sp>
      <p:grpSp>
        <p:nvGrpSpPr>
          <p:cNvPr id="22" name="Group 21">
            <a:extLst>
              <a:ext uri="{FF2B5EF4-FFF2-40B4-BE49-F238E27FC236}">
                <a16:creationId xmlns:a16="http://schemas.microsoft.com/office/drawing/2014/main" id="{16CF4995-DAEE-4DA6-93C0-F66AAF018F55}"/>
              </a:ext>
            </a:extLst>
          </p:cNvPr>
          <p:cNvGrpSpPr/>
          <p:nvPr/>
        </p:nvGrpSpPr>
        <p:grpSpPr>
          <a:xfrm>
            <a:off x="8231317" y="914400"/>
            <a:ext cx="1123180" cy="712720"/>
            <a:chOff x="2542040" y="1643098"/>
            <a:chExt cx="1123180" cy="712720"/>
          </a:xfrm>
        </p:grpSpPr>
        <p:sp>
          <p:nvSpPr>
            <p:cNvPr id="23" name="Freeform: Shape 22">
              <a:extLst>
                <a:ext uri="{FF2B5EF4-FFF2-40B4-BE49-F238E27FC236}">
                  <a16:creationId xmlns:a16="http://schemas.microsoft.com/office/drawing/2014/main" id="{F2604CD2-2F0A-42CA-A667-85EA6B84F132}"/>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4" name="TextBox 23">
              <a:extLst>
                <a:ext uri="{FF2B5EF4-FFF2-40B4-BE49-F238E27FC236}">
                  <a16:creationId xmlns:a16="http://schemas.microsoft.com/office/drawing/2014/main" id="{65E4EC9F-9EC1-400A-A8E8-F9078153BDB5}"/>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03</a:t>
              </a:r>
            </a:p>
          </p:txBody>
        </p:sp>
      </p:grpSp>
      <p:sp>
        <p:nvSpPr>
          <p:cNvPr id="28" name="Rectangle 27">
            <a:extLst>
              <a:ext uri="{FF2B5EF4-FFF2-40B4-BE49-F238E27FC236}">
                <a16:creationId xmlns:a16="http://schemas.microsoft.com/office/drawing/2014/main" id="{01E1F16A-7D04-4180-BE54-0ED5F2103A85}"/>
              </a:ext>
            </a:extLst>
          </p:cNvPr>
          <p:cNvSpPr/>
          <p:nvPr/>
        </p:nvSpPr>
        <p:spPr>
          <a:xfrm rot="394123">
            <a:off x="3413527" y="2686429"/>
            <a:ext cx="2514600" cy="25146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29" name="Group 28">
            <a:extLst>
              <a:ext uri="{FF2B5EF4-FFF2-40B4-BE49-F238E27FC236}">
                <a16:creationId xmlns:a16="http://schemas.microsoft.com/office/drawing/2014/main" id="{841397D1-982F-4692-8BA9-309F7A72A671}"/>
              </a:ext>
            </a:extLst>
          </p:cNvPr>
          <p:cNvGrpSpPr/>
          <p:nvPr/>
        </p:nvGrpSpPr>
        <p:grpSpPr>
          <a:xfrm>
            <a:off x="3344947" y="2381629"/>
            <a:ext cx="2514600" cy="2514600"/>
            <a:chOff x="685800" y="1981200"/>
            <a:chExt cx="2514600" cy="2514600"/>
          </a:xfrm>
        </p:grpSpPr>
        <p:sp>
          <p:nvSpPr>
            <p:cNvPr id="34" name="Rectangle 33">
              <a:extLst>
                <a:ext uri="{FF2B5EF4-FFF2-40B4-BE49-F238E27FC236}">
                  <a16:creationId xmlns:a16="http://schemas.microsoft.com/office/drawing/2014/main" id="{A3DE58BB-84AA-4CD2-ABFE-AC4EB3CE15EA}"/>
                </a:ext>
              </a:extLst>
            </p:cNvPr>
            <p:cNvSpPr/>
            <p:nvPr/>
          </p:nvSpPr>
          <p:spPr>
            <a:xfrm>
              <a:off x="685800" y="1981200"/>
              <a:ext cx="2514600" cy="2514600"/>
            </a:xfrm>
            <a:prstGeom prst="rect">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35" name="Rectangle 34">
              <a:extLst>
                <a:ext uri="{FF2B5EF4-FFF2-40B4-BE49-F238E27FC236}">
                  <a16:creationId xmlns:a16="http://schemas.microsoft.com/office/drawing/2014/main" id="{BDD703C8-3051-47DE-846B-8B1CFE7A51BB}"/>
                </a:ext>
              </a:extLst>
            </p:cNvPr>
            <p:cNvSpPr>
              <a:spLocks noChangeAspect="1"/>
            </p:cNvSpPr>
            <p:nvPr/>
          </p:nvSpPr>
          <p:spPr>
            <a:xfrm>
              <a:off x="781812" y="2078315"/>
              <a:ext cx="2322576" cy="2322576"/>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30" name="TextBox 29">
            <a:extLst>
              <a:ext uri="{FF2B5EF4-FFF2-40B4-BE49-F238E27FC236}">
                <a16:creationId xmlns:a16="http://schemas.microsoft.com/office/drawing/2014/main" id="{0E94D05B-523F-4E3D-A590-D8F6B7062506}"/>
              </a:ext>
            </a:extLst>
          </p:cNvPr>
          <p:cNvSpPr txBox="1"/>
          <p:nvPr/>
        </p:nvSpPr>
        <p:spPr>
          <a:xfrm>
            <a:off x="3283331" y="5505829"/>
            <a:ext cx="2514600" cy="1148007"/>
          </a:xfrm>
          <a:prstGeom prst="rect">
            <a:avLst/>
          </a:prstGeom>
          <a:noFill/>
        </p:spPr>
        <p:txBody>
          <a:bodyPr wrap="square" rtlCol="0">
            <a:spAutoFit/>
          </a:bodyPr>
          <a:lstStyle/>
          <a:p>
            <a:pPr defTabSz="1219170">
              <a:spcBef>
                <a:spcPct val="20000"/>
              </a:spcBef>
              <a:defRPr/>
            </a:pPr>
            <a:r>
              <a:rPr lang="en-US" sz="1400" dirty="0">
                <a:solidFill>
                  <a:srgbClr val="3EB8CD"/>
                </a:solidFill>
                <a:latin typeface="Bernard MT Condensed" panose="02050806060905020404" pitchFamily="18" charset="0"/>
              </a:rPr>
              <a:t>LOREM IPSUM DOLOR </a:t>
            </a:r>
          </a:p>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t>
            </a:r>
          </a:p>
        </p:txBody>
      </p:sp>
      <p:grpSp>
        <p:nvGrpSpPr>
          <p:cNvPr id="31" name="Group 30">
            <a:extLst>
              <a:ext uri="{FF2B5EF4-FFF2-40B4-BE49-F238E27FC236}">
                <a16:creationId xmlns:a16="http://schemas.microsoft.com/office/drawing/2014/main" id="{8BBAC326-9074-4B1A-A7B1-3D5E61DFAB00}"/>
              </a:ext>
            </a:extLst>
          </p:cNvPr>
          <p:cNvGrpSpPr/>
          <p:nvPr/>
        </p:nvGrpSpPr>
        <p:grpSpPr>
          <a:xfrm>
            <a:off x="5386348" y="1856044"/>
            <a:ext cx="1123180" cy="712720"/>
            <a:chOff x="2542040" y="1643098"/>
            <a:chExt cx="1123180" cy="712720"/>
          </a:xfrm>
        </p:grpSpPr>
        <p:sp>
          <p:nvSpPr>
            <p:cNvPr id="32" name="Freeform: Shape 31">
              <a:extLst>
                <a:ext uri="{FF2B5EF4-FFF2-40B4-BE49-F238E27FC236}">
                  <a16:creationId xmlns:a16="http://schemas.microsoft.com/office/drawing/2014/main" id="{507AE4D6-C807-4FAD-B2C6-445F3B1DE101}"/>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33" name="TextBox 32">
              <a:extLst>
                <a:ext uri="{FF2B5EF4-FFF2-40B4-BE49-F238E27FC236}">
                  <a16:creationId xmlns:a16="http://schemas.microsoft.com/office/drawing/2014/main" id="{921A3696-13AB-4822-8289-87C4268D3600}"/>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02</a:t>
              </a:r>
            </a:p>
          </p:txBody>
        </p:sp>
      </p:grpSp>
      <p:sp>
        <p:nvSpPr>
          <p:cNvPr id="37" name="Rectangle 36">
            <a:extLst>
              <a:ext uri="{FF2B5EF4-FFF2-40B4-BE49-F238E27FC236}">
                <a16:creationId xmlns:a16="http://schemas.microsoft.com/office/drawing/2014/main" id="{4C3D6137-9D7C-493B-9F7C-22BA7AA85B42}"/>
              </a:ext>
            </a:extLst>
          </p:cNvPr>
          <p:cNvSpPr/>
          <p:nvPr/>
        </p:nvSpPr>
        <p:spPr>
          <a:xfrm rot="394123">
            <a:off x="587396" y="2278185"/>
            <a:ext cx="2514600" cy="25146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38" name="Group 37">
            <a:extLst>
              <a:ext uri="{FF2B5EF4-FFF2-40B4-BE49-F238E27FC236}">
                <a16:creationId xmlns:a16="http://schemas.microsoft.com/office/drawing/2014/main" id="{820E6959-CCA5-4F71-8625-2831A75DC9E3}"/>
              </a:ext>
            </a:extLst>
          </p:cNvPr>
          <p:cNvGrpSpPr/>
          <p:nvPr/>
        </p:nvGrpSpPr>
        <p:grpSpPr>
          <a:xfrm>
            <a:off x="518816" y="1973385"/>
            <a:ext cx="2514600" cy="2514600"/>
            <a:chOff x="685800" y="1981200"/>
            <a:chExt cx="2514600" cy="2514600"/>
          </a:xfrm>
        </p:grpSpPr>
        <p:sp>
          <p:nvSpPr>
            <p:cNvPr id="43" name="Rectangle 42">
              <a:extLst>
                <a:ext uri="{FF2B5EF4-FFF2-40B4-BE49-F238E27FC236}">
                  <a16:creationId xmlns:a16="http://schemas.microsoft.com/office/drawing/2014/main" id="{85CD1D5B-66D4-4E1E-A6E7-BBE797F4B6A2}"/>
                </a:ext>
              </a:extLst>
            </p:cNvPr>
            <p:cNvSpPr/>
            <p:nvPr/>
          </p:nvSpPr>
          <p:spPr>
            <a:xfrm>
              <a:off x="685800" y="1981200"/>
              <a:ext cx="2514600" cy="2514600"/>
            </a:xfrm>
            <a:prstGeom prst="rect">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4" name="Rectangle 43">
              <a:extLst>
                <a:ext uri="{FF2B5EF4-FFF2-40B4-BE49-F238E27FC236}">
                  <a16:creationId xmlns:a16="http://schemas.microsoft.com/office/drawing/2014/main" id="{78686120-E214-4C6F-8965-B4943490486A}"/>
                </a:ext>
              </a:extLst>
            </p:cNvPr>
            <p:cNvSpPr>
              <a:spLocks noChangeAspect="1"/>
            </p:cNvSpPr>
            <p:nvPr/>
          </p:nvSpPr>
          <p:spPr>
            <a:xfrm>
              <a:off x="781812" y="2078315"/>
              <a:ext cx="2322576" cy="2322576"/>
            </a:xfrm>
            <a:prstGeom prst="rect">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39" name="TextBox 38">
            <a:extLst>
              <a:ext uri="{FF2B5EF4-FFF2-40B4-BE49-F238E27FC236}">
                <a16:creationId xmlns:a16="http://schemas.microsoft.com/office/drawing/2014/main" id="{535F0697-9FDE-4B57-9991-DC28BA2F976D}"/>
              </a:ext>
            </a:extLst>
          </p:cNvPr>
          <p:cNvSpPr txBox="1"/>
          <p:nvPr/>
        </p:nvSpPr>
        <p:spPr>
          <a:xfrm>
            <a:off x="457200" y="5097585"/>
            <a:ext cx="2514600" cy="1148007"/>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 DOLOR </a:t>
            </a:r>
          </a:p>
          <a:p>
            <a:pPr defTabSz="1219170">
              <a:spcBef>
                <a:spcPct val="20000"/>
              </a:spcBef>
              <a:defRPr/>
            </a:pPr>
            <a:r>
              <a:rPr lang="en-US" sz="1300" dirty="0">
                <a:solidFill>
                  <a:srgbClr val="464646"/>
                </a:solidFill>
                <a:latin typeface="Candara" panose="020E0502030303020204" pitchFamily="34" charset="0"/>
              </a:rPr>
              <a:t>Lorem ipsum dolor sit amet, consectetur adipiscing elit, sed do eiusmod tempor incididunt ut labore et dolore magna. </a:t>
            </a:r>
          </a:p>
        </p:txBody>
      </p:sp>
      <p:grpSp>
        <p:nvGrpSpPr>
          <p:cNvPr id="40" name="Group 39">
            <a:extLst>
              <a:ext uri="{FF2B5EF4-FFF2-40B4-BE49-F238E27FC236}">
                <a16:creationId xmlns:a16="http://schemas.microsoft.com/office/drawing/2014/main" id="{0B81B516-1179-4453-BE7F-AF3D30C5A48B}"/>
              </a:ext>
            </a:extLst>
          </p:cNvPr>
          <p:cNvGrpSpPr/>
          <p:nvPr/>
        </p:nvGrpSpPr>
        <p:grpSpPr>
          <a:xfrm>
            <a:off x="2560217" y="1447800"/>
            <a:ext cx="1123180" cy="712720"/>
            <a:chOff x="2542040" y="1643098"/>
            <a:chExt cx="1123180" cy="712720"/>
          </a:xfrm>
        </p:grpSpPr>
        <p:sp>
          <p:nvSpPr>
            <p:cNvPr id="41" name="Freeform: Shape 40">
              <a:extLst>
                <a:ext uri="{FF2B5EF4-FFF2-40B4-BE49-F238E27FC236}">
                  <a16:creationId xmlns:a16="http://schemas.microsoft.com/office/drawing/2014/main" id="{5287B63C-1A9E-47B4-811E-7B0565FF80F3}"/>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2" name="TextBox 41">
              <a:extLst>
                <a:ext uri="{FF2B5EF4-FFF2-40B4-BE49-F238E27FC236}">
                  <a16:creationId xmlns:a16="http://schemas.microsoft.com/office/drawing/2014/main" id="{95F4B1DF-1E8C-490C-8C22-53C829CE81DA}"/>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01</a:t>
              </a:r>
            </a:p>
          </p:txBody>
        </p:sp>
      </p:grpSp>
      <p:pic>
        <p:nvPicPr>
          <p:cNvPr id="36" name="Picture 35">
            <a:hlinkClick r:id="rId6"/>
            <a:extLst>
              <a:ext uri="{FF2B5EF4-FFF2-40B4-BE49-F238E27FC236}">
                <a16:creationId xmlns:a16="http://schemas.microsoft.com/office/drawing/2014/main" id="{3F75100A-F72F-4077-9FC5-2643588DD2D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4922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1000" fill="hold"/>
                                        <p:tgtEl>
                                          <p:spTgt spid="37"/>
                                        </p:tgtEl>
                                        <p:attrNameLst>
                                          <p:attrName>ppt_w</p:attrName>
                                        </p:attrNameLst>
                                      </p:cBhvr>
                                      <p:tavLst>
                                        <p:tav tm="0">
                                          <p:val>
                                            <p:fltVal val="0"/>
                                          </p:val>
                                        </p:tav>
                                        <p:tav tm="100000">
                                          <p:val>
                                            <p:strVal val="#ppt_w"/>
                                          </p:val>
                                        </p:tav>
                                      </p:tavLst>
                                    </p:anim>
                                    <p:anim calcmode="lin" valueType="num">
                                      <p:cBhvr>
                                        <p:cTn id="18" dur="1000" fill="hold"/>
                                        <p:tgtEl>
                                          <p:spTgt spid="37"/>
                                        </p:tgtEl>
                                        <p:attrNameLst>
                                          <p:attrName>ppt_h</p:attrName>
                                        </p:attrNameLst>
                                      </p:cBhvr>
                                      <p:tavLst>
                                        <p:tav tm="0">
                                          <p:val>
                                            <p:fltVal val="0"/>
                                          </p:val>
                                        </p:tav>
                                        <p:tav tm="100000">
                                          <p:val>
                                            <p:strVal val="#ppt_h"/>
                                          </p:val>
                                        </p:tav>
                                      </p:tavLst>
                                    </p:anim>
                                    <p:anim calcmode="lin" valueType="num">
                                      <p:cBhvr>
                                        <p:cTn id="19" dur="1000" fill="hold"/>
                                        <p:tgtEl>
                                          <p:spTgt spid="37"/>
                                        </p:tgtEl>
                                        <p:attrNameLst>
                                          <p:attrName>style.rotation</p:attrName>
                                        </p:attrNameLst>
                                      </p:cBhvr>
                                      <p:tavLst>
                                        <p:tav tm="0">
                                          <p:val>
                                            <p:fltVal val="90"/>
                                          </p:val>
                                        </p:tav>
                                        <p:tav tm="100000">
                                          <p:val>
                                            <p:fltVal val="0"/>
                                          </p:val>
                                        </p:tav>
                                      </p:tavLst>
                                    </p:anim>
                                    <p:animEffect transition="in" filter="fade">
                                      <p:cBhvr>
                                        <p:cTn id="20" dur="1000"/>
                                        <p:tgtEl>
                                          <p:spTgt spid="37"/>
                                        </p:tgtEl>
                                      </p:cBhvr>
                                    </p:animEffect>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1000"/>
                                        <p:tgtEl>
                                          <p:spTgt spid="40"/>
                                        </p:tgtEl>
                                      </p:cBhvr>
                                    </p:animEffect>
                                    <p:anim calcmode="lin" valueType="num">
                                      <p:cBhvr>
                                        <p:cTn id="25" dur="1000" fill="hold"/>
                                        <p:tgtEl>
                                          <p:spTgt spid="40"/>
                                        </p:tgtEl>
                                        <p:attrNameLst>
                                          <p:attrName>ppt_x</p:attrName>
                                        </p:attrNameLst>
                                      </p:cBhvr>
                                      <p:tavLst>
                                        <p:tav tm="0">
                                          <p:val>
                                            <p:strVal val="#ppt_x"/>
                                          </p:val>
                                        </p:tav>
                                        <p:tav tm="100000">
                                          <p:val>
                                            <p:strVal val="#ppt_x"/>
                                          </p:val>
                                        </p:tav>
                                      </p:tavLst>
                                    </p:anim>
                                    <p:anim calcmode="lin" valueType="num">
                                      <p:cBhvr>
                                        <p:cTn id="26" dur="1000" fill="hold"/>
                                        <p:tgtEl>
                                          <p:spTgt spid="4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31"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1000" fill="hold"/>
                                        <p:tgtEl>
                                          <p:spTgt spid="29"/>
                                        </p:tgtEl>
                                        <p:attrNameLst>
                                          <p:attrName>ppt_w</p:attrName>
                                        </p:attrNameLst>
                                      </p:cBhvr>
                                      <p:tavLst>
                                        <p:tav tm="0">
                                          <p:val>
                                            <p:fltVal val="0"/>
                                          </p:val>
                                        </p:tav>
                                        <p:tav tm="100000">
                                          <p:val>
                                            <p:strVal val="#ppt_w"/>
                                          </p:val>
                                        </p:tav>
                                      </p:tavLst>
                                    </p:anim>
                                    <p:anim calcmode="lin" valueType="num">
                                      <p:cBhvr>
                                        <p:cTn id="36" dur="1000" fill="hold"/>
                                        <p:tgtEl>
                                          <p:spTgt spid="29"/>
                                        </p:tgtEl>
                                        <p:attrNameLst>
                                          <p:attrName>ppt_h</p:attrName>
                                        </p:attrNameLst>
                                      </p:cBhvr>
                                      <p:tavLst>
                                        <p:tav tm="0">
                                          <p:val>
                                            <p:fltVal val="0"/>
                                          </p:val>
                                        </p:tav>
                                        <p:tav tm="100000">
                                          <p:val>
                                            <p:strVal val="#ppt_h"/>
                                          </p:val>
                                        </p:tav>
                                      </p:tavLst>
                                    </p:anim>
                                    <p:anim calcmode="lin" valueType="num">
                                      <p:cBhvr>
                                        <p:cTn id="37" dur="1000" fill="hold"/>
                                        <p:tgtEl>
                                          <p:spTgt spid="29"/>
                                        </p:tgtEl>
                                        <p:attrNameLst>
                                          <p:attrName>style.rotation</p:attrName>
                                        </p:attrNameLst>
                                      </p:cBhvr>
                                      <p:tavLst>
                                        <p:tav tm="0">
                                          <p:val>
                                            <p:fltVal val="90"/>
                                          </p:val>
                                        </p:tav>
                                        <p:tav tm="100000">
                                          <p:val>
                                            <p:fltVal val="0"/>
                                          </p:val>
                                        </p:tav>
                                      </p:tavLst>
                                    </p:anim>
                                    <p:animEffect transition="in" filter="fade">
                                      <p:cBhvr>
                                        <p:cTn id="38" dur="1000"/>
                                        <p:tgtEl>
                                          <p:spTgt spid="2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 calcmode="lin" valueType="num">
                                      <p:cBhvr>
                                        <p:cTn id="43" dur="1000" fill="hold"/>
                                        <p:tgtEl>
                                          <p:spTgt spid="28"/>
                                        </p:tgtEl>
                                        <p:attrNameLst>
                                          <p:attrName>style.rotation</p:attrName>
                                        </p:attrNameLst>
                                      </p:cBhvr>
                                      <p:tavLst>
                                        <p:tav tm="0">
                                          <p:val>
                                            <p:fltVal val="90"/>
                                          </p:val>
                                        </p:tav>
                                        <p:tav tm="100000">
                                          <p:val>
                                            <p:fltVal val="0"/>
                                          </p:val>
                                        </p:tav>
                                      </p:tavLst>
                                    </p:anim>
                                    <p:animEffect transition="in" filter="fade">
                                      <p:cBhvr>
                                        <p:cTn id="44" dur="1000"/>
                                        <p:tgtEl>
                                          <p:spTgt spid="28"/>
                                        </p:tgtEl>
                                      </p:cBhvr>
                                    </p:animEffect>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anim calcmode="lin" valueType="num">
                                      <p:cBhvr>
                                        <p:cTn id="54" dur="1000" fill="hold"/>
                                        <p:tgtEl>
                                          <p:spTgt spid="30"/>
                                        </p:tgtEl>
                                        <p:attrNameLst>
                                          <p:attrName>ppt_x</p:attrName>
                                        </p:attrNameLst>
                                      </p:cBhvr>
                                      <p:tavLst>
                                        <p:tav tm="0">
                                          <p:val>
                                            <p:strVal val="#ppt_x"/>
                                          </p:val>
                                        </p:tav>
                                        <p:tav tm="100000">
                                          <p:val>
                                            <p:strVal val="#ppt_x"/>
                                          </p:val>
                                        </p:tav>
                                      </p:tavLst>
                                    </p:anim>
                                    <p:anim calcmode="lin" valueType="num">
                                      <p:cBhvr>
                                        <p:cTn id="55" dur="1000" fill="hold"/>
                                        <p:tgtEl>
                                          <p:spTgt spid="30"/>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31" presetClass="entr" presetSubtype="0" fill="hold" nodeType="after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1000" fill="hold"/>
                                        <p:tgtEl>
                                          <p:spTgt spid="20"/>
                                        </p:tgtEl>
                                        <p:attrNameLst>
                                          <p:attrName>ppt_w</p:attrName>
                                        </p:attrNameLst>
                                      </p:cBhvr>
                                      <p:tavLst>
                                        <p:tav tm="0">
                                          <p:val>
                                            <p:fltVal val="0"/>
                                          </p:val>
                                        </p:tav>
                                        <p:tav tm="100000">
                                          <p:val>
                                            <p:strVal val="#ppt_w"/>
                                          </p:val>
                                        </p:tav>
                                      </p:tavLst>
                                    </p:anim>
                                    <p:anim calcmode="lin" valueType="num">
                                      <p:cBhvr>
                                        <p:cTn id="60" dur="1000" fill="hold"/>
                                        <p:tgtEl>
                                          <p:spTgt spid="20"/>
                                        </p:tgtEl>
                                        <p:attrNameLst>
                                          <p:attrName>ppt_h</p:attrName>
                                        </p:attrNameLst>
                                      </p:cBhvr>
                                      <p:tavLst>
                                        <p:tav tm="0">
                                          <p:val>
                                            <p:fltVal val="0"/>
                                          </p:val>
                                        </p:tav>
                                        <p:tav tm="100000">
                                          <p:val>
                                            <p:strVal val="#ppt_h"/>
                                          </p:val>
                                        </p:tav>
                                      </p:tavLst>
                                    </p:anim>
                                    <p:anim calcmode="lin" valueType="num">
                                      <p:cBhvr>
                                        <p:cTn id="61" dur="1000" fill="hold"/>
                                        <p:tgtEl>
                                          <p:spTgt spid="20"/>
                                        </p:tgtEl>
                                        <p:attrNameLst>
                                          <p:attrName>style.rotation</p:attrName>
                                        </p:attrNameLst>
                                      </p:cBhvr>
                                      <p:tavLst>
                                        <p:tav tm="0">
                                          <p:val>
                                            <p:fltVal val="90"/>
                                          </p:val>
                                        </p:tav>
                                        <p:tav tm="100000">
                                          <p:val>
                                            <p:fltVal val="0"/>
                                          </p:val>
                                        </p:tav>
                                      </p:tavLst>
                                    </p:anim>
                                    <p:animEffect transition="in" filter="fade">
                                      <p:cBhvr>
                                        <p:cTn id="62" dur="1000"/>
                                        <p:tgtEl>
                                          <p:spTgt spid="20"/>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ppt_w</p:attrName>
                                        </p:attrNameLst>
                                      </p:cBhvr>
                                      <p:tavLst>
                                        <p:tav tm="0">
                                          <p:val>
                                            <p:fltVal val="0"/>
                                          </p:val>
                                        </p:tav>
                                        <p:tav tm="100000">
                                          <p:val>
                                            <p:strVal val="#ppt_w"/>
                                          </p:val>
                                        </p:tav>
                                      </p:tavLst>
                                    </p:anim>
                                    <p:anim calcmode="lin" valueType="num">
                                      <p:cBhvr>
                                        <p:cTn id="66" dur="1000" fill="hold"/>
                                        <p:tgtEl>
                                          <p:spTgt spid="19"/>
                                        </p:tgtEl>
                                        <p:attrNameLst>
                                          <p:attrName>ppt_h</p:attrName>
                                        </p:attrNameLst>
                                      </p:cBhvr>
                                      <p:tavLst>
                                        <p:tav tm="0">
                                          <p:val>
                                            <p:fltVal val="0"/>
                                          </p:val>
                                        </p:tav>
                                        <p:tav tm="100000">
                                          <p:val>
                                            <p:strVal val="#ppt_h"/>
                                          </p:val>
                                        </p:tav>
                                      </p:tavLst>
                                    </p:anim>
                                    <p:anim calcmode="lin" valueType="num">
                                      <p:cBhvr>
                                        <p:cTn id="67" dur="1000" fill="hold"/>
                                        <p:tgtEl>
                                          <p:spTgt spid="19"/>
                                        </p:tgtEl>
                                        <p:attrNameLst>
                                          <p:attrName>style.rotation</p:attrName>
                                        </p:attrNameLst>
                                      </p:cBhvr>
                                      <p:tavLst>
                                        <p:tav tm="0">
                                          <p:val>
                                            <p:fltVal val="90"/>
                                          </p:val>
                                        </p:tav>
                                        <p:tav tm="100000">
                                          <p:val>
                                            <p:fltVal val="0"/>
                                          </p:val>
                                        </p:tav>
                                      </p:tavLst>
                                    </p:anim>
                                    <p:animEffect transition="in" filter="fade">
                                      <p:cBhvr>
                                        <p:cTn id="68" dur="1000"/>
                                        <p:tgtEl>
                                          <p:spTgt spid="19"/>
                                        </p:tgtEl>
                                      </p:cBhvr>
                                    </p:animEffect>
                                  </p:childTnLst>
                                </p:cTn>
                              </p:par>
                            </p:childTnLst>
                          </p:cTn>
                        </p:par>
                        <p:par>
                          <p:cTn id="69" fill="hold">
                            <p:stCondLst>
                              <p:cond delay="6000"/>
                            </p:stCondLst>
                            <p:childTnLst>
                              <p:par>
                                <p:cTn id="70" presetID="47" presetClass="entr" presetSubtype="0" fill="hold"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anim calcmode="lin" valueType="num">
                                      <p:cBhvr>
                                        <p:cTn id="73" dur="1000" fill="hold"/>
                                        <p:tgtEl>
                                          <p:spTgt spid="22"/>
                                        </p:tgtEl>
                                        <p:attrNameLst>
                                          <p:attrName>ppt_x</p:attrName>
                                        </p:attrNameLst>
                                      </p:cBhvr>
                                      <p:tavLst>
                                        <p:tav tm="0">
                                          <p:val>
                                            <p:strVal val="#ppt_x"/>
                                          </p:val>
                                        </p:tav>
                                        <p:tav tm="100000">
                                          <p:val>
                                            <p:strVal val="#ppt_x"/>
                                          </p:val>
                                        </p:tav>
                                      </p:tavLst>
                                    </p:anim>
                                    <p:anim calcmode="lin" valueType="num">
                                      <p:cBhvr>
                                        <p:cTn id="74" dur="1000" fill="hold"/>
                                        <p:tgtEl>
                                          <p:spTgt spid="22"/>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31" presetClass="entr" presetSubtype="0" fill="hold"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1000" fill="hold"/>
                                        <p:tgtEl>
                                          <p:spTgt spid="16"/>
                                        </p:tgtEl>
                                        <p:attrNameLst>
                                          <p:attrName>ppt_w</p:attrName>
                                        </p:attrNameLst>
                                      </p:cBhvr>
                                      <p:tavLst>
                                        <p:tav tm="0">
                                          <p:val>
                                            <p:fltVal val="0"/>
                                          </p:val>
                                        </p:tav>
                                        <p:tav tm="100000">
                                          <p:val>
                                            <p:strVal val="#ppt_w"/>
                                          </p:val>
                                        </p:tav>
                                      </p:tavLst>
                                    </p:anim>
                                    <p:anim calcmode="lin" valueType="num">
                                      <p:cBhvr>
                                        <p:cTn id="84" dur="1000" fill="hold"/>
                                        <p:tgtEl>
                                          <p:spTgt spid="16"/>
                                        </p:tgtEl>
                                        <p:attrNameLst>
                                          <p:attrName>ppt_h</p:attrName>
                                        </p:attrNameLst>
                                      </p:cBhvr>
                                      <p:tavLst>
                                        <p:tav tm="0">
                                          <p:val>
                                            <p:fltVal val="0"/>
                                          </p:val>
                                        </p:tav>
                                        <p:tav tm="100000">
                                          <p:val>
                                            <p:strVal val="#ppt_h"/>
                                          </p:val>
                                        </p:tav>
                                      </p:tavLst>
                                    </p:anim>
                                    <p:anim calcmode="lin" valueType="num">
                                      <p:cBhvr>
                                        <p:cTn id="85" dur="1000" fill="hold"/>
                                        <p:tgtEl>
                                          <p:spTgt spid="16"/>
                                        </p:tgtEl>
                                        <p:attrNameLst>
                                          <p:attrName>style.rotation</p:attrName>
                                        </p:attrNameLst>
                                      </p:cBhvr>
                                      <p:tavLst>
                                        <p:tav tm="0">
                                          <p:val>
                                            <p:fltVal val="90"/>
                                          </p:val>
                                        </p:tav>
                                        <p:tav tm="100000">
                                          <p:val>
                                            <p:fltVal val="0"/>
                                          </p:val>
                                        </p:tav>
                                      </p:tavLst>
                                    </p:anim>
                                    <p:animEffect transition="in" filter="fade">
                                      <p:cBhvr>
                                        <p:cTn id="86" dur="1000"/>
                                        <p:tgtEl>
                                          <p:spTgt spid="1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1000" fill="hold"/>
                                        <p:tgtEl>
                                          <p:spTgt spid="9"/>
                                        </p:tgtEl>
                                        <p:attrNameLst>
                                          <p:attrName>ppt_w</p:attrName>
                                        </p:attrNameLst>
                                      </p:cBhvr>
                                      <p:tavLst>
                                        <p:tav tm="0">
                                          <p:val>
                                            <p:fltVal val="0"/>
                                          </p:val>
                                        </p:tav>
                                        <p:tav tm="100000">
                                          <p:val>
                                            <p:strVal val="#ppt_w"/>
                                          </p:val>
                                        </p:tav>
                                      </p:tavLst>
                                    </p:anim>
                                    <p:anim calcmode="lin" valueType="num">
                                      <p:cBhvr>
                                        <p:cTn id="90" dur="1000" fill="hold"/>
                                        <p:tgtEl>
                                          <p:spTgt spid="9"/>
                                        </p:tgtEl>
                                        <p:attrNameLst>
                                          <p:attrName>ppt_h</p:attrName>
                                        </p:attrNameLst>
                                      </p:cBhvr>
                                      <p:tavLst>
                                        <p:tav tm="0">
                                          <p:val>
                                            <p:fltVal val="0"/>
                                          </p:val>
                                        </p:tav>
                                        <p:tav tm="100000">
                                          <p:val>
                                            <p:strVal val="#ppt_h"/>
                                          </p:val>
                                        </p:tav>
                                      </p:tavLst>
                                    </p:anim>
                                    <p:anim calcmode="lin" valueType="num">
                                      <p:cBhvr>
                                        <p:cTn id="91" dur="1000" fill="hold"/>
                                        <p:tgtEl>
                                          <p:spTgt spid="9"/>
                                        </p:tgtEl>
                                        <p:attrNameLst>
                                          <p:attrName>style.rotation</p:attrName>
                                        </p:attrNameLst>
                                      </p:cBhvr>
                                      <p:tavLst>
                                        <p:tav tm="0">
                                          <p:val>
                                            <p:fltVal val="90"/>
                                          </p:val>
                                        </p:tav>
                                        <p:tav tm="100000">
                                          <p:val>
                                            <p:fltVal val="0"/>
                                          </p:val>
                                        </p:tav>
                                      </p:tavLst>
                                    </p:anim>
                                    <p:animEffect transition="in" filter="fade">
                                      <p:cBhvr>
                                        <p:cTn id="92" dur="1000"/>
                                        <p:tgtEl>
                                          <p:spTgt spid="9"/>
                                        </p:tgtEl>
                                      </p:cBhvr>
                                    </p:animEffect>
                                  </p:childTnLst>
                                </p:cTn>
                              </p:par>
                            </p:childTnLst>
                          </p:cTn>
                        </p:par>
                        <p:par>
                          <p:cTn id="93" fill="hold">
                            <p:stCondLst>
                              <p:cond delay="8000"/>
                            </p:stCondLst>
                            <p:childTnLst>
                              <p:par>
                                <p:cTn id="94" presetID="47" presetClass="entr" presetSubtype="0"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1000"/>
                                        <p:tgtEl>
                                          <p:spTgt spid="15"/>
                                        </p:tgtEl>
                                      </p:cBhvr>
                                    </p:animEffect>
                                    <p:anim calcmode="lin" valueType="num">
                                      <p:cBhvr>
                                        <p:cTn id="97" dur="1000" fill="hold"/>
                                        <p:tgtEl>
                                          <p:spTgt spid="15"/>
                                        </p:tgtEl>
                                        <p:attrNameLst>
                                          <p:attrName>ppt_x</p:attrName>
                                        </p:attrNameLst>
                                      </p:cBhvr>
                                      <p:tavLst>
                                        <p:tav tm="0">
                                          <p:val>
                                            <p:strVal val="#ppt_x"/>
                                          </p:val>
                                        </p:tav>
                                        <p:tav tm="100000">
                                          <p:val>
                                            <p:strVal val="#ppt_x"/>
                                          </p:val>
                                        </p:tav>
                                      </p:tavLst>
                                    </p:anim>
                                    <p:anim calcmode="lin" valueType="num">
                                      <p:cBhvr>
                                        <p:cTn id="98" dur="1000" fill="hold"/>
                                        <p:tgtEl>
                                          <p:spTgt spid="1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1000"/>
                                        <p:tgtEl>
                                          <p:spTgt spid="11"/>
                                        </p:tgtEl>
                                      </p:cBhvr>
                                    </p:animEffect>
                                    <p:anim calcmode="lin" valueType="num">
                                      <p:cBhvr>
                                        <p:cTn id="102" dur="1000" fill="hold"/>
                                        <p:tgtEl>
                                          <p:spTgt spid="11"/>
                                        </p:tgtEl>
                                        <p:attrNameLst>
                                          <p:attrName>ppt_x</p:attrName>
                                        </p:attrNameLst>
                                      </p:cBhvr>
                                      <p:tavLst>
                                        <p:tav tm="0">
                                          <p:val>
                                            <p:strVal val="#ppt_x"/>
                                          </p:val>
                                        </p:tav>
                                        <p:tav tm="100000">
                                          <p:val>
                                            <p:strVal val="#ppt_x"/>
                                          </p:val>
                                        </p:tav>
                                      </p:tavLst>
                                    </p:anim>
                                    <p:anim calcmode="lin" valueType="num">
                                      <p:cBhvr>
                                        <p:cTn id="10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animBg="1"/>
      <p:bldP spid="11" grpId="0"/>
      <p:bldP spid="19" grpId="0" animBg="1"/>
      <p:bldP spid="21" grpId="0"/>
      <p:bldP spid="28" grpId="0" animBg="1"/>
      <p:bldP spid="30" grpId="0"/>
      <p:bldP spid="37"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2019-10-03T15:59:39Z</dcterms:modified>
</cp:coreProperties>
</file>