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254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2889789" y="2191244"/>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75E83DB-624E-4DF9-B6BF-03C75C19F6CE}"/>
              </a:ext>
            </a:extLst>
          </p:cNvPr>
          <p:cNvSpPr/>
          <p:nvPr/>
        </p:nvSpPr>
        <p:spPr>
          <a:xfrm>
            <a:off x="3042189" y="3749039"/>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356389" y="5303519"/>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4794789" y="640079"/>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626806" y="18288"/>
            <a:ext cx="4116868" cy="7740684"/>
            <a:chOff x="1404017" y="18288"/>
            <a:chExt cx="4116868" cy="7740684"/>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47958" y="3803111"/>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solidFill>
              <a:srgbClr val="67A6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79988" y="3321017"/>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82754" y="1777597"/>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solidFill>
              <a:srgbClr val="209AA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16387" y="1258889"/>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14800" y="420624"/>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solidFill>
              <a:srgbClr val="E10D0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27323" y="18288"/>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79888" y="4773168"/>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solidFill>
              <a:srgbClr val="E18A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04017" y="4306824"/>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3871201" y="969730"/>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458657" y="243804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121238" y="4037828"/>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1925257" y="548840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526309" y="816907"/>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189" y="897685"/>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81189" y="2423160"/>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81189" y="4069079"/>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81189" y="5532120"/>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526309" y="2380995"/>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526309" y="3902419"/>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526309" y="5455773"/>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7C184D89-AE0A-467A-9F92-E0778561BE2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2019-10-03T15:58:25Z</dcterms:modified>
</cp:coreProperties>
</file>