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134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64195"/>
            <a:ext cx="12192000" cy="359380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8" name="Picture 7">
            <a:extLst>
              <a:ext uri="{FF2B5EF4-FFF2-40B4-BE49-F238E27FC236}">
                <a16:creationId xmlns:a16="http://schemas.microsoft.com/office/drawing/2014/main" id="{278BE82A-AC1C-47F5-B3E1-006692471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908" y="813347"/>
            <a:ext cx="2882689" cy="3657600"/>
          </a:xfrm>
          <a:prstGeom prst="rect">
            <a:avLst/>
          </a:prstGeom>
        </p:spPr>
      </p:pic>
      <p:pic>
        <p:nvPicPr>
          <p:cNvPr id="10" name="Picture 9">
            <a:extLst>
              <a:ext uri="{FF2B5EF4-FFF2-40B4-BE49-F238E27FC236}">
                <a16:creationId xmlns:a16="http://schemas.microsoft.com/office/drawing/2014/main" id="{BFD3C0C0-A905-4E7E-956A-2C37DDEFB8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5247" y="781448"/>
            <a:ext cx="2887580" cy="3657600"/>
          </a:xfrm>
          <a:prstGeom prst="rect">
            <a:avLst/>
          </a:prstGeom>
        </p:spPr>
      </p:pic>
      <p:sp>
        <p:nvSpPr>
          <p:cNvPr id="16" name="Freeform: Shape 15">
            <a:extLst>
              <a:ext uri="{FF2B5EF4-FFF2-40B4-BE49-F238E27FC236}">
                <a16:creationId xmlns:a16="http://schemas.microsoft.com/office/drawing/2014/main" id="{8D2EB7B7-DC8E-43C2-9830-11D3D0A40006}"/>
              </a:ext>
            </a:extLst>
          </p:cNvPr>
          <p:cNvSpPr/>
          <p:nvPr/>
        </p:nvSpPr>
        <p:spPr>
          <a:xfrm>
            <a:off x="1232039" y="1087510"/>
            <a:ext cx="2483764" cy="2273058"/>
          </a:xfrm>
          <a:custGeom>
            <a:avLst/>
            <a:gdLst>
              <a:gd name="connsiteX0" fmla="*/ 0 w 2483764"/>
              <a:gd name="connsiteY0" fmla="*/ 0 h 2273058"/>
              <a:gd name="connsiteX1" fmla="*/ 2165624 w 2483764"/>
              <a:gd name="connsiteY1" fmla="*/ 636374 h 2273058"/>
              <a:gd name="connsiteX2" fmla="*/ 2483764 w 2483764"/>
              <a:gd name="connsiteY2" fmla="*/ 2273058 h 2273058"/>
              <a:gd name="connsiteX3" fmla="*/ 189104 w 2483764"/>
              <a:gd name="connsiteY3" fmla="*/ 2072302 h 2273058"/>
            </a:gdLst>
            <a:ahLst/>
            <a:cxnLst>
              <a:cxn ang="0">
                <a:pos x="connsiteX0" y="connsiteY0"/>
              </a:cxn>
              <a:cxn ang="0">
                <a:pos x="connsiteX1" y="connsiteY1"/>
              </a:cxn>
              <a:cxn ang="0">
                <a:pos x="connsiteX2" y="connsiteY2"/>
              </a:cxn>
              <a:cxn ang="0">
                <a:pos x="connsiteX3" y="connsiteY3"/>
              </a:cxn>
            </a:cxnLst>
            <a:rect l="l" t="t" r="r" b="b"/>
            <a:pathLst>
              <a:path w="2483764" h="2273058">
                <a:moveTo>
                  <a:pt x="0" y="0"/>
                </a:moveTo>
                <a:lnTo>
                  <a:pt x="2165624" y="636374"/>
                </a:lnTo>
                <a:lnTo>
                  <a:pt x="2483764" y="2273058"/>
                </a:lnTo>
                <a:lnTo>
                  <a:pt x="189104" y="207230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C62785F-1458-4BB8-9956-2AA3DB81D662}"/>
              </a:ext>
            </a:extLst>
          </p:cNvPr>
          <p:cNvSpPr/>
          <p:nvPr/>
        </p:nvSpPr>
        <p:spPr>
          <a:xfrm>
            <a:off x="8335887" y="975290"/>
            <a:ext cx="2577528" cy="2376081"/>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C87FB20B-62B9-4897-B566-4686BEBE4B96}"/>
              </a:ext>
            </a:extLst>
          </p:cNvPr>
          <p:cNvSpPr/>
          <p:nvPr/>
        </p:nvSpPr>
        <p:spPr>
          <a:xfrm>
            <a:off x="5064551" y="2300324"/>
            <a:ext cx="1927742" cy="1927742"/>
          </a:xfrm>
          <a:prstGeom prst="ellipse">
            <a:avLst/>
          </a:prstGeom>
          <a:solidFill>
            <a:schemeClr val="tx1">
              <a:alpha val="70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109105" y="2787141"/>
            <a:ext cx="1828800" cy="954107"/>
          </a:xfrm>
          <a:prstGeom prst="rect">
            <a:avLst/>
          </a:prstGeom>
          <a:noFill/>
        </p:spPr>
        <p:txBody>
          <a:bodyPr wrap="square" rtlCol="0">
            <a:spAutoFit/>
          </a:bodyPr>
          <a:lstStyle/>
          <a:p>
            <a:pPr algn="ctr"/>
            <a:r>
              <a:rPr lang="en-US" sz="5400"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sp>
        <p:nvSpPr>
          <p:cNvPr id="56" name="TextBox 55">
            <a:extLst>
              <a:ext uri="{FF2B5EF4-FFF2-40B4-BE49-F238E27FC236}">
                <a16:creationId xmlns:a16="http://schemas.microsoft.com/office/drawing/2014/main" id="{498F7D10-98D8-4D73-942A-6687630B7C65}"/>
              </a:ext>
            </a:extLst>
          </p:cNvPr>
          <p:cNvSpPr txBox="1"/>
          <p:nvPr/>
        </p:nvSpPr>
        <p:spPr>
          <a:xfrm>
            <a:off x="826131" y="4550569"/>
            <a:ext cx="3614570" cy="2000548"/>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FF7467"/>
                </a:solidFill>
                <a:latin typeface="Candara" panose="020E0502030303020204" pitchFamily="34" charset="0"/>
              </a:rPr>
              <a:t>Lorem ipsum dolor sit amet, consectetur adipiscing elit, sed do eiusmod </a:t>
            </a:r>
          </a:p>
          <a:p>
            <a:endParaRPr lang="en-US" sz="400" dirty="0">
              <a:solidFill>
                <a:srgbClr val="FF7467"/>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FF7467"/>
                </a:solidFill>
                <a:latin typeface="Candara" panose="020E0502030303020204" pitchFamily="34" charset="0"/>
              </a:rPr>
              <a:t>Lorem ipsum dolor sit amet, consectetur adipiscing elit, sed do eiusmod </a:t>
            </a:r>
          </a:p>
          <a:p>
            <a:pPr marL="285750" indent="-285750">
              <a:buFont typeface="Wingdings" panose="05000000000000000000" pitchFamily="2" charset="2"/>
              <a:buChar char="ü"/>
            </a:pPr>
            <a:endParaRPr lang="en-US" sz="400" dirty="0">
              <a:solidFill>
                <a:srgbClr val="FF7467"/>
              </a:solidFill>
              <a:latin typeface="Candara" panose="020E0502030303020204" pitchFamily="34" charset="0"/>
            </a:endParaRPr>
          </a:p>
          <a:p>
            <a:endParaRPr lang="en-US" sz="400" dirty="0">
              <a:solidFill>
                <a:srgbClr val="FF7467"/>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FF7467"/>
                </a:solidFill>
                <a:latin typeface="Candara" panose="020E0502030303020204" pitchFamily="34" charset="0"/>
              </a:rPr>
              <a:t>Lorem ipsum dolor sit amet, consectetur adipiscing elit, sed do eiusmod </a:t>
            </a:r>
          </a:p>
          <a:p>
            <a:endParaRPr lang="en-US" sz="400" dirty="0">
              <a:solidFill>
                <a:srgbClr val="FF7467"/>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FF7467"/>
                </a:solidFill>
                <a:latin typeface="Candara" panose="020E0502030303020204" pitchFamily="34" charset="0"/>
              </a:rPr>
              <a:t>Lorem ipsum dolor sit amet, consectetur adipiscing elit, sed do eiusmod </a:t>
            </a:r>
          </a:p>
          <a:p>
            <a:endParaRPr lang="en-US" sz="400" dirty="0">
              <a:solidFill>
                <a:srgbClr val="00B0F0"/>
              </a:solidFill>
              <a:latin typeface="Candara" panose="020E0502030303020204" pitchFamily="34" charset="0"/>
            </a:endParaRPr>
          </a:p>
        </p:txBody>
      </p:sp>
      <p:sp>
        <p:nvSpPr>
          <p:cNvPr id="57" name="TextBox 56">
            <a:extLst>
              <a:ext uri="{FF2B5EF4-FFF2-40B4-BE49-F238E27FC236}">
                <a16:creationId xmlns:a16="http://schemas.microsoft.com/office/drawing/2014/main" id="{EE0E678E-F067-4D4A-A622-25F245136D1D}"/>
              </a:ext>
            </a:extLst>
          </p:cNvPr>
          <p:cNvSpPr txBox="1"/>
          <p:nvPr/>
        </p:nvSpPr>
        <p:spPr>
          <a:xfrm>
            <a:off x="7657871" y="4550569"/>
            <a:ext cx="3614570" cy="2000548"/>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CC8EC"/>
                </a:solidFill>
                <a:latin typeface="Candara" panose="020E0502030303020204" pitchFamily="34" charset="0"/>
              </a:rPr>
              <a:t>Lorem ipsum dolor sit amet, consectetur adipiscing elit, sed do eiusmod </a:t>
            </a:r>
          </a:p>
          <a:p>
            <a:endParaRPr lang="en-US" sz="400" dirty="0">
              <a:solidFill>
                <a:srgbClr val="4CC8EC"/>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C8EC"/>
                </a:solidFill>
                <a:latin typeface="Candara" panose="020E0502030303020204" pitchFamily="34" charset="0"/>
              </a:rPr>
              <a:t>Lorem ipsum dolor sit amet, consectetur adipiscing elit, sed do eiusmod </a:t>
            </a:r>
          </a:p>
          <a:p>
            <a:endParaRPr lang="en-US" sz="400" dirty="0">
              <a:solidFill>
                <a:srgbClr val="4CC8EC"/>
              </a:solidFill>
              <a:latin typeface="Candara" panose="020E0502030303020204" pitchFamily="34" charset="0"/>
            </a:endParaRPr>
          </a:p>
          <a:p>
            <a:endParaRPr lang="en-US" sz="400" dirty="0">
              <a:solidFill>
                <a:srgbClr val="4CC8EC"/>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C8EC"/>
                </a:solidFill>
                <a:latin typeface="Candara" panose="020E0502030303020204" pitchFamily="34" charset="0"/>
              </a:rPr>
              <a:t>Lorem ipsum dolor sit amet, consectetur adipiscing elit, sed do eiusmod </a:t>
            </a:r>
          </a:p>
          <a:p>
            <a:endParaRPr lang="en-US" sz="400" dirty="0">
              <a:solidFill>
                <a:srgbClr val="4CC8EC"/>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C8EC"/>
                </a:solidFill>
                <a:latin typeface="Candara" panose="020E0502030303020204" pitchFamily="34" charset="0"/>
              </a:rPr>
              <a:t>Lorem ipsum dolor sit amet, consectetur adipiscing elit, sed do eiusmod </a:t>
            </a:r>
          </a:p>
          <a:p>
            <a:endParaRPr lang="en-US" sz="400" dirty="0">
              <a:solidFill>
                <a:srgbClr val="ED7D31"/>
              </a:solidFill>
              <a:latin typeface="Candara" panose="020E0502030303020204" pitchFamily="34" charset="0"/>
            </a:endParaRPr>
          </a:p>
        </p:txBody>
      </p:sp>
      <p:pic>
        <p:nvPicPr>
          <p:cNvPr id="12" name="Picture 11">
            <a:hlinkClick r:id="rId6"/>
            <a:extLst>
              <a:ext uri="{FF2B5EF4-FFF2-40B4-BE49-F238E27FC236}">
                <a16:creationId xmlns:a16="http://schemas.microsoft.com/office/drawing/2014/main" id="{7276CABE-1CD1-414B-B22B-9391C745AAF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536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53" presetClass="entr" presetSubtype="528"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fltVal val="0.5"/>
                                          </p:val>
                                        </p:tav>
                                        <p:tav tm="100000">
                                          <p:val>
                                            <p:strVal val="#ppt_x"/>
                                          </p:val>
                                        </p:tav>
                                      </p:tavLst>
                                    </p:anim>
                                    <p:anim calcmode="lin" valueType="num">
                                      <p:cBhvr>
                                        <p:cTn id="20" dur="1000" fill="hold"/>
                                        <p:tgtEl>
                                          <p:spTgt spid="8"/>
                                        </p:tgtEl>
                                        <p:attrNameLst>
                                          <p:attrName>ppt_y</p:attrName>
                                        </p:attrNameLst>
                                      </p:cBhvr>
                                      <p:tavLst>
                                        <p:tav tm="0">
                                          <p:val>
                                            <p:fltVal val="0.5"/>
                                          </p:val>
                                        </p:tav>
                                        <p:tav tm="100000">
                                          <p:val>
                                            <p:strVal val="#ppt_y"/>
                                          </p:val>
                                        </p:tav>
                                      </p:tavLst>
                                    </p:anim>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randombar(horizontal)">
                                      <p:cBhvr>
                                        <p:cTn id="24" dur="1000"/>
                                        <p:tgtEl>
                                          <p:spTgt spid="16"/>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54"/>
                                        </p:tgtEl>
                                        <p:attrNameLst>
                                          <p:attrName>style.visibility</p:attrName>
                                        </p:attrNameLst>
                                      </p:cBhvr>
                                      <p:to>
                                        <p:strVal val="visible"/>
                                      </p:to>
                                    </p:set>
                                    <p:anim calcmode="lin" valueType="num">
                                      <p:cBhvr>
                                        <p:cTn id="28" dur="500" fill="hold"/>
                                        <p:tgtEl>
                                          <p:spTgt spid="54"/>
                                        </p:tgtEl>
                                        <p:attrNameLst>
                                          <p:attrName>ppt_w</p:attrName>
                                        </p:attrNameLst>
                                      </p:cBhvr>
                                      <p:tavLst>
                                        <p:tav tm="0">
                                          <p:val>
                                            <p:fltVal val="0"/>
                                          </p:val>
                                        </p:tav>
                                        <p:tav tm="100000">
                                          <p:val>
                                            <p:strVal val="#ppt_w"/>
                                          </p:val>
                                        </p:tav>
                                      </p:tavLst>
                                    </p:anim>
                                    <p:anim calcmode="lin" valueType="num">
                                      <p:cBhvr>
                                        <p:cTn id="29" dur="500" fill="hold"/>
                                        <p:tgtEl>
                                          <p:spTgt spid="54"/>
                                        </p:tgtEl>
                                        <p:attrNameLst>
                                          <p:attrName>ppt_h</p:attrName>
                                        </p:attrNameLst>
                                      </p:cBhvr>
                                      <p:tavLst>
                                        <p:tav tm="0">
                                          <p:val>
                                            <p:fltVal val="0"/>
                                          </p:val>
                                        </p:tav>
                                        <p:tav tm="100000">
                                          <p:val>
                                            <p:strVal val="#ppt_h"/>
                                          </p:val>
                                        </p:tav>
                                      </p:tavLst>
                                    </p:anim>
                                    <p:animEffect transition="in" filter="fade">
                                      <p:cBhvr>
                                        <p:cTn id="30" dur="500"/>
                                        <p:tgtEl>
                                          <p:spTgt spid="54"/>
                                        </p:tgtEl>
                                      </p:cBhvr>
                                    </p:animEffect>
                                  </p:childTnLst>
                                </p:cTn>
                              </p:par>
                              <p:par>
                                <p:cTn id="31" presetID="45" presetClass="entr" presetSubtype="0"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fade">
                                      <p:cBhvr>
                                        <p:cTn id="33" dur="2000"/>
                                        <p:tgtEl>
                                          <p:spTgt spid="55"/>
                                        </p:tgtEl>
                                      </p:cBhvr>
                                    </p:animEffect>
                                    <p:anim calcmode="lin" valueType="num">
                                      <p:cBhvr>
                                        <p:cTn id="34" dur="2000" fill="hold"/>
                                        <p:tgtEl>
                                          <p:spTgt spid="55"/>
                                        </p:tgtEl>
                                        <p:attrNameLst>
                                          <p:attrName>ppt_w</p:attrName>
                                        </p:attrNameLst>
                                      </p:cBhvr>
                                      <p:tavLst>
                                        <p:tav tm="0" fmla="#ppt_w*sin(2.5*pi*$)">
                                          <p:val>
                                            <p:fltVal val="0"/>
                                          </p:val>
                                        </p:tav>
                                        <p:tav tm="100000">
                                          <p:val>
                                            <p:fltVal val="1"/>
                                          </p:val>
                                        </p:tav>
                                      </p:tavLst>
                                    </p:anim>
                                    <p:anim calcmode="lin" valueType="num">
                                      <p:cBhvr>
                                        <p:cTn id="35" dur="2000" fill="hold"/>
                                        <p:tgtEl>
                                          <p:spTgt spid="55"/>
                                        </p:tgtEl>
                                        <p:attrNameLst>
                                          <p:attrName>ppt_h</p:attrName>
                                        </p:attrNameLst>
                                      </p:cBhvr>
                                      <p:tavLst>
                                        <p:tav tm="0">
                                          <p:val>
                                            <p:strVal val="#ppt_h"/>
                                          </p:val>
                                        </p:tav>
                                        <p:tav tm="100000">
                                          <p:val>
                                            <p:strVal val="#ppt_h"/>
                                          </p:val>
                                        </p:tav>
                                      </p:tavLst>
                                    </p:anim>
                                  </p:childTnLst>
                                </p:cTn>
                              </p:par>
                            </p:childTnLst>
                          </p:cTn>
                        </p:par>
                        <p:par>
                          <p:cTn id="36" fill="hold">
                            <p:stCondLst>
                              <p:cond delay="5000"/>
                            </p:stCondLst>
                            <p:childTnLst>
                              <p:par>
                                <p:cTn id="37" presetID="53" presetClass="entr" presetSubtype="528"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fltVal val="0"/>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fltVal val="0.5"/>
                                          </p:val>
                                        </p:tav>
                                        <p:tav tm="100000">
                                          <p:val>
                                            <p:strVal val="#ppt_x"/>
                                          </p:val>
                                        </p:tav>
                                      </p:tavLst>
                                    </p:anim>
                                    <p:anim calcmode="lin" valueType="num">
                                      <p:cBhvr>
                                        <p:cTn id="43" dur="1000" fill="hold"/>
                                        <p:tgtEl>
                                          <p:spTgt spid="10"/>
                                        </p:tgtEl>
                                        <p:attrNameLst>
                                          <p:attrName>ppt_y</p:attrName>
                                        </p:attrNameLst>
                                      </p:cBhvr>
                                      <p:tavLst>
                                        <p:tav tm="0">
                                          <p:val>
                                            <p:fltVal val="0.5"/>
                                          </p:val>
                                        </p:tav>
                                        <p:tav tm="100000">
                                          <p:val>
                                            <p:strVal val="#ppt_y"/>
                                          </p:val>
                                        </p:tav>
                                      </p:tavLst>
                                    </p:anim>
                                  </p:childTnLst>
                                </p:cTn>
                              </p:par>
                            </p:childTnLst>
                          </p:cTn>
                        </p:par>
                        <p:par>
                          <p:cTn id="44" fill="hold">
                            <p:stCondLst>
                              <p:cond delay="6000"/>
                            </p:stCondLst>
                            <p:childTnLst>
                              <p:par>
                                <p:cTn id="45" presetID="14" presetClass="entr" presetSubtype="1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randombar(horizontal)">
                                      <p:cBhvr>
                                        <p:cTn id="47" dur="1000"/>
                                        <p:tgtEl>
                                          <p:spTgt spid="28"/>
                                        </p:tgtEl>
                                      </p:cBhvr>
                                    </p:animEffect>
                                  </p:childTnLst>
                                </p:cTn>
                              </p:par>
                            </p:childTnLst>
                          </p:cTn>
                        </p:par>
                        <p:par>
                          <p:cTn id="48" fill="hold">
                            <p:stCondLst>
                              <p:cond delay="7000"/>
                            </p:stCondLst>
                            <p:childTnLst>
                              <p:par>
                                <p:cTn id="49" presetID="42" presetClass="entr" presetSubtype="0" fill="hold" grpId="0" nodeType="afterEffect">
                                  <p:stCondLst>
                                    <p:cond delay="0"/>
                                  </p:stCondLst>
                                  <p:childTnLst>
                                    <p:set>
                                      <p:cBhvr>
                                        <p:cTn id="50" dur="1" fill="hold">
                                          <p:stCondLst>
                                            <p:cond delay="0"/>
                                          </p:stCondLst>
                                        </p:cTn>
                                        <p:tgtEl>
                                          <p:spTgt spid="56">
                                            <p:txEl>
                                              <p:pRg st="0" end="0"/>
                                            </p:txEl>
                                          </p:spTgt>
                                        </p:tgtEl>
                                        <p:attrNameLst>
                                          <p:attrName>style.visibility</p:attrName>
                                        </p:attrNameLst>
                                      </p:cBhvr>
                                      <p:to>
                                        <p:strVal val="visible"/>
                                      </p:to>
                                    </p:set>
                                    <p:animEffect transition="in" filter="fade">
                                      <p:cBhvr>
                                        <p:cTn id="51" dur="1000"/>
                                        <p:tgtEl>
                                          <p:spTgt spid="56">
                                            <p:txEl>
                                              <p:pRg st="0" end="0"/>
                                            </p:txEl>
                                          </p:spTgt>
                                        </p:tgtEl>
                                      </p:cBhvr>
                                    </p:animEffect>
                                    <p:anim calcmode="lin" valueType="num">
                                      <p:cBhvr>
                                        <p:cTn id="52"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6">
                                            <p:txEl>
                                              <p:pRg st="2" end="2"/>
                                            </p:txEl>
                                          </p:spTgt>
                                        </p:tgtEl>
                                        <p:attrNameLst>
                                          <p:attrName>style.visibility</p:attrName>
                                        </p:attrNameLst>
                                      </p:cBhvr>
                                      <p:to>
                                        <p:strVal val="visible"/>
                                      </p:to>
                                    </p:set>
                                    <p:animEffect transition="in" filter="fade">
                                      <p:cBhvr>
                                        <p:cTn id="57" dur="1000"/>
                                        <p:tgtEl>
                                          <p:spTgt spid="56">
                                            <p:txEl>
                                              <p:pRg st="2" end="2"/>
                                            </p:txEl>
                                          </p:spTgt>
                                        </p:tgtEl>
                                      </p:cBhvr>
                                    </p:animEffect>
                                    <p:anim calcmode="lin" valueType="num">
                                      <p:cBhvr>
                                        <p:cTn id="58"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59"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42" presetClass="entr" presetSubtype="0" fill="hold" grpId="0" nodeType="afterEffect">
                                  <p:stCondLst>
                                    <p:cond delay="0"/>
                                  </p:stCondLst>
                                  <p:childTnLst>
                                    <p:set>
                                      <p:cBhvr>
                                        <p:cTn id="62" dur="1" fill="hold">
                                          <p:stCondLst>
                                            <p:cond delay="0"/>
                                          </p:stCondLst>
                                        </p:cTn>
                                        <p:tgtEl>
                                          <p:spTgt spid="56">
                                            <p:txEl>
                                              <p:pRg st="5" end="5"/>
                                            </p:txEl>
                                          </p:spTgt>
                                        </p:tgtEl>
                                        <p:attrNameLst>
                                          <p:attrName>style.visibility</p:attrName>
                                        </p:attrNameLst>
                                      </p:cBhvr>
                                      <p:to>
                                        <p:strVal val="visible"/>
                                      </p:to>
                                    </p:set>
                                    <p:animEffect transition="in" filter="fade">
                                      <p:cBhvr>
                                        <p:cTn id="63" dur="1000"/>
                                        <p:tgtEl>
                                          <p:spTgt spid="56">
                                            <p:txEl>
                                              <p:pRg st="5" end="5"/>
                                            </p:txEl>
                                          </p:spTgt>
                                        </p:tgtEl>
                                      </p:cBhvr>
                                    </p:animEffect>
                                    <p:anim calcmode="lin" valueType="num">
                                      <p:cBhvr>
                                        <p:cTn id="64" dur="1000" fill="hold"/>
                                        <p:tgtEl>
                                          <p:spTgt spid="56">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56">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10000"/>
                            </p:stCondLst>
                            <p:childTnLst>
                              <p:par>
                                <p:cTn id="67" presetID="42" presetClass="entr" presetSubtype="0" fill="hold" grpId="0" nodeType="afterEffect">
                                  <p:stCondLst>
                                    <p:cond delay="0"/>
                                  </p:stCondLst>
                                  <p:childTnLst>
                                    <p:set>
                                      <p:cBhvr>
                                        <p:cTn id="68" dur="1" fill="hold">
                                          <p:stCondLst>
                                            <p:cond delay="0"/>
                                          </p:stCondLst>
                                        </p:cTn>
                                        <p:tgtEl>
                                          <p:spTgt spid="56">
                                            <p:txEl>
                                              <p:pRg st="7" end="7"/>
                                            </p:txEl>
                                          </p:spTgt>
                                        </p:tgtEl>
                                        <p:attrNameLst>
                                          <p:attrName>style.visibility</p:attrName>
                                        </p:attrNameLst>
                                      </p:cBhvr>
                                      <p:to>
                                        <p:strVal val="visible"/>
                                      </p:to>
                                    </p:set>
                                    <p:animEffect transition="in" filter="fade">
                                      <p:cBhvr>
                                        <p:cTn id="69" dur="1000"/>
                                        <p:tgtEl>
                                          <p:spTgt spid="56">
                                            <p:txEl>
                                              <p:pRg st="7" end="7"/>
                                            </p:txEl>
                                          </p:spTgt>
                                        </p:tgtEl>
                                      </p:cBhvr>
                                    </p:animEffect>
                                    <p:anim calcmode="lin" valueType="num">
                                      <p:cBhvr>
                                        <p:cTn id="70" dur="1000" fill="hold"/>
                                        <p:tgtEl>
                                          <p:spTgt spid="56">
                                            <p:txEl>
                                              <p:pRg st="7" end="7"/>
                                            </p:txEl>
                                          </p:spTgt>
                                        </p:tgtEl>
                                        <p:attrNameLst>
                                          <p:attrName>ppt_x</p:attrName>
                                        </p:attrNameLst>
                                      </p:cBhvr>
                                      <p:tavLst>
                                        <p:tav tm="0">
                                          <p:val>
                                            <p:strVal val="#ppt_x"/>
                                          </p:val>
                                        </p:tav>
                                        <p:tav tm="100000">
                                          <p:val>
                                            <p:strVal val="#ppt_x"/>
                                          </p:val>
                                        </p:tav>
                                      </p:tavLst>
                                    </p:anim>
                                    <p:anim calcmode="lin" valueType="num">
                                      <p:cBhvr>
                                        <p:cTn id="71" dur="1000" fill="hold"/>
                                        <p:tgtEl>
                                          <p:spTgt spid="56">
                                            <p:txEl>
                                              <p:pRg st="7" end="7"/>
                                            </p:txEl>
                                          </p:spTgt>
                                        </p:tgtEl>
                                        <p:attrNameLst>
                                          <p:attrName>ppt_y</p:attrName>
                                        </p:attrNameLst>
                                      </p:cBhvr>
                                      <p:tavLst>
                                        <p:tav tm="0">
                                          <p:val>
                                            <p:strVal val="#ppt_y+.1"/>
                                          </p:val>
                                        </p:tav>
                                        <p:tav tm="100000">
                                          <p:val>
                                            <p:strVal val="#ppt_y"/>
                                          </p:val>
                                        </p:tav>
                                      </p:tavLst>
                                    </p:anim>
                                  </p:childTnLst>
                                </p:cTn>
                              </p:par>
                            </p:childTnLst>
                          </p:cTn>
                        </p:par>
                        <p:par>
                          <p:cTn id="72" fill="hold">
                            <p:stCondLst>
                              <p:cond delay="11000"/>
                            </p:stCondLst>
                            <p:childTnLst>
                              <p:par>
                                <p:cTn id="73" presetID="42" presetClass="entr" presetSubtype="0" fill="hold" grpId="0" nodeType="afterEffect">
                                  <p:stCondLst>
                                    <p:cond delay="0"/>
                                  </p:stCondLst>
                                  <p:childTnLst>
                                    <p:set>
                                      <p:cBhvr>
                                        <p:cTn id="74" dur="1" fill="hold">
                                          <p:stCondLst>
                                            <p:cond delay="0"/>
                                          </p:stCondLst>
                                        </p:cTn>
                                        <p:tgtEl>
                                          <p:spTgt spid="57">
                                            <p:txEl>
                                              <p:pRg st="0" end="0"/>
                                            </p:txEl>
                                          </p:spTgt>
                                        </p:tgtEl>
                                        <p:attrNameLst>
                                          <p:attrName>style.visibility</p:attrName>
                                        </p:attrNameLst>
                                      </p:cBhvr>
                                      <p:to>
                                        <p:strVal val="visible"/>
                                      </p:to>
                                    </p:set>
                                    <p:animEffect transition="in" filter="fade">
                                      <p:cBhvr>
                                        <p:cTn id="75" dur="1000"/>
                                        <p:tgtEl>
                                          <p:spTgt spid="57">
                                            <p:txEl>
                                              <p:pRg st="0" end="0"/>
                                            </p:txEl>
                                          </p:spTgt>
                                        </p:tgtEl>
                                      </p:cBhvr>
                                    </p:animEffect>
                                    <p:anim calcmode="lin" valueType="num">
                                      <p:cBhvr>
                                        <p:cTn id="7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7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78" fill="hold">
                            <p:stCondLst>
                              <p:cond delay="12000"/>
                            </p:stCondLst>
                            <p:childTnLst>
                              <p:par>
                                <p:cTn id="79" presetID="42" presetClass="entr" presetSubtype="0" fill="hold" grpId="0" nodeType="afterEffect">
                                  <p:stCondLst>
                                    <p:cond delay="0"/>
                                  </p:stCondLst>
                                  <p:childTnLst>
                                    <p:set>
                                      <p:cBhvr>
                                        <p:cTn id="80" dur="1" fill="hold">
                                          <p:stCondLst>
                                            <p:cond delay="0"/>
                                          </p:stCondLst>
                                        </p:cTn>
                                        <p:tgtEl>
                                          <p:spTgt spid="57">
                                            <p:txEl>
                                              <p:pRg st="2" end="2"/>
                                            </p:txEl>
                                          </p:spTgt>
                                        </p:tgtEl>
                                        <p:attrNameLst>
                                          <p:attrName>style.visibility</p:attrName>
                                        </p:attrNameLst>
                                      </p:cBhvr>
                                      <p:to>
                                        <p:strVal val="visible"/>
                                      </p:to>
                                    </p:set>
                                    <p:animEffect transition="in" filter="fade">
                                      <p:cBhvr>
                                        <p:cTn id="81" dur="1000"/>
                                        <p:tgtEl>
                                          <p:spTgt spid="57">
                                            <p:txEl>
                                              <p:pRg st="2" end="2"/>
                                            </p:txEl>
                                          </p:spTgt>
                                        </p:tgtEl>
                                      </p:cBhvr>
                                    </p:animEffect>
                                    <p:anim calcmode="lin" valueType="num">
                                      <p:cBhvr>
                                        <p:cTn id="82"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13000"/>
                            </p:stCondLst>
                            <p:childTnLst>
                              <p:par>
                                <p:cTn id="85" presetID="42" presetClass="entr" presetSubtype="0" fill="hold" grpId="0" nodeType="afterEffect">
                                  <p:stCondLst>
                                    <p:cond delay="0"/>
                                  </p:stCondLst>
                                  <p:childTnLst>
                                    <p:set>
                                      <p:cBhvr>
                                        <p:cTn id="86" dur="1" fill="hold">
                                          <p:stCondLst>
                                            <p:cond delay="0"/>
                                          </p:stCondLst>
                                        </p:cTn>
                                        <p:tgtEl>
                                          <p:spTgt spid="57">
                                            <p:txEl>
                                              <p:pRg st="5" end="5"/>
                                            </p:txEl>
                                          </p:spTgt>
                                        </p:tgtEl>
                                        <p:attrNameLst>
                                          <p:attrName>style.visibility</p:attrName>
                                        </p:attrNameLst>
                                      </p:cBhvr>
                                      <p:to>
                                        <p:strVal val="visible"/>
                                      </p:to>
                                    </p:set>
                                    <p:animEffect transition="in" filter="fade">
                                      <p:cBhvr>
                                        <p:cTn id="87" dur="1000"/>
                                        <p:tgtEl>
                                          <p:spTgt spid="57">
                                            <p:txEl>
                                              <p:pRg st="5" end="5"/>
                                            </p:txEl>
                                          </p:spTgt>
                                        </p:tgtEl>
                                      </p:cBhvr>
                                    </p:animEffect>
                                    <p:anim calcmode="lin" valueType="num">
                                      <p:cBhvr>
                                        <p:cTn id="88" dur="1000" fill="hold"/>
                                        <p:tgtEl>
                                          <p:spTgt spid="57">
                                            <p:txEl>
                                              <p:pRg st="5" end="5"/>
                                            </p:txEl>
                                          </p:spTgt>
                                        </p:tgtEl>
                                        <p:attrNameLst>
                                          <p:attrName>ppt_x</p:attrName>
                                        </p:attrNameLst>
                                      </p:cBhvr>
                                      <p:tavLst>
                                        <p:tav tm="0">
                                          <p:val>
                                            <p:strVal val="#ppt_x"/>
                                          </p:val>
                                        </p:tav>
                                        <p:tav tm="100000">
                                          <p:val>
                                            <p:strVal val="#ppt_x"/>
                                          </p:val>
                                        </p:tav>
                                      </p:tavLst>
                                    </p:anim>
                                    <p:anim calcmode="lin" valueType="num">
                                      <p:cBhvr>
                                        <p:cTn id="89" dur="1000" fill="hold"/>
                                        <p:tgtEl>
                                          <p:spTgt spid="57">
                                            <p:txEl>
                                              <p:pRg st="5" end="5"/>
                                            </p:txEl>
                                          </p:spTgt>
                                        </p:tgtEl>
                                        <p:attrNameLst>
                                          <p:attrName>ppt_y</p:attrName>
                                        </p:attrNameLst>
                                      </p:cBhvr>
                                      <p:tavLst>
                                        <p:tav tm="0">
                                          <p:val>
                                            <p:strVal val="#ppt_y+.1"/>
                                          </p:val>
                                        </p:tav>
                                        <p:tav tm="100000">
                                          <p:val>
                                            <p:strVal val="#ppt_y"/>
                                          </p:val>
                                        </p:tav>
                                      </p:tavLst>
                                    </p:anim>
                                  </p:childTnLst>
                                </p:cTn>
                              </p:par>
                            </p:childTnLst>
                          </p:cTn>
                        </p:par>
                        <p:par>
                          <p:cTn id="90" fill="hold">
                            <p:stCondLst>
                              <p:cond delay="14000"/>
                            </p:stCondLst>
                            <p:childTnLst>
                              <p:par>
                                <p:cTn id="91" presetID="42" presetClass="entr" presetSubtype="0" fill="hold" grpId="0" nodeType="afterEffect">
                                  <p:stCondLst>
                                    <p:cond delay="0"/>
                                  </p:stCondLst>
                                  <p:childTnLst>
                                    <p:set>
                                      <p:cBhvr>
                                        <p:cTn id="92" dur="1" fill="hold">
                                          <p:stCondLst>
                                            <p:cond delay="0"/>
                                          </p:stCondLst>
                                        </p:cTn>
                                        <p:tgtEl>
                                          <p:spTgt spid="57">
                                            <p:txEl>
                                              <p:pRg st="7" end="7"/>
                                            </p:txEl>
                                          </p:spTgt>
                                        </p:tgtEl>
                                        <p:attrNameLst>
                                          <p:attrName>style.visibility</p:attrName>
                                        </p:attrNameLst>
                                      </p:cBhvr>
                                      <p:to>
                                        <p:strVal val="visible"/>
                                      </p:to>
                                    </p:set>
                                    <p:animEffect transition="in" filter="fade">
                                      <p:cBhvr>
                                        <p:cTn id="93" dur="1000"/>
                                        <p:tgtEl>
                                          <p:spTgt spid="57">
                                            <p:txEl>
                                              <p:pRg st="7" end="7"/>
                                            </p:txEl>
                                          </p:spTgt>
                                        </p:tgtEl>
                                      </p:cBhvr>
                                    </p:animEffect>
                                    <p:anim calcmode="lin" valueType="num">
                                      <p:cBhvr>
                                        <p:cTn id="94" dur="1000" fill="hold"/>
                                        <p:tgtEl>
                                          <p:spTgt spid="57">
                                            <p:txEl>
                                              <p:pRg st="7" end="7"/>
                                            </p:txEl>
                                          </p:spTgt>
                                        </p:tgtEl>
                                        <p:attrNameLst>
                                          <p:attrName>ppt_x</p:attrName>
                                        </p:attrNameLst>
                                      </p:cBhvr>
                                      <p:tavLst>
                                        <p:tav tm="0">
                                          <p:val>
                                            <p:strVal val="#ppt_x"/>
                                          </p:val>
                                        </p:tav>
                                        <p:tav tm="100000">
                                          <p:val>
                                            <p:strVal val="#ppt_x"/>
                                          </p:val>
                                        </p:tav>
                                      </p:tavLst>
                                    </p:anim>
                                    <p:anim calcmode="lin" valueType="num">
                                      <p:cBhvr>
                                        <p:cTn id="95" dur="1000" fill="hold"/>
                                        <p:tgtEl>
                                          <p:spTgt spid="5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6" grpId="0" animBg="1"/>
      <p:bldP spid="28" grpId="0" animBg="1"/>
      <p:bldP spid="54" grpId="0" animBg="1"/>
      <p:bldP spid="55" grpId="0"/>
      <p:bldP spid="56" grpId="0" build="p"/>
      <p:bldP spid="5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1291</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350</cp:revision>
  <dcterms:created xsi:type="dcterms:W3CDTF">2016-09-28T22:08:47Z</dcterms:created>
  <dcterms:modified xsi:type="dcterms:W3CDTF">2018-02-24T23:20:22Z</dcterms:modified>
</cp:coreProperties>
</file>