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043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17" Type="http://schemas.openxmlformats.org/officeDocument/2006/relationships/hyperlink" Target="http://powerpoint.sage-fox.com/" TargetMode="External"/><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50800" dist="38100" dir="2700000" algn="tl"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50800" dist="38100" dir="2700000" algn="tl"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50800" dist="38100" dir="2700000" algn="tl"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50800" dist="38100" dir="2700000" algn="tl"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50800" dist="38100" dir="2700000" algn="tl"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50800" dist="38100" dir="2700000" algn="tl"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50800" dist="38100" dir="2700000" algn="tl"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50800" dist="38100" dir="2700000" algn="tl"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50800" dist="38100" dir="2700000" algn="tl"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pic>
        <p:nvPicPr>
          <p:cNvPr id="135" name="Picture 134">
            <a:hlinkClick r:id="rId17"/>
            <a:extLst>
              <a:ext uri="{FF2B5EF4-FFF2-40B4-BE49-F238E27FC236}">
                <a16:creationId xmlns:a16="http://schemas.microsoft.com/office/drawing/2014/main" id="{CD99531B-280D-43F1-901E-8BE8A5A5BB32}"/>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2019-10-03T15:50:32Z</dcterms:modified>
</cp:coreProperties>
</file>