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0757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086FEF-7D40-4394-9F17-29085AE8E2D2}"/>
              </a:ext>
            </a:extLst>
          </p:cNvPr>
          <p:cNvGrpSpPr/>
          <p:nvPr/>
        </p:nvGrpSpPr>
        <p:grpSpPr>
          <a:xfrm>
            <a:off x="6065520" y="4687675"/>
            <a:ext cx="4297680" cy="1313664"/>
            <a:chOff x="6065520" y="4275748"/>
            <a:chExt cx="4297680" cy="1313664"/>
          </a:xfrm>
        </p:grpSpPr>
        <p:sp>
          <p:nvSpPr>
            <p:cNvPr id="12" name="Freeform: Shape 11">
              <a:extLst>
                <a:ext uri="{FF2B5EF4-FFF2-40B4-BE49-F238E27FC236}">
                  <a16:creationId xmlns:a16="http://schemas.microsoft.com/office/drawing/2014/main" id="{09C066D6-A83E-4014-A82E-6FDC41A2685D}"/>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3102982-7BF0-44E2-BF67-DEE3F2CF282C}"/>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 name="Group 3">
            <a:extLst>
              <a:ext uri="{FF2B5EF4-FFF2-40B4-BE49-F238E27FC236}">
                <a16:creationId xmlns:a16="http://schemas.microsoft.com/office/drawing/2014/main" id="{9520363D-8C2A-4F01-8B67-5E916FC7DEEC}"/>
              </a:ext>
            </a:extLst>
          </p:cNvPr>
          <p:cNvGrpSpPr/>
          <p:nvPr/>
        </p:nvGrpSpPr>
        <p:grpSpPr>
          <a:xfrm>
            <a:off x="6065520" y="2971215"/>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4" name="Group 23">
            <a:extLst>
              <a:ext uri="{FF2B5EF4-FFF2-40B4-BE49-F238E27FC236}">
                <a16:creationId xmlns:a16="http://schemas.microsoft.com/office/drawing/2014/main" id="{05BC6CCF-F7D9-448E-BDA2-E5C708A913E9}"/>
              </a:ext>
            </a:extLst>
          </p:cNvPr>
          <p:cNvGrpSpPr/>
          <p:nvPr/>
        </p:nvGrpSpPr>
        <p:grpSpPr>
          <a:xfrm>
            <a:off x="6065520" y="1259458"/>
            <a:ext cx="4297680" cy="1313664"/>
            <a:chOff x="6065520" y="1259458"/>
            <a:chExt cx="4297680" cy="1313664"/>
          </a:xfrm>
        </p:grpSpPr>
        <p:sp>
          <p:nvSpPr>
            <p:cNvPr id="11" name="Freeform: Shape 10">
              <a:extLst>
                <a:ext uri="{FF2B5EF4-FFF2-40B4-BE49-F238E27FC236}">
                  <a16:creationId xmlns:a16="http://schemas.microsoft.com/office/drawing/2014/main" id="{914D8683-574E-4D71-B562-6FB418B19A1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E434F6A-5F43-4A7E-8391-E8ACFB1CF15D}"/>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a:t>
            </a:r>
          </a:p>
          <a:p>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 .</a:t>
            </a:r>
          </a:p>
          <a:p>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a:t>
            </a:r>
          </a:p>
          <a:p>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grpSp>
        <p:nvGrpSpPr>
          <p:cNvPr id="26" name="Group 25">
            <a:extLst>
              <a:ext uri="{FF2B5EF4-FFF2-40B4-BE49-F238E27FC236}">
                <a16:creationId xmlns:a16="http://schemas.microsoft.com/office/drawing/2014/main" id="{CC70BB9B-395B-47F7-BBF0-383AFE3038DF}"/>
              </a:ext>
            </a:extLst>
          </p:cNvPr>
          <p:cNvGrpSpPr/>
          <p:nvPr/>
        </p:nvGrpSpPr>
        <p:grpSpPr>
          <a:xfrm>
            <a:off x="9342120" y="1058036"/>
            <a:ext cx="1645920" cy="1514246"/>
            <a:chOff x="9342120" y="1058036"/>
            <a:chExt cx="1645920" cy="1514246"/>
          </a:xfrm>
          <a:effectLst>
            <a:outerShdw blurRad="50800" dist="38100" dir="13500000" algn="br" rotWithShape="0">
              <a:prstClr val="black">
                <a:alpha val="40000"/>
              </a:prstClr>
            </a:outerShdw>
          </a:effectLst>
        </p:grpSpPr>
        <p:sp>
          <p:nvSpPr>
            <p:cNvPr id="8" name="Hexagon 7">
              <a:extLst>
                <a:ext uri="{FF2B5EF4-FFF2-40B4-BE49-F238E27FC236}">
                  <a16:creationId xmlns:a16="http://schemas.microsoft.com/office/drawing/2014/main" id="{564C55F9-9858-4B25-BE50-03169DA2D1C9}"/>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698AE3B-0EC6-46C2-A5EA-A4D2847D5319}"/>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402856" y="2767801"/>
            <a:ext cx="1645920" cy="1514246"/>
            <a:chOff x="5402856" y="2564188"/>
            <a:chExt cx="1645920" cy="1514246"/>
          </a:xfrm>
          <a:effectLst>
            <a:outerShdw blurRad="50800" dist="38100" dir="18900000" algn="bl" rotWithShape="0">
              <a:prstClr val="black">
                <a:alpha val="40000"/>
              </a:prstClr>
            </a:outerShdw>
          </a:effectLst>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grpSp>
        <p:nvGrpSpPr>
          <p:cNvPr id="25" name="Group 24">
            <a:extLst>
              <a:ext uri="{FF2B5EF4-FFF2-40B4-BE49-F238E27FC236}">
                <a16:creationId xmlns:a16="http://schemas.microsoft.com/office/drawing/2014/main" id="{398EECF2-F861-4D77-B442-31589C6E8070}"/>
              </a:ext>
            </a:extLst>
          </p:cNvPr>
          <p:cNvGrpSpPr/>
          <p:nvPr/>
        </p:nvGrpSpPr>
        <p:grpSpPr>
          <a:xfrm>
            <a:off x="9342120" y="4505554"/>
            <a:ext cx="1645920" cy="1514246"/>
            <a:chOff x="9342120" y="4093627"/>
            <a:chExt cx="1645920" cy="1514246"/>
          </a:xfrm>
          <a:effectLst>
            <a:outerShdw blurRad="50800" dist="38100" dir="13500000" algn="br" rotWithShape="0">
              <a:prstClr val="black">
                <a:alpha val="40000"/>
              </a:prstClr>
            </a:outerShdw>
          </a:effectLst>
        </p:grpSpPr>
        <p:sp>
          <p:nvSpPr>
            <p:cNvPr id="15" name="Hexagon 14">
              <a:extLst>
                <a:ext uri="{FF2B5EF4-FFF2-40B4-BE49-F238E27FC236}">
                  <a16:creationId xmlns:a16="http://schemas.microsoft.com/office/drawing/2014/main" id="{609C6ABD-2383-435E-85F2-E85B73A104B2}"/>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6CBA96-324B-4EC3-91FB-84CAAE6C5320}"/>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pic>
        <p:nvPicPr>
          <p:cNvPr id="28" name="Picture 27">
            <a:hlinkClick r:id="rId2"/>
            <a:extLst>
              <a:ext uri="{FF2B5EF4-FFF2-40B4-BE49-F238E27FC236}">
                <a16:creationId xmlns:a16="http://schemas.microsoft.com/office/drawing/2014/main" id="{B34630BC-3E2D-4D7A-8109-56D738E1BC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750" fill="hold"/>
                                        <p:tgtEl>
                                          <p:spTgt spid="26"/>
                                        </p:tgtEl>
                                        <p:attrNameLst>
                                          <p:attrName>ppt_w</p:attrName>
                                        </p:attrNameLst>
                                      </p:cBhvr>
                                      <p:tavLst>
                                        <p:tav tm="0">
                                          <p:val>
                                            <p:fltVal val="0"/>
                                          </p:val>
                                        </p:tav>
                                        <p:tav tm="100000">
                                          <p:val>
                                            <p:strVal val="#ppt_w"/>
                                          </p:val>
                                        </p:tav>
                                      </p:tavLst>
                                    </p:anim>
                                    <p:anim calcmode="lin" valueType="num">
                                      <p:cBhvr>
                                        <p:cTn id="16" dur="750" fill="hold"/>
                                        <p:tgtEl>
                                          <p:spTgt spid="26"/>
                                        </p:tgtEl>
                                        <p:attrNameLst>
                                          <p:attrName>ppt_h</p:attrName>
                                        </p:attrNameLst>
                                      </p:cBhvr>
                                      <p:tavLst>
                                        <p:tav tm="0">
                                          <p:val>
                                            <p:fltVal val="0"/>
                                          </p:val>
                                        </p:tav>
                                        <p:tav tm="100000">
                                          <p:val>
                                            <p:strVal val="#ppt_h"/>
                                          </p:val>
                                        </p:tav>
                                      </p:tavLst>
                                    </p:anim>
                                    <p:animEffect transition="in" filter="fade">
                                      <p:cBhvr>
                                        <p:cTn id="17" dur="750"/>
                                        <p:tgtEl>
                                          <p:spTgt spid="26"/>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right)">
                                      <p:cBhvr>
                                        <p:cTn id="21" dur="1000"/>
                                        <p:tgtEl>
                                          <p:spTgt spid="24"/>
                                        </p:tgtEl>
                                      </p:cBhvr>
                                    </p:animEffect>
                                  </p:childTnLst>
                                </p:cTn>
                              </p:par>
                            </p:childTnLst>
                          </p:cTn>
                        </p:par>
                        <p:par>
                          <p:cTn id="22" fill="hold">
                            <p:stCondLst>
                              <p:cond delay="3500"/>
                            </p:stCondLst>
                            <p:childTnLst>
                              <p:par>
                                <p:cTn id="23" presetID="53" presetClass="entr" presetSubtype="16"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750" fill="hold"/>
                                        <p:tgtEl>
                                          <p:spTgt spid="27"/>
                                        </p:tgtEl>
                                        <p:attrNameLst>
                                          <p:attrName>ppt_w</p:attrName>
                                        </p:attrNameLst>
                                      </p:cBhvr>
                                      <p:tavLst>
                                        <p:tav tm="0">
                                          <p:val>
                                            <p:fltVal val="0"/>
                                          </p:val>
                                        </p:tav>
                                        <p:tav tm="100000">
                                          <p:val>
                                            <p:strVal val="#ppt_w"/>
                                          </p:val>
                                        </p:tav>
                                      </p:tavLst>
                                    </p:anim>
                                    <p:anim calcmode="lin" valueType="num">
                                      <p:cBhvr>
                                        <p:cTn id="26" dur="750" fill="hold"/>
                                        <p:tgtEl>
                                          <p:spTgt spid="27"/>
                                        </p:tgtEl>
                                        <p:attrNameLst>
                                          <p:attrName>ppt_h</p:attrName>
                                        </p:attrNameLst>
                                      </p:cBhvr>
                                      <p:tavLst>
                                        <p:tav tm="0">
                                          <p:val>
                                            <p:fltVal val="0"/>
                                          </p:val>
                                        </p:tav>
                                        <p:tav tm="100000">
                                          <p:val>
                                            <p:strVal val="#ppt_h"/>
                                          </p:val>
                                        </p:tav>
                                      </p:tavLst>
                                    </p:anim>
                                    <p:animEffect transition="in" filter="fade">
                                      <p:cBhvr>
                                        <p:cTn id="27" dur="750"/>
                                        <p:tgtEl>
                                          <p:spTgt spid="27"/>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par>
                          <p:cTn id="32" fill="hold">
                            <p:stCondLst>
                              <p:cond delay="5250"/>
                            </p:stCondLst>
                            <p:childTnLst>
                              <p:par>
                                <p:cTn id="33" presetID="53" presetClass="entr" presetSubtype="16"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750" fill="hold"/>
                                        <p:tgtEl>
                                          <p:spTgt spid="25"/>
                                        </p:tgtEl>
                                        <p:attrNameLst>
                                          <p:attrName>ppt_w</p:attrName>
                                        </p:attrNameLst>
                                      </p:cBhvr>
                                      <p:tavLst>
                                        <p:tav tm="0">
                                          <p:val>
                                            <p:fltVal val="0"/>
                                          </p:val>
                                        </p:tav>
                                        <p:tav tm="100000">
                                          <p:val>
                                            <p:strVal val="#ppt_w"/>
                                          </p:val>
                                        </p:tav>
                                      </p:tavLst>
                                    </p:anim>
                                    <p:anim calcmode="lin" valueType="num">
                                      <p:cBhvr>
                                        <p:cTn id="36" dur="750" fill="hold"/>
                                        <p:tgtEl>
                                          <p:spTgt spid="25"/>
                                        </p:tgtEl>
                                        <p:attrNameLst>
                                          <p:attrName>ppt_h</p:attrName>
                                        </p:attrNameLst>
                                      </p:cBhvr>
                                      <p:tavLst>
                                        <p:tav tm="0">
                                          <p:val>
                                            <p:fltVal val="0"/>
                                          </p:val>
                                        </p:tav>
                                        <p:tav tm="100000">
                                          <p:val>
                                            <p:strVal val="#ppt_h"/>
                                          </p:val>
                                        </p:tav>
                                      </p:tavLst>
                                    </p:anim>
                                    <p:animEffect transition="in" filter="fade">
                                      <p:cBhvr>
                                        <p:cTn id="37" dur="750"/>
                                        <p:tgtEl>
                                          <p:spTgt spid="25"/>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2019-10-03T15:47:04Z</dcterms:modified>
</cp:coreProperties>
</file>