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10965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FF2B2A"/>
              </a:gs>
              <a:gs pos="27000">
                <a:srgbClr val="FF5352"/>
              </a:gs>
              <a:gs pos="19000">
                <a:srgbClr val="E10D0C"/>
              </a:gs>
              <a:gs pos="80000">
                <a:srgbClr val="FF2B2A"/>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lumMod val="50000"/>
              </a:schemeClr>
            </a:solidFill>
            <a:ln>
              <a:no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3EB8CD"/>
              </a:gs>
              <a:gs pos="27000">
                <a:srgbClr val="5CD6EB"/>
              </a:gs>
              <a:gs pos="19000">
                <a:srgbClr val="209AAF"/>
              </a:gs>
              <a:gs pos="80000">
                <a:srgbClr val="3EB8CD"/>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lumMod val="50000"/>
              </a:schemeClr>
            </a:solidFill>
            <a:ln>
              <a:no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B1B1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pPr algn="ctr"/>
            <a:r>
              <a:rPr lang="en-US" sz="1400" dirty="0">
                <a:solidFill>
                  <a:srgbClr val="FF2B2A"/>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rgbClr val="464646"/>
              </a:solidFill>
              <a:latin typeface="Candara" panose="020E0502030303020204" pitchFamily="34" charset="0"/>
            </a:endParaRP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464556" y="1952943"/>
            <a:ext cx="3200400" cy="1969770"/>
          </a:xfrm>
          <a:prstGeom prst="rect">
            <a:avLst/>
          </a:prstGeom>
          <a:noFill/>
        </p:spPr>
        <p:txBody>
          <a:bodyPr wrap="square" numCol="1" spcCol="914400" rtlCol="0">
            <a:spAutoFit/>
          </a:bodyPr>
          <a:lstStyle/>
          <a:p>
            <a:pPr algn="ctr"/>
            <a:r>
              <a:rPr lang="en-US" sz="1400" dirty="0">
                <a:solidFill>
                  <a:srgbClr val="3EB8CD"/>
                </a:solidFill>
                <a:latin typeface="Bernard MT Condensed" panose="02050806060905020404" pitchFamily="18" charset="0"/>
              </a:rPr>
              <a:t>LOREM IPSUM DOLOR</a:t>
            </a:r>
          </a:p>
          <a:p>
            <a:pPr algn="ctr"/>
            <a:endParaRPr lang="en-US" sz="400" dirty="0">
              <a:solidFill>
                <a:srgbClr val="464646"/>
              </a:solidFill>
              <a:latin typeface="Bernard MT Condensed" panose="02050806060905020404" pitchFamily="18" charset="0"/>
            </a:endParaRPr>
          </a:p>
          <a:p>
            <a:pPr algn="ctr"/>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pic>
        <p:nvPicPr>
          <p:cNvPr id="29" name="Picture 28">
            <a:hlinkClick r:id="rId6"/>
            <a:extLst>
              <a:ext uri="{FF2B5EF4-FFF2-40B4-BE49-F238E27FC236}">
                <a16:creationId xmlns:a16="http://schemas.microsoft.com/office/drawing/2014/main" id="{0FE35B83-7390-4398-8E4A-D637F00A9C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2019-10-03T15:42:37Z</dcterms:modified>
</cp:coreProperties>
</file>