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1-3879-4B8E-898C-BB1E2C8AAC2E}"/>
              </c:ext>
            </c:extLst>
          </c:dPt>
          <c:dPt>
            <c:idx val="1"/>
            <c:bubble3D val="0"/>
            <c:spPr>
              <a:solidFill>
                <a:srgbClr val="FF2B2A"/>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A5A5A5"/>
            </a:solidFill>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1-C4A7-4583-88D7-B52A66DD99E2}"/>
              </c:ext>
            </c:extLst>
          </c:dPt>
          <c:dPt>
            <c:idx val="1"/>
            <c:bubble3D val="0"/>
            <c:spPr>
              <a:solidFill>
                <a:srgbClr val="FFA803"/>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65000"/>
                </a:schemeClr>
              </a:solidFill>
              <a:effectLst/>
              <a:scene3d>
                <a:camera prst="orthographicFront"/>
                <a:lightRig rig="threePt" dir="t"/>
              </a:scene3d>
              <a:sp3d>
                <a:bevelT/>
              </a:sp3d>
            </c:spPr>
            <c:extLst>
              <c:ext xmlns:c16="http://schemas.microsoft.com/office/drawing/2014/chart" uri="{C3380CC4-5D6E-409C-BE32-E72D297353CC}">
                <c16:uniqueId val="{00000001-A76F-4C1B-8E26-906305135551}"/>
              </c:ext>
            </c:extLst>
          </c:dPt>
          <c:dPt>
            <c:idx val="1"/>
            <c:bubble3D val="0"/>
            <c:spPr>
              <a:solidFill>
                <a:srgbClr val="3EB8CD"/>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chemeClr val="bg1">
                <a:lumMod val="65000"/>
              </a:schemeClr>
            </a:solidFill>
            <a:effectLst/>
            <a:scene3d>
              <a:camera prst="orthographicFront"/>
              <a:lightRig rig="threePt" dir="t"/>
            </a:scene3d>
            <a:sp3d>
              <a:bevelT/>
            </a:sp3d>
          </c:spPr>
          <c:dPt>
            <c:idx val="0"/>
            <c:bubble3D val="0"/>
            <c:extLst>
              <c:ext xmlns:c16="http://schemas.microsoft.com/office/drawing/2014/chart" uri="{C3380CC4-5D6E-409C-BE32-E72D297353CC}">
                <c16:uniqueId val="{00000001-2482-4587-993A-5BC79598BDB9}"/>
              </c:ext>
            </c:extLst>
          </c:dPt>
          <c:dPt>
            <c:idx val="1"/>
            <c:bubble3D val="0"/>
            <c:spPr>
              <a:solidFill>
                <a:srgbClr val="85C401"/>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268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77%</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55%</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82%</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68%</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0BF9FB04-35E2-4B89-A8B4-7B0F9EEB8B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2019-10-03T15:37:01Z</dcterms:modified>
</cp:coreProperties>
</file>