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5959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94B5030-6A9D-4AEC-8114-DCBE6B0BFD39}"/>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t>
            </a:r>
            <a:endParaRPr lang="en-US" dirty="0">
              <a:solidFill>
                <a:srgbClr val="464646"/>
              </a:solidFill>
            </a:endParaRPr>
          </a:p>
        </p:txBody>
      </p:sp>
      <p:sp>
        <p:nvSpPr>
          <p:cNvPr id="2" name="Rectangle 1">
            <a:extLst>
              <a:ext uri="{FF2B5EF4-FFF2-40B4-BE49-F238E27FC236}">
                <a16:creationId xmlns:a16="http://schemas.microsoft.com/office/drawing/2014/main" id="{F3EEBDAD-D894-4203-A6A4-1AEE018210E5}"/>
              </a:ext>
            </a:extLst>
          </p:cNvPr>
          <p:cNvSpPr/>
          <p:nvPr/>
        </p:nvSpPr>
        <p:spPr>
          <a:xfrm>
            <a:off x="533400" y="2133600"/>
            <a:ext cx="5486400" cy="39624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E4BE26F-0996-4EF4-870A-C0D383BFA15A}"/>
              </a:ext>
            </a:extLst>
          </p:cNvPr>
          <p:cNvSpPr/>
          <p:nvPr/>
        </p:nvSpPr>
        <p:spPr>
          <a:xfrm>
            <a:off x="6172200" y="849868"/>
            <a:ext cx="5486400" cy="524613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2194367-3F12-4E1C-AF13-E7EF16059B46}"/>
              </a:ext>
            </a:extLst>
          </p:cNvPr>
          <p:cNvSpPr/>
          <p:nvPr/>
        </p:nvSpPr>
        <p:spPr>
          <a:xfrm>
            <a:off x="533400" y="4718824"/>
            <a:ext cx="5486401" cy="914400"/>
          </a:xfrm>
          <a:prstGeom prst="rect">
            <a:avLst/>
          </a:prstGeom>
          <a:solidFill>
            <a:srgbClr val="FF2B2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FCCDF50-1AA3-4FC1-A12D-9FAD7DD93C1F}"/>
              </a:ext>
            </a:extLst>
          </p:cNvPr>
          <p:cNvSpPr/>
          <p:nvPr/>
        </p:nvSpPr>
        <p:spPr>
          <a:xfrm>
            <a:off x="6172199" y="4718824"/>
            <a:ext cx="5486401" cy="914400"/>
          </a:xfrm>
          <a:prstGeom prst="rect">
            <a:avLst/>
          </a:prstGeom>
          <a:solidFill>
            <a:srgbClr val="3EB8C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ADE3DF7-52CA-434C-B475-25D00EB02826}"/>
              </a:ext>
            </a:extLst>
          </p:cNvPr>
          <p:cNvSpPr txBox="1"/>
          <p:nvPr/>
        </p:nvSpPr>
        <p:spPr>
          <a:xfrm>
            <a:off x="838200" y="4806691"/>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TextBox 11">
            <a:extLst>
              <a:ext uri="{FF2B5EF4-FFF2-40B4-BE49-F238E27FC236}">
                <a16:creationId xmlns:a16="http://schemas.microsoft.com/office/drawing/2014/main" id="{48392311-197C-4880-ABBF-080188E7951D}"/>
              </a:ext>
            </a:extLst>
          </p:cNvPr>
          <p:cNvSpPr txBox="1"/>
          <p:nvPr/>
        </p:nvSpPr>
        <p:spPr>
          <a:xfrm>
            <a:off x="6553200" y="4806692"/>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3" name="Picture 12">
            <a:hlinkClick r:id="rId4"/>
            <a:extLst>
              <a:ext uri="{FF2B5EF4-FFF2-40B4-BE49-F238E27FC236}">
                <a16:creationId xmlns:a16="http://schemas.microsoft.com/office/drawing/2014/main" id="{E5A1B557-B181-458B-B73D-C3DC2C0597D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2723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16" presetClass="entr" presetSubtype="2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anim calcmode="lin" valueType="num">
                                      <p:cBhvr>
                                        <p:cTn id="31" dur="1000" fill="hold"/>
                                        <p:tgtEl>
                                          <p:spTgt spid="10"/>
                                        </p:tgtEl>
                                        <p:attrNameLst>
                                          <p:attrName>ppt_x</p:attrName>
                                        </p:attrNameLst>
                                      </p:cBhvr>
                                      <p:tavLst>
                                        <p:tav tm="0">
                                          <p:val>
                                            <p:strVal val="#ppt_x"/>
                                          </p:val>
                                        </p:tav>
                                        <p:tav tm="100000">
                                          <p:val>
                                            <p:strVal val="#ppt_x"/>
                                          </p:val>
                                        </p:tav>
                                      </p:tavLst>
                                    </p:anim>
                                    <p:anim calcmode="lin" valueType="num">
                                      <p:cBhvr>
                                        <p:cTn id="32" dur="1000" fill="hold"/>
                                        <p:tgtEl>
                                          <p:spTgt spid="10"/>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1339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2019-10-03T15:33:23Z</dcterms:modified>
</cp:coreProperties>
</file>