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1908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FB2CE470-4072-4513-8050-7E45643935C8}"/>
              </a:ext>
            </a:extLst>
          </p:cNvPr>
          <p:cNvSpPr/>
          <p:nvPr/>
        </p:nvSpPr>
        <p:spPr>
          <a:xfrm>
            <a:off x="3471017" y="0"/>
            <a:ext cx="8715654" cy="6858000"/>
          </a:xfrm>
          <a:custGeom>
            <a:avLst/>
            <a:gdLst>
              <a:gd name="connsiteX0" fmla="*/ 0 w 8715654"/>
              <a:gd name="connsiteY0" fmla="*/ 0 h 6858000"/>
              <a:gd name="connsiteX1" fmla="*/ 8715654 w 8715654"/>
              <a:gd name="connsiteY1" fmla="*/ 0 h 6858000"/>
              <a:gd name="connsiteX2" fmla="*/ 8715654 w 8715654"/>
              <a:gd name="connsiteY2" fmla="*/ 6858000 h 6858000"/>
              <a:gd name="connsiteX3" fmla="*/ 7191235 w 87156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715654" h="6858000">
                <a:moveTo>
                  <a:pt x="0" y="0"/>
                </a:moveTo>
                <a:lnTo>
                  <a:pt x="8715654" y="0"/>
                </a:lnTo>
                <a:lnTo>
                  <a:pt x="8715654" y="6858000"/>
                </a:lnTo>
                <a:lnTo>
                  <a:pt x="7191235" y="6858000"/>
                </a:lnTo>
                <a:close/>
              </a:path>
            </a:pathLst>
          </a:cu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3" name="Freeform: Shape 12">
            <a:extLst>
              <a:ext uri="{FF2B5EF4-FFF2-40B4-BE49-F238E27FC236}">
                <a16:creationId xmlns:a16="http://schemas.microsoft.com/office/drawing/2014/main" id="{BCC0FA06-8150-49BC-963B-89DE0C7CA696}"/>
              </a:ext>
            </a:extLst>
          </p:cNvPr>
          <p:cNvSpPr/>
          <p:nvPr/>
        </p:nvSpPr>
        <p:spPr>
          <a:xfrm rot="2618475">
            <a:off x="1280160" y="3090673"/>
            <a:ext cx="10669476" cy="685800"/>
          </a:xfrm>
          <a:custGeom>
            <a:avLst/>
            <a:gdLst>
              <a:gd name="connsiteX0" fmla="*/ 0 w 10669476"/>
              <a:gd name="connsiteY0" fmla="*/ 685800 h 685800"/>
              <a:gd name="connsiteX1" fmla="*/ 719123 w 10669476"/>
              <a:gd name="connsiteY1" fmla="*/ 0 h 685800"/>
              <a:gd name="connsiteX2" fmla="*/ 10669476 w 10669476"/>
              <a:gd name="connsiteY2" fmla="*/ 0 h 685800"/>
              <a:gd name="connsiteX3" fmla="*/ 9950352 w 10669476"/>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10669476" h="685800">
                <a:moveTo>
                  <a:pt x="0" y="685800"/>
                </a:moveTo>
                <a:lnTo>
                  <a:pt x="719123" y="0"/>
                </a:lnTo>
                <a:lnTo>
                  <a:pt x="10669476" y="0"/>
                </a:lnTo>
                <a:lnTo>
                  <a:pt x="9950352" y="685800"/>
                </a:lnTo>
                <a:close/>
              </a:path>
            </a:pathLst>
          </a:custGeom>
          <a:gradFill flip="none" rotWithShape="1">
            <a:gsLst>
              <a:gs pos="10000">
                <a:srgbClr val="FF2B2A"/>
              </a:gs>
              <a:gs pos="53000">
                <a:srgbClr val="3EB8CD"/>
              </a:gs>
              <a:gs pos="90000">
                <a:srgbClr val="85C40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4" name="TextBox 13">
            <a:extLst>
              <a:ext uri="{FF2B5EF4-FFF2-40B4-BE49-F238E27FC236}">
                <a16:creationId xmlns:a16="http://schemas.microsoft.com/office/drawing/2014/main" id="{9171BB4B-E3AA-4F6E-8C77-A8F7A1B1678D}"/>
              </a:ext>
            </a:extLst>
          </p:cNvPr>
          <p:cNvSpPr txBox="1"/>
          <p:nvPr/>
        </p:nvSpPr>
        <p:spPr>
          <a:xfrm>
            <a:off x="457200" y="1008440"/>
            <a:ext cx="3715188" cy="2954655"/>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a:t>
            </a:r>
          </a:p>
        </p:txBody>
      </p:sp>
      <p:sp>
        <p:nvSpPr>
          <p:cNvPr id="16" name="TextBox 15">
            <a:extLst>
              <a:ext uri="{FF2B5EF4-FFF2-40B4-BE49-F238E27FC236}">
                <a16:creationId xmlns:a16="http://schemas.microsoft.com/office/drawing/2014/main" id="{78380FF2-0D70-4F1E-AFDB-77130638CA40}"/>
              </a:ext>
            </a:extLst>
          </p:cNvPr>
          <p:cNvSpPr txBox="1"/>
          <p:nvPr/>
        </p:nvSpPr>
        <p:spPr>
          <a:xfrm>
            <a:off x="640080" y="4619224"/>
            <a:ext cx="1676400" cy="1620893"/>
          </a:xfrm>
          <a:prstGeom prst="rect">
            <a:avLst/>
          </a:prstGeom>
          <a:noFill/>
        </p:spPr>
        <p:txBody>
          <a:bodyPr wrap="square" lIns="0" tIns="0" rIns="0" bIns="0" rtlCol="0" anchor="t">
            <a:spAutoFit/>
          </a:bodyPr>
          <a:lstStyle/>
          <a:p>
            <a:pPr algn="ctr"/>
            <a:r>
              <a:rPr lang="en-US" sz="2400" dirty="0">
                <a:solidFill>
                  <a:srgbClr val="FF2B2A"/>
                </a:solidFill>
                <a:latin typeface="Bernard MT Condensed" panose="02050806060905020404" pitchFamily="18" charset="0"/>
              </a:rPr>
              <a:t>33%</a:t>
            </a:r>
          </a:p>
          <a:p>
            <a:pPr algn="ctr"/>
            <a:r>
              <a:rPr lang="en-US" sz="1600" dirty="0">
                <a:solidFill>
                  <a:srgbClr val="FF2B2A"/>
                </a:solidFill>
                <a:latin typeface="Bernard MT Condensed" panose="02050806060905020404" pitchFamily="18" charset="0"/>
              </a:rPr>
              <a:t>Lorem Ipsum</a:t>
            </a:r>
          </a:p>
          <a:p>
            <a:pPr algn="ctr"/>
            <a:r>
              <a:rPr lang="en-US" sz="1300" dirty="0">
                <a:solidFill>
                  <a:srgbClr val="464646"/>
                </a:solidFill>
                <a:latin typeface="Candara" panose="020E0502030303020204" pitchFamily="34" charset="0"/>
              </a:rPr>
              <a:t>Lorem ipsum dolor sit amet, consectetur adipiscing elit, sed do eiusmod tempor.</a:t>
            </a:r>
          </a:p>
          <a:p>
            <a:pPr algn="ctr"/>
            <a:endParaRPr lang="en-US" sz="1333" b="1" dirty="0">
              <a:solidFill>
                <a:srgbClr val="464646"/>
              </a:solidFill>
              <a:latin typeface="Candara" panose="020E0502030303020204" pitchFamily="34" charset="0"/>
            </a:endParaRPr>
          </a:p>
        </p:txBody>
      </p:sp>
      <p:sp>
        <p:nvSpPr>
          <p:cNvPr id="19" name="TextBox 18">
            <a:extLst>
              <a:ext uri="{FF2B5EF4-FFF2-40B4-BE49-F238E27FC236}">
                <a16:creationId xmlns:a16="http://schemas.microsoft.com/office/drawing/2014/main" id="{20D6C8AC-4131-4641-899E-2E48D4FDACB4}"/>
              </a:ext>
            </a:extLst>
          </p:cNvPr>
          <p:cNvSpPr txBox="1"/>
          <p:nvPr/>
        </p:nvSpPr>
        <p:spPr>
          <a:xfrm>
            <a:off x="2743200" y="4618316"/>
            <a:ext cx="1676400" cy="1620893"/>
          </a:xfrm>
          <a:prstGeom prst="rect">
            <a:avLst/>
          </a:prstGeom>
          <a:noFill/>
        </p:spPr>
        <p:txBody>
          <a:bodyPr wrap="square" lIns="0" tIns="0" rIns="0" bIns="0" rtlCol="0" anchor="t">
            <a:spAutoFit/>
          </a:bodyPr>
          <a:lstStyle/>
          <a:p>
            <a:pPr algn="ctr"/>
            <a:r>
              <a:rPr lang="en-US" sz="2400" dirty="0">
                <a:solidFill>
                  <a:srgbClr val="3EB8CD"/>
                </a:solidFill>
                <a:latin typeface="Bernard MT Condensed" panose="02050806060905020404" pitchFamily="18" charset="0"/>
              </a:rPr>
              <a:t>33%</a:t>
            </a:r>
          </a:p>
          <a:p>
            <a:pPr algn="ctr"/>
            <a:r>
              <a:rPr lang="en-US" sz="1600" dirty="0">
                <a:solidFill>
                  <a:srgbClr val="3EB8CD"/>
                </a:solidFill>
                <a:latin typeface="Bernard MT Condensed" panose="02050806060905020404" pitchFamily="18" charset="0"/>
              </a:rPr>
              <a:t>Lorem Ipsum</a:t>
            </a:r>
          </a:p>
          <a:p>
            <a:pPr algn="ctr"/>
            <a:r>
              <a:rPr lang="en-US" sz="1300" dirty="0">
                <a:solidFill>
                  <a:srgbClr val="464646"/>
                </a:solidFill>
                <a:latin typeface="Candara" panose="020E0502030303020204" pitchFamily="34" charset="0"/>
              </a:rPr>
              <a:t>Lorem ipsum dolor sit amet, consectetur adipiscing elit, sed do eiusmod tempor.</a:t>
            </a:r>
          </a:p>
          <a:p>
            <a:pPr algn="ctr"/>
            <a:endParaRPr lang="en-US" sz="1333" b="1" dirty="0">
              <a:solidFill>
                <a:srgbClr val="464646"/>
              </a:solidFill>
              <a:latin typeface="Candara" panose="020E0502030303020204" pitchFamily="34" charset="0"/>
            </a:endParaRPr>
          </a:p>
        </p:txBody>
      </p:sp>
      <p:sp>
        <p:nvSpPr>
          <p:cNvPr id="22" name="TextBox 21">
            <a:extLst>
              <a:ext uri="{FF2B5EF4-FFF2-40B4-BE49-F238E27FC236}">
                <a16:creationId xmlns:a16="http://schemas.microsoft.com/office/drawing/2014/main" id="{2F6D2056-0BC0-451E-98D9-F6F6402A3F4E}"/>
              </a:ext>
            </a:extLst>
          </p:cNvPr>
          <p:cNvSpPr txBox="1"/>
          <p:nvPr/>
        </p:nvSpPr>
        <p:spPr>
          <a:xfrm>
            <a:off x="4846320" y="4618316"/>
            <a:ext cx="1676400" cy="1620893"/>
          </a:xfrm>
          <a:prstGeom prst="rect">
            <a:avLst/>
          </a:prstGeom>
          <a:noFill/>
        </p:spPr>
        <p:txBody>
          <a:bodyPr wrap="square" lIns="0" tIns="0" rIns="0" bIns="0" rtlCol="0" anchor="t">
            <a:spAutoFit/>
          </a:bodyPr>
          <a:lstStyle/>
          <a:p>
            <a:pPr algn="ctr"/>
            <a:r>
              <a:rPr lang="en-US" sz="2400" dirty="0">
                <a:solidFill>
                  <a:srgbClr val="85C401"/>
                </a:solidFill>
                <a:latin typeface="Bernard MT Condensed" panose="02050806060905020404" pitchFamily="18" charset="0"/>
              </a:rPr>
              <a:t>33%</a:t>
            </a:r>
          </a:p>
          <a:p>
            <a:pPr algn="ctr"/>
            <a:r>
              <a:rPr lang="en-US" sz="1600" dirty="0">
                <a:solidFill>
                  <a:srgbClr val="85C401"/>
                </a:solidFill>
                <a:latin typeface="Bernard MT Condensed" panose="02050806060905020404" pitchFamily="18" charset="0"/>
              </a:rPr>
              <a:t>Lorem Ipsum</a:t>
            </a:r>
          </a:p>
          <a:p>
            <a:pPr algn="ctr"/>
            <a:r>
              <a:rPr lang="en-US" sz="1300" dirty="0">
                <a:solidFill>
                  <a:srgbClr val="464646"/>
                </a:solidFill>
                <a:latin typeface="Candara" panose="020E0502030303020204" pitchFamily="34" charset="0"/>
              </a:rPr>
              <a:t>Lorem ipsum dolor sit amet, consectetur adipiscing elit, sed do eiusmod tempor.</a:t>
            </a:r>
          </a:p>
          <a:p>
            <a:pPr algn="ctr"/>
            <a:endParaRPr lang="en-US" sz="1333" b="1" dirty="0">
              <a:solidFill>
                <a:srgbClr val="464646"/>
              </a:solidFill>
              <a:latin typeface="Candara" panose="020E0502030303020204" pitchFamily="34" charset="0"/>
            </a:endParaRPr>
          </a:p>
        </p:txBody>
      </p:sp>
      <p:pic>
        <p:nvPicPr>
          <p:cNvPr id="8" name="Picture 7">
            <a:hlinkClick r:id="rId3"/>
            <a:extLst>
              <a:ext uri="{FF2B5EF4-FFF2-40B4-BE49-F238E27FC236}">
                <a16:creationId xmlns:a16="http://schemas.microsoft.com/office/drawing/2014/main" id="{889C48C8-41B0-4673-A63F-D5BE69A5AFF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0969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1000"/>
                                        <p:tgtEl>
                                          <p:spTgt spid="16"/>
                                        </p:tgtEl>
                                      </p:cBhvr>
                                    </p:animEffect>
                                    <p:anim calcmode="lin" valueType="num">
                                      <p:cBhvr>
                                        <p:cTn id="19" dur="1000" fill="hold"/>
                                        <p:tgtEl>
                                          <p:spTgt spid="16"/>
                                        </p:tgtEl>
                                        <p:attrNameLst>
                                          <p:attrName>ppt_x</p:attrName>
                                        </p:attrNameLst>
                                      </p:cBhvr>
                                      <p:tavLst>
                                        <p:tav tm="0">
                                          <p:val>
                                            <p:strVal val="#ppt_x"/>
                                          </p:val>
                                        </p:tav>
                                        <p:tav tm="100000">
                                          <p:val>
                                            <p:strVal val="#ppt_x"/>
                                          </p:val>
                                        </p:tav>
                                      </p:tavLst>
                                    </p:anim>
                                    <p:anim calcmode="lin" valueType="num">
                                      <p:cBhvr>
                                        <p:cTn id="20" dur="900" decel="100000" fill="hold"/>
                                        <p:tgtEl>
                                          <p:spTgt spid="16"/>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22" fill="hold">
                            <p:stCondLst>
                              <p:cond delay="2500"/>
                            </p:stCondLst>
                            <p:childTnLst>
                              <p:par>
                                <p:cTn id="23" presetID="37"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900" decel="100000" fill="hold"/>
                                        <p:tgtEl>
                                          <p:spTgt spid="19"/>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29" fill="hold">
                            <p:stCondLst>
                              <p:cond delay="3500"/>
                            </p:stCondLst>
                            <p:childTnLst>
                              <p:par>
                                <p:cTn id="30" presetID="37"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900" decel="100000" fill="hold"/>
                                        <p:tgtEl>
                                          <p:spTgt spid="22"/>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p:bldP spid="16" grpId="0"/>
      <p:bldP spid="19"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1371</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2019-10-03T15:30:54Z</dcterms:modified>
</cp:coreProperties>
</file>