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71730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7629B175-DA42-45BC-A78E-52C5EDC95233}"/>
              </a:ext>
            </a:extLst>
          </p:cNvPr>
          <p:cNvSpPr/>
          <p:nvPr/>
        </p:nvSpPr>
        <p:spPr>
          <a:xfrm>
            <a:off x="2651760" y="1859453"/>
            <a:ext cx="1524000" cy="3886200"/>
          </a:xfrm>
          <a:prstGeom prst="ellipse">
            <a:avLst/>
          </a:prstGeom>
          <a:noFill/>
          <a:ln w="38100">
            <a:solidFill>
              <a:srgbClr val="4646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8" name="Oval 7">
            <a:extLst>
              <a:ext uri="{FF2B5EF4-FFF2-40B4-BE49-F238E27FC236}">
                <a16:creationId xmlns:a16="http://schemas.microsoft.com/office/drawing/2014/main" id="{08EEDCF3-72FD-48AF-87BF-3F615B627D5B}"/>
              </a:ext>
            </a:extLst>
          </p:cNvPr>
          <p:cNvSpPr/>
          <p:nvPr/>
        </p:nvSpPr>
        <p:spPr>
          <a:xfrm rot="3339729">
            <a:off x="2651760" y="1859453"/>
            <a:ext cx="1524000" cy="3886200"/>
          </a:xfrm>
          <a:prstGeom prst="ellipse">
            <a:avLst/>
          </a:prstGeom>
          <a:noFill/>
          <a:ln w="38100">
            <a:solidFill>
              <a:srgbClr val="4646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9" name="Oval 8">
            <a:extLst>
              <a:ext uri="{FF2B5EF4-FFF2-40B4-BE49-F238E27FC236}">
                <a16:creationId xmlns:a16="http://schemas.microsoft.com/office/drawing/2014/main" id="{0D55A918-B83F-46E8-8FD5-200C998D4483}"/>
              </a:ext>
            </a:extLst>
          </p:cNvPr>
          <p:cNvSpPr/>
          <p:nvPr/>
        </p:nvSpPr>
        <p:spPr>
          <a:xfrm rot="17972774">
            <a:off x="2651760" y="1816289"/>
            <a:ext cx="1524000" cy="3886200"/>
          </a:xfrm>
          <a:prstGeom prst="ellipse">
            <a:avLst/>
          </a:prstGeom>
          <a:noFill/>
          <a:ln w="38100">
            <a:solidFill>
              <a:srgbClr val="4646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nvGrpSpPr>
          <p:cNvPr id="4" name="Group 3">
            <a:extLst>
              <a:ext uri="{FF2B5EF4-FFF2-40B4-BE49-F238E27FC236}">
                <a16:creationId xmlns:a16="http://schemas.microsoft.com/office/drawing/2014/main" id="{7A5F3121-E4DD-4504-B7F6-B7E156F76560}"/>
              </a:ext>
            </a:extLst>
          </p:cNvPr>
          <p:cNvGrpSpPr>
            <a:grpSpLocks noChangeAspect="1"/>
          </p:cNvGrpSpPr>
          <p:nvPr/>
        </p:nvGrpSpPr>
        <p:grpSpPr>
          <a:xfrm>
            <a:off x="5944587" y="3200400"/>
            <a:ext cx="365760" cy="365760"/>
            <a:chOff x="6599343" y="1485900"/>
            <a:chExt cx="2103120" cy="2103120"/>
          </a:xfrm>
          <a:solidFill>
            <a:schemeClr val="tx1">
              <a:alpha val="7000"/>
            </a:schemeClr>
          </a:solidFill>
        </p:grpSpPr>
        <p:sp>
          <p:nvSpPr>
            <p:cNvPr id="10" name="Oval 9">
              <a:extLst>
                <a:ext uri="{FF2B5EF4-FFF2-40B4-BE49-F238E27FC236}">
                  <a16:creationId xmlns:a16="http://schemas.microsoft.com/office/drawing/2014/main" id="{AA4F0C01-F454-46F2-A17D-377AFC31F359}"/>
                </a:ext>
              </a:extLst>
            </p:cNvPr>
            <p:cNvSpPr/>
            <p:nvPr/>
          </p:nvSpPr>
          <p:spPr>
            <a:xfrm>
              <a:off x="7238526" y="1485900"/>
              <a:ext cx="824753" cy="2103120"/>
            </a:xfrm>
            <a:prstGeom prst="ellipse">
              <a:avLst/>
            </a:prstGeom>
            <a:grpFill/>
            <a:ln w="12700">
              <a:solidFill>
                <a:srgbClr val="FF2B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1" name="Oval 10">
              <a:extLst>
                <a:ext uri="{FF2B5EF4-FFF2-40B4-BE49-F238E27FC236}">
                  <a16:creationId xmlns:a16="http://schemas.microsoft.com/office/drawing/2014/main" id="{46190696-A27E-432A-BD64-6E1E488ADACF}"/>
                </a:ext>
              </a:extLst>
            </p:cNvPr>
            <p:cNvSpPr/>
            <p:nvPr/>
          </p:nvSpPr>
          <p:spPr>
            <a:xfrm rot="3339729">
              <a:off x="7238526" y="1485900"/>
              <a:ext cx="824753" cy="2103120"/>
            </a:xfrm>
            <a:prstGeom prst="ellipse">
              <a:avLst/>
            </a:prstGeom>
            <a:grpFill/>
            <a:ln w="12700">
              <a:solidFill>
                <a:srgbClr val="FF2B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2" name="Oval 11">
              <a:extLst>
                <a:ext uri="{FF2B5EF4-FFF2-40B4-BE49-F238E27FC236}">
                  <a16:creationId xmlns:a16="http://schemas.microsoft.com/office/drawing/2014/main" id="{3F67F187-19B8-4736-9A02-B3A5CDA25023}"/>
                </a:ext>
              </a:extLst>
            </p:cNvPr>
            <p:cNvSpPr/>
            <p:nvPr/>
          </p:nvSpPr>
          <p:spPr>
            <a:xfrm rot="17972774">
              <a:off x="7238526" y="1462541"/>
              <a:ext cx="824753" cy="2103120"/>
            </a:xfrm>
            <a:prstGeom prst="ellipse">
              <a:avLst/>
            </a:prstGeom>
            <a:grpFill/>
            <a:ln w="12700">
              <a:solidFill>
                <a:srgbClr val="FF2B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grpSp>
        <p:nvGrpSpPr>
          <p:cNvPr id="13" name="Group 12">
            <a:extLst>
              <a:ext uri="{FF2B5EF4-FFF2-40B4-BE49-F238E27FC236}">
                <a16:creationId xmlns:a16="http://schemas.microsoft.com/office/drawing/2014/main" id="{676BD0F7-1E95-459D-9058-D07AF4961CCB}"/>
              </a:ext>
            </a:extLst>
          </p:cNvPr>
          <p:cNvGrpSpPr>
            <a:grpSpLocks noChangeAspect="1"/>
          </p:cNvGrpSpPr>
          <p:nvPr/>
        </p:nvGrpSpPr>
        <p:grpSpPr>
          <a:xfrm>
            <a:off x="5943600" y="4419600"/>
            <a:ext cx="365760" cy="365760"/>
            <a:chOff x="6599343" y="1485900"/>
            <a:chExt cx="2103120" cy="2103120"/>
          </a:xfrm>
          <a:solidFill>
            <a:schemeClr val="tx1">
              <a:alpha val="7000"/>
            </a:schemeClr>
          </a:solidFill>
        </p:grpSpPr>
        <p:sp>
          <p:nvSpPr>
            <p:cNvPr id="14" name="Oval 13">
              <a:extLst>
                <a:ext uri="{FF2B5EF4-FFF2-40B4-BE49-F238E27FC236}">
                  <a16:creationId xmlns:a16="http://schemas.microsoft.com/office/drawing/2014/main" id="{90E76A15-E663-4DEB-8D57-9AC134D29E86}"/>
                </a:ext>
              </a:extLst>
            </p:cNvPr>
            <p:cNvSpPr/>
            <p:nvPr/>
          </p:nvSpPr>
          <p:spPr>
            <a:xfrm>
              <a:off x="7238526" y="1485900"/>
              <a:ext cx="824753" cy="2103120"/>
            </a:xfrm>
            <a:prstGeom prst="ellipse">
              <a:avLst/>
            </a:prstGeom>
            <a:grpFill/>
            <a:ln w="12700">
              <a:solidFill>
                <a:srgbClr val="3EB8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5" name="Oval 14">
              <a:extLst>
                <a:ext uri="{FF2B5EF4-FFF2-40B4-BE49-F238E27FC236}">
                  <a16:creationId xmlns:a16="http://schemas.microsoft.com/office/drawing/2014/main" id="{83F84958-4882-474F-AF28-A925D5226F74}"/>
                </a:ext>
              </a:extLst>
            </p:cNvPr>
            <p:cNvSpPr/>
            <p:nvPr/>
          </p:nvSpPr>
          <p:spPr>
            <a:xfrm rot="3339729">
              <a:off x="7238526" y="1485900"/>
              <a:ext cx="824753" cy="2103120"/>
            </a:xfrm>
            <a:prstGeom prst="ellipse">
              <a:avLst/>
            </a:prstGeom>
            <a:grpFill/>
            <a:ln w="12700">
              <a:solidFill>
                <a:srgbClr val="3EB8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6" name="Oval 15">
              <a:extLst>
                <a:ext uri="{FF2B5EF4-FFF2-40B4-BE49-F238E27FC236}">
                  <a16:creationId xmlns:a16="http://schemas.microsoft.com/office/drawing/2014/main" id="{228D762F-8EA1-4AA5-8A3A-BD1AA633EB3B}"/>
                </a:ext>
              </a:extLst>
            </p:cNvPr>
            <p:cNvSpPr/>
            <p:nvPr/>
          </p:nvSpPr>
          <p:spPr>
            <a:xfrm rot="17972774">
              <a:off x="7238526" y="1462541"/>
              <a:ext cx="824753" cy="2103120"/>
            </a:xfrm>
            <a:prstGeom prst="ellipse">
              <a:avLst/>
            </a:prstGeom>
            <a:grpFill/>
            <a:ln w="12700">
              <a:solidFill>
                <a:srgbClr val="3EB8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grpSp>
        <p:nvGrpSpPr>
          <p:cNvPr id="17" name="Group 16">
            <a:extLst>
              <a:ext uri="{FF2B5EF4-FFF2-40B4-BE49-F238E27FC236}">
                <a16:creationId xmlns:a16="http://schemas.microsoft.com/office/drawing/2014/main" id="{2366C1E8-3253-4BE5-805A-2C8576C194A9}"/>
              </a:ext>
            </a:extLst>
          </p:cNvPr>
          <p:cNvGrpSpPr>
            <a:grpSpLocks noChangeAspect="1"/>
          </p:cNvGrpSpPr>
          <p:nvPr/>
        </p:nvGrpSpPr>
        <p:grpSpPr>
          <a:xfrm>
            <a:off x="5943600" y="5669280"/>
            <a:ext cx="365760" cy="365760"/>
            <a:chOff x="6599343" y="1485900"/>
            <a:chExt cx="2103120" cy="2103120"/>
          </a:xfrm>
          <a:solidFill>
            <a:schemeClr val="tx1">
              <a:alpha val="7000"/>
            </a:schemeClr>
          </a:solidFill>
        </p:grpSpPr>
        <p:sp>
          <p:nvSpPr>
            <p:cNvPr id="18" name="Oval 17">
              <a:extLst>
                <a:ext uri="{FF2B5EF4-FFF2-40B4-BE49-F238E27FC236}">
                  <a16:creationId xmlns:a16="http://schemas.microsoft.com/office/drawing/2014/main" id="{CC5ACC2B-B48F-49EB-9982-3FA326833754}"/>
                </a:ext>
              </a:extLst>
            </p:cNvPr>
            <p:cNvSpPr/>
            <p:nvPr/>
          </p:nvSpPr>
          <p:spPr>
            <a:xfrm>
              <a:off x="7238526" y="1485900"/>
              <a:ext cx="824753" cy="2103120"/>
            </a:xfrm>
            <a:prstGeom prst="ellipse">
              <a:avLst/>
            </a:prstGeom>
            <a:grpFill/>
            <a:ln w="12700">
              <a:solidFill>
                <a:srgbClr val="85C4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9" name="Oval 18">
              <a:extLst>
                <a:ext uri="{FF2B5EF4-FFF2-40B4-BE49-F238E27FC236}">
                  <a16:creationId xmlns:a16="http://schemas.microsoft.com/office/drawing/2014/main" id="{5308C655-72B6-450C-90D6-FE15BF3D65D9}"/>
                </a:ext>
              </a:extLst>
            </p:cNvPr>
            <p:cNvSpPr/>
            <p:nvPr/>
          </p:nvSpPr>
          <p:spPr>
            <a:xfrm rot="3339729">
              <a:off x="7238526" y="1485900"/>
              <a:ext cx="824753" cy="2103120"/>
            </a:xfrm>
            <a:prstGeom prst="ellipse">
              <a:avLst/>
            </a:prstGeom>
            <a:grpFill/>
            <a:ln w="12700">
              <a:solidFill>
                <a:srgbClr val="85C4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0" name="Oval 19">
              <a:extLst>
                <a:ext uri="{FF2B5EF4-FFF2-40B4-BE49-F238E27FC236}">
                  <a16:creationId xmlns:a16="http://schemas.microsoft.com/office/drawing/2014/main" id="{8699EF99-DA6F-4C43-9853-2D97421F6210}"/>
                </a:ext>
              </a:extLst>
            </p:cNvPr>
            <p:cNvSpPr/>
            <p:nvPr/>
          </p:nvSpPr>
          <p:spPr>
            <a:xfrm rot="17972774">
              <a:off x="7238526" y="1462541"/>
              <a:ext cx="824753" cy="2103120"/>
            </a:xfrm>
            <a:prstGeom prst="ellipse">
              <a:avLst/>
            </a:prstGeom>
            <a:grpFill/>
            <a:ln w="12700">
              <a:solidFill>
                <a:srgbClr val="85C4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grpSp>
        <p:nvGrpSpPr>
          <p:cNvPr id="21" name="Group 20">
            <a:extLst>
              <a:ext uri="{FF2B5EF4-FFF2-40B4-BE49-F238E27FC236}">
                <a16:creationId xmlns:a16="http://schemas.microsoft.com/office/drawing/2014/main" id="{07D069AE-38E4-481B-A506-127AC52EE091}"/>
              </a:ext>
            </a:extLst>
          </p:cNvPr>
          <p:cNvGrpSpPr>
            <a:grpSpLocks noChangeAspect="1"/>
          </p:cNvGrpSpPr>
          <p:nvPr/>
        </p:nvGrpSpPr>
        <p:grpSpPr>
          <a:xfrm>
            <a:off x="8961120" y="3200400"/>
            <a:ext cx="365760" cy="365760"/>
            <a:chOff x="6599343" y="1485900"/>
            <a:chExt cx="2103120" cy="2103120"/>
          </a:xfrm>
          <a:solidFill>
            <a:schemeClr val="tx1">
              <a:alpha val="7000"/>
            </a:schemeClr>
          </a:solidFill>
        </p:grpSpPr>
        <p:sp>
          <p:nvSpPr>
            <p:cNvPr id="22" name="Oval 21">
              <a:extLst>
                <a:ext uri="{FF2B5EF4-FFF2-40B4-BE49-F238E27FC236}">
                  <a16:creationId xmlns:a16="http://schemas.microsoft.com/office/drawing/2014/main" id="{D0B889D0-DD20-4B86-ACB4-D6502DFB6498}"/>
                </a:ext>
              </a:extLst>
            </p:cNvPr>
            <p:cNvSpPr/>
            <p:nvPr/>
          </p:nvSpPr>
          <p:spPr>
            <a:xfrm>
              <a:off x="7238526" y="1485900"/>
              <a:ext cx="824753" cy="2103120"/>
            </a:xfrm>
            <a:prstGeom prst="ellipse">
              <a:avLst/>
            </a:prstGeom>
            <a:grpFill/>
            <a:ln w="12700">
              <a:solidFill>
                <a:srgbClr val="FFA8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3" name="Oval 22">
              <a:extLst>
                <a:ext uri="{FF2B5EF4-FFF2-40B4-BE49-F238E27FC236}">
                  <a16:creationId xmlns:a16="http://schemas.microsoft.com/office/drawing/2014/main" id="{2111A0FB-0B58-45E4-AEC5-491E72ABC646}"/>
                </a:ext>
              </a:extLst>
            </p:cNvPr>
            <p:cNvSpPr/>
            <p:nvPr/>
          </p:nvSpPr>
          <p:spPr>
            <a:xfrm rot="3339729">
              <a:off x="7238526" y="1485900"/>
              <a:ext cx="824753" cy="2103120"/>
            </a:xfrm>
            <a:prstGeom prst="ellipse">
              <a:avLst/>
            </a:prstGeom>
            <a:grpFill/>
            <a:ln w="12700">
              <a:solidFill>
                <a:srgbClr val="FFA8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4" name="Oval 23">
              <a:extLst>
                <a:ext uri="{FF2B5EF4-FFF2-40B4-BE49-F238E27FC236}">
                  <a16:creationId xmlns:a16="http://schemas.microsoft.com/office/drawing/2014/main" id="{3918CE0C-CCEE-4A5A-9DA5-785E013B718A}"/>
                </a:ext>
              </a:extLst>
            </p:cNvPr>
            <p:cNvSpPr/>
            <p:nvPr/>
          </p:nvSpPr>
          <p:spPr>
            <a:xfrm rot="17972774">
              <a:off x="7238526" y="1462541"/>
              <a:ext cx="824753" cy="2103120"/>
            </a:xfrm>
            <a:prstGeom prst="ellipse">
              <a:avLst/>
            </a:prstGeom>
            <a:grpFill/>
            <a:ln w="12700">
              <a:solidFill>
                <a:srgbClr val="FFA8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grpSp>
        <p:nvGrpSpPr>
          <p:cNvPr id="25" name="Group 24">
            <a:extLst>
              <a:ext uri="{FF2B5EF4-FFF2-40B4-BE49-F238E27FC236}">
                <a16:creationId xmlns:a16="http://schemas.microsoft.com/office/drawing/2014/main" id="{746A17D8-E98C-4557-9154-805B2737B760}"/>
              </a:ext>
            </a:extLst>
          </p:cNvPr>
          <p:cNvGrpSpPr>
            <a:grpSpLocks noChangeAspect="1"/>
          </p:cNvGrpSpPr>
          <p:nvPr/>
        </p:nvGrpSpPr>
        <p:grpSpPr>
          <a:xfrm>
            <a:off x="8961120" y="4419600"/>
            <a:ext cx="365760" cy="365760"/>
            <a:chOff x="6599343" y="1485900"/>
            <a:chExt cx="2103120" cy="2103120"/>
          </a:xfrm>
          <a:solidFill>
            <a:schemeClr val="tx1">
              <a:alpha val="7000"/>
            </a:schemeClr>
          </a:solidFill>
        </p:grpSpPr>
        <p:sp>
          <p:nvSpPr>
            <p:cNvPr id="26" name="Oval 25">
              <a:extLst>
                <a:ext uri="{FF2B5EF4-FFF2-40B4-BE49-F238E27FC236}">
                  <a16:creationId xmlns:a16="http://schemas.microsoft.com/office/drawing/2014/main" id="{0EE892CC-9819-414A-8A83-3B4E5FFEAD71}"/>
                </a:ext>
              </a:extLst>
            </p:cNvPr>
            <p:cNvSpPr/>
            <p:nvPr/>
          </p:nvSpPr>
          <p:spPr>
            <a:xfrm>
              <a:off x="7238526" y="1485900"/>
              <a:ext cx="824753" cy="2103120"/>
            </a:xfrm>
            <a:prstGeom prst="ellipse">
              <a:avLst/>
            </a:prstGeom>
            <a:grpFill/>
            <a:ln w="12700">
              <a:solidFill>
                <a:srgbClr val="01AA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7" name="Oval 26">
              <a:extLst>
                <a:ext uri="{FF2B5EF4-FFF2-40B4-BE49-F238E27FC236}">
                  <a16:creationId xmlns:a16="http://schemas.microsoft.com/office/drawing/2014/main" id="{9F3B7533-B832-4EE5-8255-0793873BBD83}"/>
                </a:ext>
              </a:extLst>
            </p:cNvPr>
            <p:cNvSpPr/>
            <p:nvPr/>
          </p:nvSpPr>
          <p:spPr>
            <a:xfrm rot="3339729">
              <a:off x="7238526" y="1485900"/>
              <a:ext cx="824753" cy="2103120"/>
            </a:xfrm>
            <a:prstGeom prst="ellipse">
              <a:avLst/>
            </a:prstGeom>
            <a:grpFill/>
            <a:ln w="12700">
              <a:solidFill>
                <a:srgbClr val="01AA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8" name="Oval 27">
              <a:extLst>
                <a:ext uri="{FF2B5EF4-FFF2-40B4-BE49-F238E27FC236}">
                  <a16:creationId xmlns:a16="http://schemas.microsoft.com/office/drawing/2014/main" id="{8EE473B9-D8FD-4A38-BC37-256ABE629438}"/>
                </a:ext>
              </a:extLst>
            </p:cNvPr>
            <p:cNvSpPr/>
            <p:nvPr/>
          </p:nvSpPr>
          <p:spPr>
            <a:xfrm rot="17972774">
              <a:off x="7238526" y="1462541"/>
              <a:ext cx="824753" cy="2103120"/>
            </a:xfrm>
            <a:prstGeom prst="ellipse">
              <a:avLst/>
            </a:prstGeom>
            <a:grpFill/>
            <a:ln w="12700">
              <a:solidFill>
                <a:srgbClr val="01AA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grpSp>
        <p:nvGrpSpPr>
          <p:cNvPr id="29" name="Group 28">
            <a:extLst>
              <a:ext uri="{FF2B5EF4-FFF2-40B4-BE49-F238E27FC236}">
                <a16:creationId xmlns:a16="http://schemas.microsoft.com/office/drawing/2014/main" id="{47673230-A40C-472A-B249-8945F0F35253}"/>
              </a:ext>
            </a:extLst>
          </p:cNvPr>
          <p:cNvGrpSpPr>
            <a:grpSpLocks noChangeAspect="1"/>
          </p:cNvGrpSpPr>
          <p:nvPr/>
        </p:nvGrpSpPr>
        <p:grpSpPr>
          <a:xfrm>
            <a:off x="8961120" y="5669280"/>
            <a:ext cx="365760" cy="365760"/>
            <a:chOff x="6599343" y="1485900"/>
            <a:chExt cx="2103120" cy="2103120"/>
          </a:xfrm>
          <a:solidFill>
            <a:schemeClr val="tx1">
              <a:alpha val="7000"/>
            </a:schemeClr>
          </a:solidFill>
        </p:grpSpPr>
        <p:sp>
          <p:nvSpPr>
            <p:cNvPr id="30" name="Oval 29">
              <a:extLst>
                <a:ext uri="{FF2B5EF4-FFF2-40B4-BE49-F238E27FC236}">
                  <a16:creationId xmlns:a16="http://schemas.microsoft.com/office/drawing/2014/main" id="{D68E1948-67CA-46D1-B7B2-5F67A690116F}"/>
                </a:ext>
              </a:extLst>
            </p:cNvPr>
            <p:cNvSpPr/>
            <p:nvPr/>
          </p:nvSpPr>
          <p:spPr>
            <a:xfrm>
              <a:off x="7238526" y="1485900"/>
              <a:ext cx="824753" cy="2103120"/>
            </a:xfrm>
            <a:prstGeom prst="ellipse">
              <a:avLst/>
            </a:prstGeom>
            <a:grpFill/>
            <a:ln w="12700">
              <a:solidFill>
                <a:srgbClr val="4781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1" name="Oval 30">
              <a:extLst>
                <a:ext uri="{FF2B5EF4-FFF2-40B4-BE49-F238E27FC236}">
                  <a16:creationId xmlns:a16="http://schemas.microsoft.com/office/drawing/2014/main" id="{9B2F239C-7E78-4E44-BB9A-3330A58B2A73}"/>
                </a:ext>
              </a:extLst>
            </p:cNvPr>
            <p:cNvSpPr/>
            <p:nvPr/>
          </p:nvSpPr>
          <p:spPr>
            <a:xfrm rot="3339729">
              <a:off x="7238526" y="1485900"/>
              <a:ext cx="824753" cy="2103120"/>
            </a:xfrm>
            <a:prstGeom prst="ellipse">
              <a:avLst/>
            </a:prstGeom>
            <a:grpFill/>
            <a:ln w="12700">
              <a:solidFill>
                <a:srgbClr val="4781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2" name="Oval 31">
              <a:extLst>
                <a:ext uri="{FF2B5EF4-FFF2-40B4-BE49-F238E27FC236}">
                  <a16:creationId xmlns:a16="http://schemas.microsoft.com/office/drawing/2014/main" id="{9307FCD0-8384-491C-A626-7472FDD873B7}"/>
                </a:ext>
              </a:extLst>
            </p:cNvPr>
            <p:cNvSpPr/>
            <p:nvPr/>
          </p:nvSpPr>
          <p:spPr>
            <a:xfrm rot="17972774">
              <a:off x="7238526" y="1462541"/>
              <a:ext cx="824753" cy="2103120"/>
            </a:xfrm>
            <a:prstGeom prst="ellipse">
              <a:avLst/>
            </a:prstGeom>
            <a:grpFill/>
            <a:ln w="12700">
              <a:solidFill>
                <a:srgbClr val="4781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grpSp>
      <p:sp>
        <p:nvSpPr>
          <p:cNvPr id="33" name="Oval 32">
            <a:extLst>
              <a:ext uri="{FF2B5EF4-FFF2-40B4-BE49-F238E27FC236}">
                <a16:creationId xmlns:a16="http://schemas.microsoft.com/office/drawing/2014/main" id="{D96BC8ED-A867-47D6-9701-342BB4816083}"/>
              </a:ext>
            </a:extLst>
          </p:cNvPr>
          <p:cNvSpPr>
            <a:spLocks noChangeAspect="1"/>
          </p:cNvSpPr>
          <p:nvPr/>
        </p:nvSpPr>
        <p:spPr>
          <a:xfrm>
            <a:off x="3276600" y="1721953"/>
            <a:ext cx="274320" cy="274999"/>
          </a:xfrm>
          <a:prstGeom prst="ellipse">
            <a:avLst/>
          </a:pr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4" name="Oval 33">
            <a:extLst>
              <a:ext uri="{FF2B5EF4-FFF2-40B4-BE49-F238E27FC236}">
                <a16:creationId xmlns:a16="http://schemas.microsoft.com/office/drawing/2014/main" id="{183CDC83-D01A-444F-A5D4-FBB2BD1853A2}"/>
              </a:ext>
            </a:extLst>
          </p:cNvPr>
          <p:cNvSpPr>
            <a:spLocks noChangeAspect="1"/>
          </p:cNvSpPr>
          <p:nvPr/>
        </p:nvSpPr>
        <p:spPr>
          <a:xfrm>
            <a:off x="4953000" y="4590449"/>
            <a:ext cx="274320" cy="274999"/>
          </a:xfrm>
          <a:prstGeom prst="ellipse">
            <a:avLst/>
          </a:pr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5" name="Oval 34">
            <a:extLst>
              <a:ext uri="{FF2B5EF4-FFF2-40B4-BE49-F238E27FC236}">
                <a16:creationId xmlns:a16="http://schemas.microsoft.com/office/drawing/2014/main" id="{7B3F0F12-C753-4FA0-A41B-02228E9D532A}"/>
              </a:ext>
            </a:extLst>
          </p:cNvPr>
          <p:cNvSpPr>
            <a:spLocks noChangeAspect="1"/>
          </p:cNvSpPr>
          <p:nvPr/>
        </p:nvSpPr>
        <p:spPr>
          <a:xfrm>
            <a:off x="1698598" y="4750993"/>
            <a:ext cx="274320" cy="274999"/>
          </a:xfrm>
          <a:prstGeom prst="ellipse">
            <a:avLst/>
          </a:prstGeom>
          <a:solidFill>
            <a:srgbClr val="01AA8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6" name="Oval 35">
            <a:extLst>
              <a:ext uri="{FF2B5EF4-FFF2-40B4-BE49-F238E27FC236}">
                <a16:creationId xmlns:a16="http://schemas.microsoft.com/office/drawing/2014/main" id="{4F116AF7-95AF-482F-9FAD-99EE6D2C474F}"/>
              </a:ext>
            </a:extLst>
          </p:cNvPr>
          <p:cNvSpPr>
            <a:spLocks noChangeAspect="1"/>
          </p:cNvSpPr>
          <p:nvPr/>
        </p:nvSpPr>
        <p:spPr>
          <a:xfrm>
            <a:off x="4878985" y="2998912"/>
            <a:ext cx="274320" cy="274999"/>
          </a:xfrm>
          <a:prstGeom prst="ellipse">
            <a:avLst/>
          </a:prstGeom>
          <a:solidFill>
            <a:srgbClr val="3EB8C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7" name="Oval 36">
            <a:extLst>
              <a:ext uri="{FF2B5EF4-FFF2-40B4-BE49-F238E27FC236}">
                <a16:creationId xmlns:a16="http://schemas.microsoft.com/office/drawing/2014/main" id="{DADB7CA2-CAA4-46E7-8587-E5EB3EC8A764}"/>
              </a:ext>
            </a:extLst>
          </p:cNvPr>
          <p:cNvSpPr>
            <a:spLocks noChangeAspect="1"/>
          </p:cNvSpPr>
          <p:nvPr/>
        </p:nvSpPr>
        <p:spPr>
          <a:xfrm>
            <a:off x="2895600" y="5349528"/>
            <a:ext cx="274320" cy="274999"/>
          </a:xfrm>
          <a:prstGeom prst="ellipse">
            <a:avLst/>
          </a:prstGeom>
          <a:solidFill>
            <a:srgbClr val="FFA80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8" name="Oval 37">
            <a:extLst>
              <a:ext uri="{FF2B5EF4-FFF2-40B4-BE49-F238E27FC236}">
                <a16:creationId xmlns:a16="http://schemas.microsoft.com/office/drawing/2014/main" id="{5ED9A940-DDF0-4FF1-B313-BDA57856F281}"/>
              </a:ext>
            </a:extLst>
          </p:cNvPr>
          <p:cNvSpPr>
            <a:spLocks noChangeAspect="1"/>
          </p:cNvSpPr>
          <p:nvPr/>
        </p:nvSpPr>
        <p:spPr>
          <a:xfrm>
            <a:off x="2087333" y="2438400"/>
            <a:ext cx="274320" cy="274999"/>
          </a:xfrm>
          <a:prstGeom prst="ellipse">
            <a:avLst/>
          </a:prstGeom>
          <a:solidFill>
            <a:srgbClr val="4781C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39" name="TextBox 38">
            <a:extLst>
              <a:ext uri="{FF2B5EF4-FFF2-40B4-BE49-F238E27FC236}">
                <a16:creationId xmlns:a16="http://schemas.microsoft.com/office/drawing/2014/main" id="{6B958251-74D5-4513-A9C6-C3482FF6E57B}"/>
              </a:ext>
            </a:extLst>
          </p:cNvPr>
          <p:cNvSpPr txBox="1"/>
          <p:nvPr/>
        </p:nvSpPr>
        <p:spPr>
          <a:xfrm>
            <a:off x="6130850" y="685800"/>
            <a:ext cx="5603949" cy="196977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a:t>
            </a:r>
          </a:p>
        </p:txBody>
      </p:sp>
      <p:sp>
        <p:nvSpPr>
          <p:cNvPr id="40" name="TextBox 39">
            <a:extLst>
              <a:ext uri="{FF2B5EF4-FFF2-40B4-BE49-F238E27FC236}">
                <a16:creationId xmlns:a16="http://schemas.microsoft.com/office/drawing/2014/main" id="{5D303671-FA37-4796-910A-3EB910567B5B}"/>
              </a:ext>
            </a:extLst>
          </p:cNvPr>
          <p:cNvSpPr txBox="1"/>
          <p:nvPr/>
        </p:nvSpPr>
        <p:spPr>
          <a:xfrm>
            <a:off x="5924260" y="3291840"/>
            <a:ext cx="3022274" cy="975652"/>
          </a:xfrm>
          <a:prstGeom prst="rect">
            <a:avLst/>
          </a:prstGeom>
          <a:noFill/>
        </p:spPr>
        <p:txBody>
          <a:bodyPr wrap="square" rtlCol="0">
            <a:spAutoFit/>
          </a:bodyPr>
          <a:lstStyle/>
          <a:p>
            <a:pPr lvl="1" defTabSz="1219170">
              <a:spcBef>
                <a:spcPct val="20000"/>
              </a:spcBef>
              <a:defRPr/>
            </a:pPr>
            <a:r>
              <a:rPr lang="en-US" sz="1600" dirty="0">
                <a:solidFill>
                  <a:srgbClr val="464646"/>
                </a:solidFill>
                <a:latin typeface="Bernard MT Condensed" panose="02050806060905020404" pitchFamily="18" charset="0"/>
              </a:rPr>
              <a:t>LOREM IPSUM DOLOR</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a:t>
            </a:r>
          </a:p>
        </p:txBody>
      </p:sp>
      <p:sp>
        <p:nvSpPr>
          <p:cNvPr id="41" name="TextBox 40">
            <a:extLst>
              <a:ext uri="{FF2B5EF4-FFF2-40B4-BE49-F238E27FC236}">
                <a16:creationId xmlns:a16="http://schemas.microsoft.com/office/drawing/2014/main" id="{8BBC9BBC-0207-4F07-9683-9A515F96D53A}"/>
              </a:ext>
            </a:extLst>
          </p:cNvPr>
          <p:cNvSpPr txBox="1"/>
          <p:nvPr/>
        </p:nvSpPr>
        <p:spPr>
          <a:xfrm>
            <a:off x="8892688" y="3291840"/>
            <a:ext cx="3022274" cy="975652"/>
          </a:xfrm>
          <a:prstGeom prst="rect">
            <a:avLst/>
          </a:prstGeom>
          <a:noFill/>
        </p:spPr>
        <p:txBody>
          <a:bodyPr wrap="square" rtlCol="0">
            <a:spAutoFit/>
          </a:bodyPr>
          <a:lstStyle/>
          <a:p>
            <a:pPr lvl="1" defTabSz="1219170">
              <a:spcBef>
                <a:spcPct val="20000"/>
              </a:spcBef>
              <a:defRPr/>
            </a:pPr>
            <a:r>
              <a:rPr lang="en-US" sz="1600" dirty="0">
                <a:solidFill>
                  <a:srgbClr val="464646"/>
                </a:solidFill>
                <a:latin typeface="Bernard MT Condensed" panose="02050806060905020404" pitchFamily="18" charset="0"/>
              </a:rPr>
              <a:t>LOREM IPSUM DOLOR</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a:t>
            </a:r>
          </a:p>
        </p:txBody>
      </p:sp>
      <p:sp>
        <p:nvSpPr>
          <p:cNvPr id="42" name="TextBox 41">
            <a:extLst>
              <a:ext uri="{FF2B5EF4-FFF2-40B4-BE49-F238E27FC236}">
                <a16:creationId xmlns:a16="http://schemas.microsoft.com/office/drawing/2014/main" id="{2C5CAD25-9457-4E82-9104-975323BF253E}"/>
              </a:ext>
            </a:extLst>
          </p:cNvPr>
          <p:cNvSpPr txBox="1"/>
          <p:nvPr/>
        </p:nvSpPr>
        <p:spPr>
          <a:xfrm>
            <a:off x="5932015" y="4496475"/>
            <a:ext cx="3022274" cy="975652"/>
          </a:xfrm>
          <a:prstGeom prst="rect">
            <a:avLst/>
          </a:prstGeom>
          <a:noFill/>
        </p:spPr>
        <p:txBody>
          <a:bodyPr wrap="square" rtlCol="0">
            <a:spAutoFit/>
          </a:bodyPr>
          <a:lstStyle/>
          <a:p>
            <a:pPr lvl="1" defTabSz="1219170">
              <a:spcBef>
                <a:spcPct val="20000"/>
              </a:spcBef>
              <a:defRPr/>
            </a:pPr>
            <a:r>
              <a:rPr lang="en-US" sz="1600" dirty="0">
                <a:solidFill>
                  <a:srgbClr val="464646"/>
                </a:solidFill>
                <a:latin typeface="Bernard MT Condensed" panose="02050806060905020404" pitchFamily="18" charset="0"/>
              </a:rPr>
              <a:t>LOREM IPSUM DOLOR</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a:t>
            </a:r>
          </a:p>
        </p:txBody>
      </p:sp>
      <p:sp>
        <p:nvSpPr>
          <p:cNvPr id="43" name="TextBox 42">
            <a:extLst>
              <a:ext uri="{FF2B5EF4-FFF2-40B4-BE49-F238E27FC236}">
                <a16:creationId xmlns:a16="http://schemas.microsoft.com/office/drawing/2014/main" id="{F436A5ED-81BE-4E27-839A-B89CF426E43A}"/>
              </a:ext>
            </a:extLst>
          </p:cNvPr>
          <p:cNvSpPr txBox="1"/>
          <p:nvPr/>
        </p:nvSpPr>
        <p:spPr>
          <a:xfrm>
            <a:off x="8900443" y="4496475"/>
            <a:ext cx="3022274" cy="975652"/>
          </a:xfrm>
          <a:prstGeom prst="rect">
            <a:avLst/>
          </a:prstGeom>
          <a:noFill/>
        </p:spPr>
        <p:txBody>
          <a:bodyPr wrap="square" rtlCol="0">
            <a:spAutoFit/>
          </a:bodyPr>
          <a:lstStyle/>
          <a:p>
            <a:pPr lvl="1" defTabSz="1219170">
              <a:spcBef>
                <a:spcPct val="20000"/>
              </a:spcBef>
              <a:defRPr/>
            </a:pPr>
            <a:r>
              <a:rPr lang="en-US" sz="1600" dirty="0">
                <a:solidFill>
                  <a:srgbClr val="464646"/>
                </a:solidFill>
                <a:latin typeface="Bernard MT Condensed" panose="02050806060905020404" pitchFamily="18" charset="0"/>
              </a:rPr>
              <a:t>LOREM IPSUM DOLOR</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a:t>
            </a:r>
          </a:p>
        </p:txBody>
      </p:sp>
      <p:sp>
        <p:nvSpPr>
          <p:cNvPr id="44" name="TextBox 43">
            <a:extLst>
              <a:ext uri="{FF2B5EF4-FFF2-40B4-BE49-F238E27FC236}">
                <a16:creationId xmlns:a16="http://schemas.microsoft.com/office/drawing/2014/main" id="{AD09D6DE-684E-4AFD-B109-A92EC12F5819}"/>
              </a:ext>
            </a:extLst>
          </p:cNvPr>
          <p:cNvSpPr txBox="1"/>
          <p:nvPr/>
        </p:nvSpPr>
        <p:spPr>
          <a:xfrm>
            <a:off x="5921494" y="5740334"/>
            <a:ext cx="3022274" cy="975652"/>
          </a:xfrm>
          <a:prstGeom prst="rect">
            <a:avLst/>
          </a:prstGeom>
          <a:noFill/>
        </p:spPr>
        <p:txBody>
          <a:bodyPr wrap="square" rtlCol="0">
            <a:spAutoFit/>
          </a:bodyPr>
          <a:lstStyle/>
          <a:p>
            <a:pPr lvl="1" defTabSz="1219170">
              <a:spcBef>
                <a:spcPct val="20000"/>
              </a:spcBef>
              <a:defRPr/>
            </a:pPr>
            <a:r>
              <a:rPr lang="en-US" sz="1600" dirty="0">
                <a:solidFill>
                  <a:srgbClr val="464646"/>
                </a:solidFill>
                <a:latin typeface="Bernard MT Condensed" panose="02050806060905020404" pitchFamily="18" charset="0"/>
              </a:rPr>
              <a:t>LOREM IPSUM DOLOR</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a:t>
            </a:r>
          </a:p>
        </p:txBody>
      </p:sp>
      <p:sp>
        <p:nvSpPr>
          <p:cNvPr id="45" name="TextBox 44">
            <a:extLst>
              <a:ext uri="{FF2B5EF4-FFF2-40B4-BE49-F238E27FC236}">
                <a16:creationId xmlns:a16="http://schemas.microsoft.com/office/drawing/2014/main" id="{42A828C8-6B6A-4C1A-9E11-088D48315A61}"/>
              </a:ext>
            </a:extLst>
          </p:cNvPr>
          <p:cNvSpPr txBox="1"/>
          <p:nvPr/>
        </p:nvSpPr>
        <p:spPr>
          <a:xfrm>
            <a:off x="8889922" y="5740334"/>
            <a:ext cx="3022274" cy="975652"/>
          </a:xfrm>
          <a:prstGeom prst="rect">
            <a:avLst/>
          </a:prstGeom>
          <a:noFill/>
        </p:spPr>
        <p:txBody>
          <a:bodyPr wrap="square" rtlCol="0">
            <a:spAutoFit/>
          </a:bodyPr>
          <a:lstStyle/>
          <a:p>
            <a:pPr lvl="1" defTabSz="1219170">
              <a:spcBef>
                <a:spcPct val="20000"/>
              </a:spcBef>
              <a:defRPr/>
            </a:pPr>
            <a:r>
              <a:rPr lang="en-US" sz="1600" dirty="0">
                <a:solidFill>
                  <a:srgbClr val="464646"/>
                </a:solidFill>
                <a:latin typeface="Bernard MT Condensed" panose="02050806060905020404" pitchFamily="18" charset="0"/>
              </a:rPr>
              <a:t>LOREM IPSUM DOLOR</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a:t>
            </a:r>
          </a:p>
        </p:txBody>
      </p:sp>
      <p:pic>
        <p:nvPicPr>
          <p:cNvPr id="46" name="Picture 45">
            <a:hlinkClick r:id="rId2"/>
            <a:extLst>
              <a:ext uri="{FF2B5EF4-FFF2-40B4-BE49-F238E27FC236}">
                <a16:creationId xmlns:a16="http://schemas.microsoft.com/office/drawing/2014/main" id="{268E397A-EE09-4A44-AF85-545C2F5549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1279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1000"/>
                                        <p:tgtEl>
                                          <p:spTgt spid="39"/>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outVertical)">
                                      <p:cBhvr>
                                        <p:cTn id="11" dur="500"/>
                                        <p:tgtEl>
                                          <p:spTgt spid="2"/>
                                        </p:tgtEl>
                                      </p:cBhvr>
                                    </p:animEffect>
                                  </p:childTnLst>
                                </p:cTn>
                              </p:par>
                              <p:par>
                                <p:cTn id="12" presetID="16" presetClass="entr" presetSubtype="37"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outVertical)">
                                      <p:cBhvr>
                                        <p:cTn id="14" dur="500"/>
                                        <p:tgtEl>
                                          <p:spTgt spid="8"/>
                                        </p:tgtEl>
                                      </p:cBhvr>
                                    </p:animEffect>
                                  </p:childTnLst>
                                </p:cTn>
                              </p:par>
                              <p:par>
                                <p:cTn id="15" presetID="16" presetClass="entr" presetSubtype="37"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outVertical)">
                                      <p:cBhvr>
                                        <p:cTn id="17" dur="500"/>
                                        <p:tgtEl>
                                          <p:spTgt spid="9"/>
                                        </p:tgtEl>
                                      </p:cBhvr>
                                    </p:animEffect>
                                  </p:childTnLst>
                                </p:cTn>
                              </p:par>
                            </p:childTnLst>
                          </p:cTn>
                        </p:par>
                        <p:par>
                          <p:cTn id="18" fill="hold">
                            <p:stCondLst>
                              <p:cond delay="1500"/>
                            </p:stCondLst>
                            <p:childTnLst>
                              <p:par>
                                <p:cTn id="19" presetID="53" presetClass="entr" presetSubtype="528" fill="hold" grpId="0" nodeType="after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p:cTn id="21" dur="500" fill="hold"/>
                                        <p:tgtEl>
                                          <p:spTgt spid="33"/>
                                        </p:tgtEl>
                                        <p:attrNameLst>
                                          <p:attrName>ppt_w</p:attrName>
                                        </p:attrNameLst>
                                      </p:cBhvr>
                                      <p:tavLst>
                                        <p:tav tm="0">
                                          <p:val>
                                            <p:fltVal val="0"/>
                                          </p:val>
                                        </p:tav>
                                        <p:tav tm="100000">
                                          <p:val>
                                            <p:strVal val="#ppt_w"/>
                                          </p:val>
                                        </p:tav>
                                      </p:tavLst>
                                    </p:anim>
                                    <p:anim calcmode="lin" valueType="num">
                                      <p:cBhvr>
                                        <p:cTn id="22" dur="500" fill="hold"/>
                                        <p:tgtEl>
                                          <p:spTgt spid="33"/>
                                        </p:tgtEl>
                                        <p:attrNameLst>
                                          <p:attrName>ppt_h</p:attrName>
                                        </p:attrNameLst>
                                      </p:cBhvr>
                                      <p:tavLst>
                                        <p:tav tm="0">
                                          <p:val>
                                            <p:fltVal val="0"/>
                                          </p:val>
                                        </p:tav>
                                        <p:tav tm="100000">
                                          <p:val>
                                            <p:strVal val="#ppt_h"/>
                                          </p:val>
                                        </p:tav>
                                      </p:tavLst>
                                    </p:anim>
                                    <p:animEffect transition="in" filter="fade">
                                      <p:cBhvr>
                                        <p:cTn id="23" dur="500"/>
                                        <p:tgtEl>
                                          <p:spTgt spid="33"/>
                                        </p:tgtEl>
                                      </p:cBhvr>
                                    </p:animEffect>
                                    <p:anim calcmode="lin" valueType="num">
                                      <p:cBhvr>
                                        <p:cTn id="24" dur="500" fill="hold"/>
                                        <p:tgtEl>
                                          <p:spTgt spid="33"/>
                                        </p:tgtEl>
                                        <p:attrNameLst>
                                          <p:attrName>ppt_x</p:attrName>
                                        </p:attrNameLst>
                                      </p:cBhvr>
                                      <p:tavLst>
                                        <p:tav tm="0">
                                          <p:val>
                                            <p:fltVal val="0.5"/>
                                          </p:val>
                                        </p:tav>
                                        <p:tav tm="100000">
                                          <p:val>
                                            <p:strVal val="#ppt_x"/>
                                          </p:val>
                                        </p:tav>
                                      </p:tavLst>
                                    </p:anim>
                                    <p:anim calcmode="lin" valueType="num">
                                      <p:cBhvr>
                                        <p:cTn id="25" dur="500" fill="hold"/>
                                        <p:tgtEl>
                                          <p:spTgt spid="33"/>
                                        </p:tgtEl>
                                        <p:attrNameLst>
                                          <p:attrName>ppt_y</p:attrName>
                                        </p:attrNameLst>
                                      </p:cBhvr>
                                      <p:tavLst>
                                        <p:tav tm="0">
                                          <p:val>
                                            <p:fltVal val="0.5"/>
                                          </p:val>
                                        </p:tav>
                                        <p:tav tm="100000">
                                          <p:val>
                                            <p:strVal val="#ppt_y"/>
                                          </p:val>
                                        </p:tav>
                                      </p:tavLst>
                                    </p:anim>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1000" fill="hold"/>
                                        <p:tgtEl>
                                          <p:spTgt spid="4"/>
                                        </p:tgtEl>
                                        <p:attrNameLst>
                                          <p:attrName>ppt_w</p:attrName>
                                        </p:attrNameLst>
                                      </p:cBhvr>
                                      <p:tavLst>
                                        <p:tav tm="0">
                                          <p:val>
                                            <p:fltVal val="0"/>
                                          </p:val>
                                        </p:tav>
                                        <p:tav tm="100000">
                                          <p:val>
                                            <p:strVal val="#ppt_w"/>
                                          </p:val>
                                        </p:tav>
                                      </p:tavLst>
                                    </p:anim>
                                    <p:anim calcmode="lin" valueType="num">
                                      <p:cBhvr>
                                        <p:cTn id="30" dur="1000" fill="hold"/>
                                        <p:tgtEl>
                                          <p:spTgt spid="4"/>
                                        </p:tgtEl>
                                        <p:attrNameLst>
                                          <p:attrName>ppt_h</p:attrName>
                                        </p:attrNameLst>
                                      </p:cBhvr>
                                      <p:tavLst>
                                        <p:tav tm="0">
                                          <p:val>
                                            <p:fltVal val="0"/>
                                          </p:val>
                                        </p:tav>
                                        <p:tav tm="100000">
                                          <p:val>
                                            <p:strVal val="#ppt_h"/>
                                          </p:val>
                                        </p:tav>
                                      </p:tavLst>
                                    </p:anim>
                                    <p:animEffect transition="in" filter="fade">
                                      <p:cBhvr>
                                        <p:cTn id="31" dur="1000"/>
                                        <p:tgtEl>
                                          <p:spTgt spid="4"/>
                                        </p:tgtEl>
                                      </p:cBhvr>
                                    </p:animEffect>
                                  </p:childTnLst>
                                </p:cTn>
                              </p:par>
                              <p:par>
                                <p:cTn id="32" presetID="42" presetClass="entr" presetSubtype="0" fill="hold" grpId="0" nodeType="withEffect">
                                  <p:stCondLst>
                                    <p:cond delay="0"/>
                                  </p:stCondLst>
                                  <p:childTnLst>
                                    <p:set>
                                      <p:cBhvr>
                                        <p:cTn id="33" dur="1" fill="hold">
                                          <p:stCondLst>
                                            <p:cond delay="0"/>
                                          </p:stCondLst>
                                        </p:cTn>
                                        <p:tgtEl>
                                          <p:spTgt spid="40"/>
                                        </p:tgtEl>
                                        <p:attrNameLst>
                                          <p:attrName>style.visibility</p:attrName>
                                        </p:attrNameLst>
                                      </p:cBhvr>
                                      <p:to>
                                        <p:strVal val="visible"/>
                                      </p:to>
                                    </p:set>
                                    <p:animEffect transition="in" filter="fade">
                                      <p:cBhvr>
                                        <p:cTn id="34" dur="1000"/>
                                        <p:tgtEl>
                                          <p:spTgt spid="40"/>
                                        </p:tgtEl>
                                      </p:cBhvr>
                                    </p:animEffect>
                                    <p:anim calcmode="lin" valueType="num">
                                      <p:cBhvr>
                                        <p:cTn id="35" dur="1000" fill="hold"/>
                                        <p:tgtEl>
                                          <p:spTgt spid="40"/>
                                        </p:tgtEl>
                                        <p:attrNameLst>
                                          <p:attrName>ppt_x</p:attrName>
                                        </p:attrNameLst>
                                      </p:cBhvr>
                                      <p:tavLst>
                                        <p:tav tm="0">
                                          <p:val>
                                            <p:strVal val="#ppt_x"/>
                                          </p:val>
                                        </p:tav>
                                        <p:tav tm="100000">
                                          <p:val>
                                            <p:strVal val="#ppt_x"/>
                                          </p:val>
                                        </p:tav>
                                      </p:tavLst>
                                    </p:anim>
                                    <p:anim calcmode="lin" valueType="num">
                                      <p:cBhvr>
                                        <p:cTn id="36" dur="1000" fill="hold"/>
                                        <p:tgtEl>
                                          <p:spTgt spid="40"/>
                                        </p:tgtEl>
                                        <p:attrNameLst>
                                          <p:attrName>ppt_y</p:attrName>
                                        </p:attrNameLst>
                                      </p:cBhvr>
                                      <p:tavLst>
                                        <p:tav tm="0">
                                          <p:val>
                                            <p:strVal val="#ppt_y+.1"/>
                                          </p:val>
                                        </p:tav>
                                        <p:tav tm="100000">
                                          <p:val>
                                            <p:strVal val="#ppt_y"/>
                                          </p:val>
                                        </p:tav>
                                      </p:tavLst>
                                    </p:anim>
                                  </p:childTnLst>
                                </p:cTn>
                              </p:par>
                            </p:childTnLst>
                          </p:cTn>
                        </p:par>
                        <p:par>
                          <p:cTn id="37" fill="hold">
                            <p:stCondLst>
                              <p:cond delay="3000"/>
                            </p:stCondLst>
                            <p:childTnLst>
                              <p:par>
                                <p:cTn id="38" presetID="53" presetClass="entr" presetSubtype="528" fill="hold" grpId="0" nodeType="afterEffect">
                                  <p:stCondLst>
                                    <p:cond delay="0"/>
                                  </p:stCondLst>
                                  <p:childTnLst>
                                    <p:set>
                                      <p:cBhvr>
                                        <p:cTn id="39" dur="1" fill="hold">
                                          <p:stCondLst>
                                            <p:cond delay="0"/>
                                          </p:stCondLst>
                                        </p:cTn>
                                        <p:tgtEl>
                                          <p:spTgt spid="36"/>
                                        </p:tgtEl>
                                        <p:attrNameLst>
                                          <p:attrName>style.visibility</p:attrName>
                                        </p:attrNameLst>
                                      </p:cBhvr>
                                      <p:to>
                                        <p:strVal val="visible"/>
                                      </p:to>
                                    </p:set>
                                    <p:anim calcmode="lin" valueType="num">
                                      <p:cBhvr>
                                        <p:cTn id="40" dur="500" fill="hold"/>
                                        <p:tgtEl>
                                          <p:spTgt spid="36"/>
                                        </p:tgtEl>
                                        <p:attrNameLst>
                                          <p:attrName>ppt_w</p:attrName>
                                        </p:attrNameLst>
                                      </p:cBhvr>
                                      <p:tavLst>
                                        <p:tav tm="0">
                                          <p:val>
                                            <p:fltVal val="0"/>
                                          </p:val>
                                        </p:tav>
                                        <p:tav tm="100000">
                                          <p:val>
                                            <p:strVal val="#ppt_w"/>
                                          </p:val>
                                        </p:tav>
                                      </p:tavLst>
                                    </p:anim>
                                    <p:anim calcmode="lin" valueType="num">
                                      <p:cBhvr>
                                        <p:cTn id="41" dur="500" fill="hold"/>
                                        <p:tgtEl>
                                          <p:spTgt spid="36"/>
                                        </p:tgtEl>
                                        <p:attrNameLst>
                                          <p:attrName>ppt_h</p:attrName>
                                        </p:attrNameLst>
                                      </p:cBhvr>
                                      <p:tavLst>
                                        <p:tav tm="0">
                                          <p:val>
                                            <p:fltVal val="0"/>
                                          </p:val>
                                        </p:tav>
                                        <p:tav tm="100000">
                                          <p:val>
                                            <p:strVal val="#ppt_h"/>
                                          </p:val>
                                        </p:tav>
                                      </p:tavLst>
                                    </p:anim>
                                    <p:animEffect transition="in" filter="fade">
                                      <p:cBhvr>
                                        <p:cTn id="42" dur="500"/>
                                        <p:tgtEl>
                                          <p:spTgt spid="36"/>
                                        </p:tgtEl>
                                      </p:cBhvr>
                                    </p:animEffect>
                                    <p:anim calcmode="lin" valueType="num">
                                      <p:cBhvr>
                                        <p:cTn id="43" dur="500" fill="hold"/>
                                        <p:tgtEl>
                                          <p:spTgt spid="36"/>
                                        </p:tgtEl>
                                        <p:attrNameLst>
                                          <p:attrName>ppt_x</p:attrName>
                                        </p:attrNameLst>
                                      </p:cBhvr>
                                      <p:tavLst>
                                        <p:tav tm="0">
                                          <p:val>
                                            <p:fltVal val="0.5"/>
                                          </p:val>
                                        </p:tav>
                                        <p:tav tm="100000">
                                          <p:val>
                                            <p:strVal val="#ppt_x"/>
                                          </p:val>
                                        </p:tav>
                                      </p:tavLst>
                                    </p:anim>
                                    <p:anim calcmode="lin" valueType="num">
                                      <p:cBhvr>
                                        <p:cTn id="44" dur="500" fill="hold"/>
                                        <p:tgtEl>
                                          <p:spTgt spid="36"/>
                                        </p:tgtEl>
                                        <p:attrNameLst>
                                          <p:attrName>ppt_y</p:attrName>
                                        </p:attrNameLst>
                                      </p:cBhvr>
                                      <p:tavLst>
                                        <p:tav tm="0">
                                          <p:val>
                                            <p:fltVal val="0.5"/>
                                          </p:val>
                                        </p:tav>
                                        <p:tav tm="100000">
                                          <p:val>
                                            <p:strVal val="#ppt_y"/>
                                          </p:val>
                                        </p:tav>
                                      </p:tavLst>
                                    </p:anim>
                                  </p:childTnLst>
                                </p:cTn>
                              </p:par>
                            </p:childTnLst>
                          </p:cTn>
                        </p:par>
                        <p:par>
                          <p:cTn id="45" fill="hold">
                            <p:stCondLst>
                              <p:cond delay="3500"/>
                            </p:stCondLst>
                            <p:childTnLst>
                              <p:par>
                                <p:cTn id="46" presetID="53" presetClass="entr" presetSubtype="16" fill="hold" nodeType="after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p:cTn id="48" dur="1000" fill="hold"/>
                                        <p:tgtEl>
                                          <p:spTgt spid="13"/>
                                        </p:tgtEl>
                                        <p:attrNameLst>
                                          <p:attrName>ppt_w</p:attrName>
                                        </p:attrNameLst>
                                      </p:cBhvr>
                                      <p:tavLst>
                                        <p:tav tm="0">
                                          <p:val>
                                            <p:fltVal val="0"/>
                                          </p:val>
                                        </p:tav>
                                        <p:tav tm="100000">
                                          <p:val>
                                            <p:strVal val="#ppt_w"/>
                                          </p:val>
                                        </p:tav>
                                      </p:tavLst>
                                    </p:anim>
                                    <p:anim calcmode="lin" valueType="num">
                                      <p:cBhvr>
                                        <p:cTn id="49" dur="1000" fill="hold"/>
                                        <p:tgtEl>
                                          <p:spTgt spid="13"/>
                                        </p:tgtEl>
                                        <p:attrNameLst>
                                          <p:attrName>ppt_h</p:attrName>
                                        </p:attrNameLst>
                                      </p:cBhvr>
                                      <p:tavLst>
                                        <p:tav tm="0">
                                          <p:val>
                                            <p:fltVal val="0"/>
                                          </p:val>
                                        </p:tav>
                                        <p:tav tm="100000">
                                          <p:val>
                                            <p:strVal val="#ppt_h"/>
                                          </p:val>
                                        </p:tav>
                                      </p:tavLst>
                                    </p:anim>
                                    <p:animEffect transition="in" filter="fade">
                                      <p:cBhvr>
                                        <p:cTn id="50" dur="1000"/>
                                        <p:tgtEl>
                                          <p:spTgt spid="13"/>
                                        </p:tgtEl>
                                      </p:cBhvr>
                                    </p:animEffect>
                                  </p:childTnLst>
                                </p:cTn>
                              </p:par>
                              <p:par>
                                <p:cTn id="51" presetID="42" presetClass="entr" presetSubtype="0"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000"/>
                                        <p:tgtEl>
                                          <p:spTgt spid="42"/>
                                        </p:tgtEl>
                                      </p:cBhvr>
                                    </p:animEffect>
                                    <p:anim calcmode="lin" valueType="num">
                                      <p:cBhvr>
                                        <p:cTn id="54" dur="1000" fill="hold"/>
                                        <p:tgtEl>
                                          <p:spTgt spid="42"/>
                                        </p:tgtEl>
                                        <p:attrNameLst>
                                          <p:attrName>ppt_x</p:attrName>
                                        </p:attrNameLst>
                                      </p:cBhvr>
                                      <p:tavLst>
                                        <p:tav tm="0">
                                          <p:val>
                                            <p:strVal val="#ppt_x"/>
                                          </p:val>
                                        </p:tav>
                                        <p:tav tm="100000">
                                          <p:val>
                                            <p:strVal val="#ppt_x"/>
                                          </p:val>
                                        </p:tav>
                                      </p:tavLst>
                                    </p:anim>
                                    <p:anim calcmode="lin" valueType="num">
                                      <p:cBhvr>
                                        <p:cTn id="55" dur="1000" fill="hold"/>
                                        <p:tgtEl>
                                          <p:spTgt spid="42"/>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53" presetClass="entr" presetSubtype="528" fill="hold" grpId="0" nodeType="afterEffect">
                                  <p:stCondLst>
                                    <p:cond delay="0"/>
                                  </p:stCondLst>
                                  <p:childTnLst>
                                    <p:set>
                                      <p:cBhvr>
                                        <p:cTn id="58" dur="1" fill="hold">
                                          <p:stCondLst>
                                            <p:cond delay="0"/>
                                          </p:stCondLst>
                                        </p:cTn>
                                        <p:tgtEl>
                                          <p:spTgt spid="34"/>
                                        </p:tgtEl>
                                        <p:attrNameLst>
                                          <p:attrName>style.visibility</p:attrName>
                                        </p:attrNameLst>
                                      </p:cBhvr>
                                      <p:to>
                                        <p:strVal val="visible"/>
                                      </p:to>
                                    </p:set>
                                    <p:anim calcmode="lin" valueType="num">
                                      <p:cBhvr>
                                        <p:cTn id="59" dur="500" fill="hold"/>
                                        <p:tgtEl>
                                          <p:spTgt spid="34"/>
                                        </p:tgtEl>
                                        <p:attrNameLst>
                                          <p:attrName>ppt_w</p:attrName>
                                        </p:attrNameLst>
                                      </p:cBhvr>
                                      <p:tavLst>
                                        <p:tav tm="0">
                                          <p:val>
                                            <p:fltVal val="0"/>
                                          </p:val>
                                        </p:tav>
                                        <p:tav tm="100000">
                                          <p:val>
                                            <p:strVal val="#ppt_w"/>
                                          </p:val>
                                        </p:tav>
                                      </p:tavLst>
                                    </p:anim>
                                    <p:anim calcmode="lin" valueType="num">
                                      <p:cBhvr>
                                        <p:cTn id="60" dur="500" fill="hold"/>
                                        <p:tgtEl>
                                          <p:spTgt spid="34"/>
                                        </p:tgtEl>
                                        <p:attrNameLst>
                                          <p:attrName>ppt_h</p:attrName>
                                        </p:attrNameLst>
                                      </p:cBhvr>
                                      <p:tavLst>
                                        <p:tav tm="0">
                                          <p:val>
                                            <p:fltVal val="0"/>
                                          </p:val>
                                        </p:tav>
                                        <p:tav tm="100000">
                                          <p:val>
                                            <p:strVal val="#ppt_h"/>
                                          </p:val>
                                        </p:tav>
                                      </p:tavLst>
                                    </p:anim>
                                    <p:animEffect transition="in" filter="fade">
                                      <p:cBhvr>
                                        <p:cTn id="61" dur="500"/>
                                        <p:tgtEl>
                                          <p:spTgt spid="34"/>
                                        </p:tgtEl>
                                      </p:cBhvr>
                                    </p:animEffect>
                                    <p:anim calcmode="lin" valueType="num">
                                      <p:cBhvr>
                                        <p:cTn id="62" dur="500" fill="hold"/>
                                        <p:tgtEl>
                                          <p:spTgt spid="34"/>
                                        </p:tgtEl>
                                        <p:attrNameLst>
                                          <p:attrName>ppt_x</p:attrName>
                                        </p:attrNameLst>
                                      </p:cBhvr>
                                      <p:tavLst>
                                        <p:tav tm="0">
                                          <p:val>
                                            <p:fltVal val="0.5"/>
                                          </p:val>
                                        </p:tav>
                                        <p:tav tm="100000">
                                          <p:val>
                                            <p:strVal val="#ppt_x"/>
                                          </p:val>
                                        </p:tav>
                                      </p:tavLst>
                                    </p:anim>
                                    <p:anim calcmode="lin" valueType="num">
                                      <p:cBhvr>
                                        <p:cTn id="63" dur="500" fill="hold"/>
                                        <p:tgtEl>
                                          <p:spTgt spid="34"/>
                                        </p:tgtEl>
                                        <p:attrNameLst>
                                          <p:attrName>ppt_y</p:attrName>
                                        </p:attrNameLst>
                                      </p:cBhvr>
                                      <p:tavLst>
                                        <p:tav tm="0">
                                          <p:val>
                                            <p:fltVal val="0.5"/>
                                          </p:val>
                                        </p:tav>
                                        <p:tav tm="100000">
                                          <p:val>
                                            <p:strVal val="#ppt_y"/>
                                          </p:val>
                                        </p:tav>
                                      </p:tavLst>
                                    </p:anim>
                                  </p:childTnLst>
                                </p:cTn>
                              </p:par>
                            </p:childTnLst>
                          </p:cTn>
                        </p:par>
                        <p:par>
                          <p:cTn id="64" fill="hold">
                            <p:stCondLst>
                              <p:cond delay="5000"/>
                            </p:stCondLst>
                            <p:childTnLst>
                              <p:par>
                                <p:cTn id="65" presetID="53" presetClass="entr" presetSubtype="16" fill="hold" nodeType="after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p:cTn id="67" dur="1000" fill="hold"/>
                                        <p:tgtEl>
                                          <p:spTgt spid="17"/>
                                        </p:tgtEl>
                                        <p:attrNameLst>
                                          <p:attrName>ppt_w</p:attrName>
                                        </p:attrNameLst>
                                      </p:cBhvr>
                                      <p:tavLst>
                                        <p:tav tm="0">
                                          <p:val>
                                            <p:fltVal val="0"/>
                                          </p:val>
                                        </p:tav>
                                        <p:tav tm="100000">
                                          <p:val>
                                            <p:strVal val="#ppt_w"/>
                                          </p:val>
                                        </p:tav>
                                      </p:tavLst>
                                    </p:anim>
                                    <p:anim calcmode="lin" valueType="num">
                                      <p:cBhvr>
                                        <p:cTn id="68" dur="1000" fill="hold"/>
                                        <p:tgtEl>
                                          <p:spTgt spid="17"/>
                                        </p:tgtEl>
                                        <p:attrNameLst>
                                          <p:attrName>ppt_h</p:attrName>
                                        </p:attrNameLst>
                                      </p:cBhvr>
                                      <p:tavLst>
                                        <p:tav tm="0">
                                          <p:val>
                                            <p:fltVal val="0"/>
                                          </p:val>
                                        </p:tav>
                                        <p:tav tm="100000">
                                          <p:val>
                                            <p:strVal val="#ppt_h"/>
                                          </p:val>
                                        </p:tav>
                                      </p:tavLst>
                                    </p:anim>
                                    <p:animEffect transition="in" filter="fade">
                                      <p:cBhvr>
                                        <p:cTn id="69" dur="1000"/>
                                        <p:tgtEl>
                                          <p:spTgt spid="17"/>
                                        </p:tgtEl>
                                      </p:cBhvr>
                                    </p:animEffect>
                                  </p:childTnLst>
                                </p:cTn>
                              </p:par>
                              <p:par>
                                <p:cTn id="70" presetID="42" presetClass="entr" presetSubtype="0" fill="hold" grpId="0" nodeType="with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fade">
                                      <p:cBhvr>
                                        <p:cTn id="72" dur="1000"/>
                                        <p:tgtEl>
                                          <p:spTgt spid="44"/>
                                        </p:tgtEl>
                                      </p:cBhvr>
                                    </p:animEffect>
                                    <p:anim calcmode="lin" valueType="num">
                                      <p:cBhvr>
                                        <p:cTn id="73" dur="1000" fill="hold"/>
                                        <p:tgtEl>
                                          <p:spTgt spid="44"/>
                                        </p:tgtEl>
                                        <p:attrNameLst>
                                          <p:attrName>ppt_x</p:attrName>
                                        </p:attrNameLst>
                                      </p:cBhvr>
                                      <p:tavLst>
                                        <p:tav tm="0">
                                          <p:val>
                                            <p:strVal val="#ppt_x"/>
                                          </p:val>
                                        </p:tav>
                                        <p:tav tm="100000">
                                          <p:val>
                                            <p:strVal val="#ppt_x"/>
                                          </p:val>
                                        </p:tav>
                                      </p:tavLst>
                                    </p:anim>
                                    <p:anim calcmode="lin" valueType="num">
                                      <p:cBhvr>
                                        <p:cTn id="74" dur="1000" fill="hold"/>
                                        <p:tgtEl>
                                          <p:spTgt spid="44"/>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53" presetClass="entr" presetSubtype="528" fill="hold" grpId="0" nodeType="after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p:cTn id="78" dur="500" fill="hold"/>
                                        <p:tgtEl>
                                          <p:spTgt spid="37"/>
                                        </p:tgtEl>
                                        <p:attrNameLst>
                                          <p:attrName>ppt_w</p:attrName>
                                        </p:attrNameLst>
                                      </p:cBhvr>
                                      <p:tavLst>
                                        <p:tav tm="0">
                                          <p:val>
                                            <p:fltVal val="0"/>
                                          </p:val>
                                        </p:tav>
                                        <p:tav tm="100000">
                                          <p:val>
                                            <p:strVal val="#ppt_w"/>
                                          </p:val>
                                        </p:tav>
                                      </p:tavLst>
                                    </p:anim>
                                    <p:anim calcmode="lin" valueType="num">
                                      <p:cBhvr>
                                        <p:cTn id="79" dur="500" fill="hold"/>
                                        <p:tgtEl>
                                          <p:spTgt spid="37"/>
                                        </p:tgtEl>
                                        <p:attrNameLst>
                                          <p:attrName>ppt_h</p:attrName>
                                        </p:attrNameLst>
                                      </p:cBhvr>
                                      <p:tavLst>
                                        <p:tav tm="0">
                                          <p:val>
                                            <p:fltVal val="0"/>
                                          </p:val>
                                        </p:tav>
                                        <p:tav tm="100000">
                                          <p:val>
                                            <p:strVal val="#ppt_h"/>
                                          </p:val>
                                        </p:tav>
                                      </p:tavLst>
                                    </p:anim>
                                    <p:animEffect transition="in" filter="fade">
                                      <p:cBhvr>
                                        <p:cTn id="80" dur="500"/>
                                        <p:tgtEl>
                                          <p:spTgt spid="37"/>
                                        </p:tgtEl>
                                      </p:cBhvr>
                                    </p:animEffect>
                                    <p:anim calcmode="lin" valueType="num">
                                      <p:cBhvr>
                                        <p:cTn id="81" dur="500" fill="hold"/>
                                        <p:tgtEl>
                                          <p:spTgt spid="37"/>
                                        </p:tgtEl>
                                        <p:attrNameLst>
                                          <p:attrName>ppt_x</p:attrName>
                                        </p:attrNameLst>
                                      </p:cBhvr>
                                      <p:tavLst>
                                        <p:tav tm="0">
                                          <p:val>
                                            <p:fltVal val="0.5"/>
                                          </p:val>
                                        </p:tav>
                                        <p:tav tm="100000">
                                          <p:val>
                                            <p:strVal val="#ppt_x"/>
                                          </p:val>
                                        </p:tav>
                                      </p:tavLst>
                                    </p:anim>
                                    <p:anim calcmode="lin" valueType="num">
                                      <p:cBhvr>
                                        <p:cTn id="82" dur="500" fill="hold"/>
                                        <p:tgtEl>
                                          <p:spTgt spid="37"/>
                                        </p:tgtEl>
                                        <p:attrNameLst>
                                          <p:attrName>ppt_y</p:attrName>
                                        </p:attrNameLst>
                                      </p:cBhvr>
                                      <p:tavLst>
                                        <p:tav tm="0">
                                          <p:val>
                                            <p:fltVal val="0.5"/>
                                          </p:val>
                                        </p:tav>
                                        <p:tav tm="100000">
                                          <p:val>
                                            <p:strVal val="#ppt_y"/>
                                          </p:val>
                                        </p:tav>
                                      </p:tavLst>
                                    </p:anim>
                                  </p:childTnLst>
                                </p:cTn>
                              </p:par>
                            </p:childTnLst>
                          </p:cTn>
                        </p:par>
                        <p:par>
                          <p:cTn id="83" fill="hold">
                            <p:stCondLst>
                              <p:cond delay="6500"/>
                            </p:stCondLst>
                            <p:childTnLst>
                              <p:par>
                                <p:cTn id="84" presetID="53" presetClass="entr" presetSubtype="16" fill="hold" nodeType="afterEffect">
                                  <p:stCondLst>
                                    <p:cond delay="0"/>
                                  </p:stCondLst>
                                  <p:childTnLst>
                                    <p:set>
                                      <p:cBhvr>
                                        <p:cTn id="85" dur="1" fill="hold">
                                          <p:stCondLst>
                                            <p:cond delay="0"/>
                                          </p:stCondLst>
                                        </p:cTn>
                                        <p:tgtEl>
                                          <p:spTgt spid="21"/>
                                        </p:tgtEl>
                                        <p:attrNameLst>
                                          <p:attrName>style.visibility</p:attrName>
                                        </p:attrNameLst>
                                      </p:cBhvr>
                                      <p:to>
                                        <p:strVal val="visible"/>
                                      </p:to>
                                    </p:set>
                                    <p:anim calcmode="lin" valueType="num">
                                      <p:cBhvr>
                                        <p:cTn id="86" dur="1000" fill="hold"/>
                                        <p:tgtEl>
                                          <p:spTgt spid="21"/>
                                        </p:tgtEl>
                                        <p:attrNameLst>
                                          <p:attrName>ppt_w</p:attrName>
                                        </p:attrNameLst>
                                      </p:cBhvr>
                                      <p:tavLst>
                                        <p:tav tm="0">
                                          <p:val>
                                            <p:fltVal val="0"/>
                                          </p:val>
                                        </p:tav>
                                        <p:tav tm="100000">
                                          <p:val>
                                            <p:strVal val="#ppt_w"/>
                                          </p:val>
                                        </p:tav>
                                      </p:tavLst>
                                    </p:anim>
                                    <p:anim calcmode="lin" valueType="num">
                                      <p:cBhvr>
                                        <p:cTn id="87" dur="1000" fill="hold"/>
                                        <p:tgtEl>
                                          <p:spTgt spid="21"/>
                                        </p:tgtEl>
                                        <p:attrNameLst>
                                          <p:attrName>ppt_h</p:attrName>
                                        </p:attrNameLst>
                                      </p:cBhvr>
                                      <p:tavLst>
                                        <p:tav tm="0">
                                          <p:val>
                                            <p:fltVal val="0"/>
                                          </p:val>
                                        </p:tav>
                                        <p:tav tm="100000">
                                          <p:val>
                                            <p:strVal val="#ppt_h"/>
                                          </p:val>
                                        </p:tav>
                                      </p:tavLst>
                                    </p:anim>
                                    <p:animEffect transition="in" filter="fade">
                                      <p:cBhvr>
                                        <p:cTn id="88" dur="1000"/>
                                        <p:tgtEl>
                                          <p:spTgt spid="21"/>
                                        </p:tgtEl>
                                      </p:cBhvr>
                                    </p:animEffect>
                                  </p:childTnLst>
                                </p:cTn>
                              </p:par>
                              <p:par>
                                <p:cTn id="89" presetID="42" presetClass="entr" presetSubtype="0" fill="hold" grpId="0" nodeType="withEffect">
                                  <p:stCondLst>
                                    <p:cond delay="0"/>
                                  </p:stCondLst>
                                  <p:childTnLst>
                                    <p:set>
                                      <p:cBhvr>
                                        <p:cTn id="90" dur="1" fill="hold">
                                          <p:stCondLst>
                                            <p:cond delay="0"/>
                                          </p:stCondLst>
                                        </p:cTn>
                                        <p:tgtEl>
                                          <p:spTgt spid="41"/>
                                        </p:tgtEl>
                                        <p:attrNameLst>
                                          <p:attrName>style.visibility</p:attrName>
                                        </p:attrNameLst>
                                      </p:cBhvr>
                                      <p:to>
                                        <p:strVal val="visible"/>
                                      </p:to>
                                    </p:set>
                                    <p:animEffect transition="in" filter="fade">
                                      <p:cBhvr>
                                        <p:cTn id="91" dur="1000"/>
                                        <p:tgtEl>
                                          <p:spTgt spid="41"/>
                                        </p:tgtEl>
                                      </p:cBhvr>
                                    </p:animEffect>
                                    <p:anim calcmode="lin" valueType="num">
                                      <p:cBhvr>
                                        <p:cTn id="92" dur="1000" fill="hold"/>
                                        <p:tgtEl>
                                          <p:spTgt spid="41"/>
                                        </p:tgtEl>
                                        <p:attrNameLst>
                                          <p:attrName>ppt_x</p:attrName>
                                        </p:attrNameLst>
                                      </p:cBhvr>
                                      <p:tavLst>
                                        <p:tav tm="0">
                                          <p:val>
                                            <p:strVal val="#ppt_x"/>
                                          </p:val>
                                        </p:tav>
                                        <p:tav tm="100000">
                                          <p:val>
                                            <p:strVal val="#ppt_x"/>
                                          </p:val>
                                        </p:tav>
                                      </p:tavLst>
                                    </p:anim>
                                    <p:anim calcmode="lin" valueType="num">
                                      <p:cBhvr>
                                        <p:cTn id="93" dur="1000" fill="hold"/>
                                        <p:tgtEl>
                                          <p:spTgt spid="41"/>
                                        </p:tgtEl>
                                        <p:attrNameLst>
                                          <p:attrName>ppt_y</p:attrName>
                                        </p:attrNameLst>
                                      </p:cBhvr>
                                      <p:tavLst>
                                        <p:tav tm="0">
                                          <p:val>
                                            <p:strVal val="#ppt_y+.1"/>
                                          </p:val>
                                        </p:tav>
                                        <p:tav tm="100000">
                                          <p:val>
                                            <p:strVal val="#ppt_y"/>
                                          </p:val>
                                        </p:tav>
                                      </p:tavLst>
                                    </p:anim>
                                  </p:childTnLst>
                                </p:cTn>
                              </p:par>
                            </p:childTnLst>
                          </p:cTn>
                        </p:par>
                        <p:par>
                          <p:cTn id="94" fill="hold">
                            <p:stCondLst>
                              <p:cond delay="7500"/>
                            </p:stCondLst>
                            <p:childTnLst>
                              <p:par>
                                <p:cTn id="95" presetID="53" presetClass="entr" presetSubtype="528"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 calcmode="lin" valueType="num">
                                      <p:cBhvr>
                                        <p:cTn id="97" dur="500" fill="hold"/>
                                        <p:tgtEl>
                                          <p:spTgt spid="35"/>
                                        </p:tgtEl>
                                        <p:attrNameLst>
                                          <p:attrName>ppt_w</p:attrName>
                                        </p:attrNameLst>
                                      </p:cBhvr>
                                      <p:tavLst>
                                        <p:tav tm="0">
                                          <p:val>
                                            <p:fltVal val="0"/>
                                          </p:val>
                                        </p:tav>
                                        <p:tav tm="100000">
                                          <p:val>
                                            <p:strVal val="#ppt_w"/>
                                          </p:val>
                                        </p:tav>
                                      </p:tavLst>
                                    </p:anim>
                                    <p:anim calcmode="lin" valueType="num">
                                      <p:cBhvr>
                                        <p:cTn id="98" dur="500" fill="hold"/>
                                        <p:tgtEl>
                                          <p:spTgt spid="35"/>
                                        </p:tgtEl>
                                        <p:attrNameLst>
                                          <p:attrName>ppt_h</p:attrName>
                                        </p:attrNameLst>
                                      </p:cBhvr>
                                      <p:tavLst>
                                        <p:tav tm="0">
                                          <p:val>
                                            <p:fltVal val="0"/>
                                          </p:val>
                                        </p:tav>
                                        <p:tav tm="100000">
                                          <p:val>
                                            <p:strVal val="#ppt_h"/>
                                          </p:val>
                                        </p:tav>
                                      </p:tavLst>
                                    </p:anim>
                                    <p:animEffect transition="in" filter="fade">
                                      <p:cBhvr>
                                        <p:cTn id="99" dur="500"/>
                                        <p:tgtEl>
                                          <p:spTgt spid="35"/>
                                        </p:tgtEl>
                                      </p:cBhvr>
                                    </p:animEffect>
                                    <p:anim calcmode="lin" valueType="num">
                                      <p:cBhvr>
                                        <p:cTn id="100" dur="500" fill="hold"/>
                                        <p:tgtEl>
                                          <p:spTgt spid="35"/>
                                        </p:tgtEl>
                                        <p:attrNameLst>
                                          <p:attrName>ppt_x</p:attrName>
                                        </p:attrNameLst>
                                      </p:cBhvr>
                                      <p:tavLst>
                                        <p:tav tm="0">
                                          <p:val>
                                            <p:fltVal val="0.5"/>
                                          </p:val>
                                        </p:tav>
                                        <p:tav tm="100000">
                                          <p:val>
                                            <p:strVal val="#ppt_x"/>
                                          </p:val>
                                        </p:tav>
                                      </p:tavLst>
                                    </p:anim>
                                    <p:anim calcmode="lin" valueType="num">
                                      <p:cBhvr>
                                        <p:cTn id="101" dur="500" fill="hold"/>
                                        <p:tgtEl>
                                          <p:spTgt spid="35"/>
                                        </p:tgtEl>
                                        <p:attrNameLst>
                                          <p:attrName>ppt_y</p:attrName>
                                        </p:attrNameLst>
                                      </p:cBhvr>
                                      <p:tavLst>
                                        <p:tav tm="0">
                                          <p:val>
                                            <p:fltVal val="0.5"/>
                                          </p:val>
                                        </p:tav>
                                        <p:tav tm="100000">
                                          <p:val>
                                            <p:strVal val="#ppt_y"/>
                                          </p:val>
                                        </p:tav>
                                      </p:tavLst>
                                    </p:anim>
                                  </p:childTnLst>
                                </p:cTn>
                              </p:par>
                            </p:childTnLst>
                          </p:cTn>
                        </p:par>
                        <p:par>
                          <p:cTn id="102" fill="hold">
                            <p:stCondLst>
                              <p:cond delay="8000"/>
                            </p:stCondLst>
                            <p:childTnLst>
                              <p:par>
                                <p:cTn id="103" presetID="53" presetClass="entr" presetSubtype="16" fill="hold" nodeType="afterEffect">
                                  <p:stCondLst>
                                    <p:cond delay="0"/>
                                  </p:stCondLst>
                                  <p:childTnLst>
                                    <p:set>
                                      <p:cBhvr>
                                        <p:cTn id="104" dur="1" fill="hold">
                                          <p:stCondLst>
                                            <p:cond delay="0"/>
                                          </p:stCondLst>
                                        </p:cTn>
                                        <p:tgtEl>
                                          <p:spTgt spid="25"/>
                                        </p:tgtEl>
                                        <p:attrNameLst>
                                          <p:attrName>style.visibility</p:attrName>
                                        </p:attrNameLst>
                                      </p:cBhvr>
                                      <p:to>
                                        <p:strVal val="visible"/>
                                      </p:to>
                                    </p:set>
                                    <p:anim calcmode="lin" valueType="num">
                                      <p:cBhvr>
                                        <p:cTn id="105" dur="1000" fill="hold"/>
                                        <p:tgtEl>
                                          <p:spTgt spid="25"/>
                                        </p:tgtEl>
                                        <p:attrNameLst>
                                          <p:attrName>ppt_w</p:attrName>
                                        </p:attrNameLst>
                                      </p:cBhvr>
                                      <p:tavLst>
                                        <p:tav tm="0">
                                          <p:val>
                                            <p:fltVal val="0"/>
                                          </p:val>
                                        </p:tav>
                                        <p:tav tm="100000">
                                          <p:val>
                                            <p:strVal val="#ppt_w"/>
                                          </p:val>
                                        </p:tav>
                                      </p:tavLst>
                                    </p:anim>
                                    <p:anim calcmode="lin" valueType="num">
                                      <p:cBhvr>
                                        <p:cTn id="106" dur="1000" fill="hold"/>
                                        <p:tgtEl>
                                          <p:spTgt spid="25"/>
                                        </p:tgtEl>
                                        <p:attrNameLst>
                                          <p:attrName>ppt_h</p:attrName>
                                        </p:attrNameLst>
                                      </p:cBhvr>
                                      <p:tavLst>
                                        <p:tav tm="0">
                                          <p:val>
                                            <p:fltVal val="0"/>
                                          </p:val>
                                        </p:tav>
                                        <p:tav tm="100000">
                                          <p:val>
                                            <p:strVal val="#ppt_h"/>
                                          </p:val>
                                        </p:tav>
                                      </p:tavLst>
                                    </p:anim>
                                    <p:animEffect transition="in" filter="fade">
                                      <p:cBhvr>
                                        <p:cTn id="107" dur="1000"/>
                                        <p:tgtEl>
                                          <p:spTgt spid="25"/>
                                        </p:tgtEl>
                                      </p:cBhvr>
                                    </p:animEffect>
                                  </p:childTnLst>
                                </p:cTn>
                              </p:par>
                              <p:par>
                                <p:cTn id="108" presetID="42" presetClass="entr" presetSubtype="0" fill="hold" grpId="0" nodeType="withEffect">
                                  <p:stCondLst>
                                    <p:cond delay="0"/>
                                  </p:stCondLst>
                                  <p:childTnLst>
                                    <p:set>
                                      <p:cBhvr>
                                        <p:cTn id="109" dur="1" fill="hold">
                                          <p:stCondLst>
                                            <p:cond delay="0"/>
                                          </p:stCondLst>
                                        </p:cTn>
                                        <p:tgtEl>
                                          <p:spTgt spid="43"/>
                                        </p:tgtEl>
                                        <p:attrNameLst>
                                          <p:attrName>style.visibility</p:attrName>
                                        </p:attrNameLst>
                                      </p:cBhvr>
                                      <p:to>
                                        <p:strVal val="visible"/>
                                      </p:to>
                                    </p:set>
                                    <p:animEffect transition="in" filter="fade">
                                      <p:cBhvr>
                                        <p:cTn id="110" dur="1000"/>
                                        <p:tgtEl>
                                          <p:spTgt spid="43"/>
                                        </p:tgtEl>
                                      </p:cBhvr>
                                    </p:animEffect>
                                    <p:anim calcmode="lin" valueType="num">
                                      <p:cBhvr>
                                        <p:cTn id="111" dur="1000" fill="hold"/>
                                        <p:tgtEl>
                                          <p:spTgt spid="43"/>
                                        </p:tgtEl>
                                        <p:attrNameLst>
                                          <p:attrName>ppt_x</p:attrName>
                                        </p:attrNameLst>
                                      </p:cBhvr>
                                      <p:tavLst>
                                        <p:tav tm="0">
                                          <p:val>
                                            <p:strVal val="#ppt_x"/>
                                          </p:val>
                                        </p:tav>
                                        <p:tav tm="100000">
                                          <p:val>
                                            <p:strVal val="#ppt_x"/>
                                          </p:val>
                                        </p:tav>
                                      </p:tavLst>
                                    </p:anim>
                                    <p:anim calcmode="lin" valueType="num">
                                      <p:cBhvr>
                                        <p:cTn id="112" dur="1000" fill="hold"/>
                                        <p:tgtEl>
                                          <p:spTgt spid="43"/>
                                        </p:tgtEl>
                                        <p:attrNameLst>
                                          <p:attrName>ppt_y</p:attrName>
                                        </p:attrNameLst>
                                      </p:cBhvr>
                                      <p:tavLst>
                                        <p:tav tm="0">
                                          <p:val>
                                            <p:strVal val="#ppt_y+.1"/>
                                          </p:val>
                                        </p:tav>
                                        <p:tav tm="100000">
                                          <p:val>
                                            <p:strVal val="#ppt_y"/>
                                          </p:val>
                                        </p:tav>
                                      </p:tavLst>
                                    </p:anim>
                                  </p:childTnLst>
                                </p:cTn>
                              </p:par>
                            </p:childTnLst>
                          </p:cTn>
                        </p:par>
                        <p:par>
                          <p:cTn id="113" fill="hold">
                            <p:stCondLst>
                              <p:cond delay="9000"/>
                            </p:stCondLst>
                            <p:childTnLst>
                              <p:par>
                                <p:cTn id="114" presetID="53" presetClass="entr" presetSubtype="16" fill="hold" grpId="0" nodeType="afterEffect">
                                  <p:stCondLst>
                                    <p:cond delay="0"/>
                                  </p:stCondLst>
                                  <p:childTnLst>
                                    <p:set>
                                      <p:cBhvr>
                                        <p:cTn id="115" dur="1" fill="hold">
                                          <p:stCondLst>
                                            <p:cond delay="0"/>
                                          </p:stCondLst>
                                        </p:cTn>
                                        <p:tgtEl>
                                          <p:spTgt spid="38"/>
                                        </p:tgtEl>
                                        <p:attrNameLst>
                                          <p:attrName>style.visibility</p:attrName>
                                        </p:attrNameLst>
                                      </p:cBhvr>
                                      <p:to>
                                        <p:strVal val="visible"/>
                                      </p:to>
                                    </p:set>
                                    <p:anim calcmode="lin" valueType="num">
                                      <p:cBhvr>
                                        <p:cTn id="116" dur="500" fill="hold"/>
                                        <p:tgtEl>
                                          <p:spTgt spid="38"/>
                                        </p:tgtEl>
                                        <p:attrNameLst>
                                          <p:attrName>ppt_w</p:attrName>
                                        </p:attrNameLst>
                                      </p:cBhvr>
                                      <p:tavLst>
                                        <p:tav tm="0">
                                          <p:val>
                                            <p:fltVal val="0"/>
                                          </p:val>
                                        </p:tav>
                                        <p:tav tm="100000">
                                          <p:val>
                                            <p:strVal val="#ppt_w"/>
                                          </p:val>
                                        </p:tav>
                                      </p:tavLst>
                                    </p:anim>
                                    <p:anim calcmode="lin" valueType="num">
                                      <p:cBhvr>
                                        <p:cTn id="117" dur="500" fill="hold"/>
                                        <p:tgtEl>
                                          <p:spTgt spid="38"/>
                                        </p:tgtEl>
                                        <p:attrNameLst>
                                          <p:attrName>ppt_h</p:attrName>
                                        </p:attrNameLst>
                                      </p:cBhvr>
                                      <p:tavLst>
                                        <p:tav tm="0">
                                          <p:val>
                                            <p:fltVal val="0"/>
                                          </p:val>
                                        </p:tav>
                                        <p:tav tm="100000">
                                          <p:val>
                                            <p:strVal val="#ppt_h"/>
                                          </p:val>
                                        </p:tav>
                                      </p:tavLst>
                                    </p:anim>
                                    <p:animEffect transition="in" filter="fade">
                                      <p:cBhvr>
                                        <p:cTn id="118" dur="500"/>
                                        <p:tgtEl>
                                          <p:spTgt spid="38"/>
                                        </p:tgtEl>
                                      </p:cBhvr>
                                    </p:animEffect>
                                  </p:childTnLst>
                                </p:cTn>
                              </p:par>
                            </p:childTnLst>
                          </p:cTn>
                        </p:par>
                        <p:par>
                          <p:cTn id="119" fill="hold">
                            <p:stCondLst>
                              <p:cond delay="9500"/>
                            </p:stCondLst>
                            <p:childTnLst>
                              <p:par>
                                <p:cTn id="120" presetID="53" presetClass="entr" presetSubtype="16" fill="hold" nodeType="afterEffect">
                                  <p:stCondLst>
                                    <p:cond delay="0"/>
                                  </p:stCondLst>
                                  <p:childTnLst>
                                    <p:set>
                                      <p:cBhvr>
                                        <p:cTn id="121" dur="1" fill="hold">
                                          <p:stCondLst>
                                            <p:cond delay="0"/>
                                          </p:stCondLst>
                                        </p:cTn>
                                        <p:tgtEl>
                                          <p:spTgt spid="29"/>
                                        </p:tgtEl>
                                        <p:attrNameLst>
                                          <p:attrName>style.visibility</p:attrName>
                                        </p:attrNameLst>
                                      </p:cBhvr>
                                      <p:to>
                                        <p:strVal val="visible"/>
                                      </p:to>
                                    </p:set>
                                    <p:anim calcmode="lin" valueType="num">
                                      <p:cBhvr>
                                        <p:cTn id="122" dur="1000" fill="hold"/>
                                        <p:tgtEl>
                                          <p:spTgt spid="29"/>
                                        </p:tgtEl>
                                        <p:attrNameLst>
                                          <p:attrName>ppt_w</p:attrName>
                                        </p:attrNameLst>
                                      </p:cBhvr>
                                      <p:tavLst>
                                        <p:tav tm="0">
                                          <p:val>
                                            <p:fltVal val="0"/>
                                          </p:val>
                                        </p:tav>
                                        <p:tav tm="100000">
                                          <p:val>
                                            <p:strVal val="#ppt_w"/>
                                          </p:val>
                                        </p:tav>
                                      </p:tavLst>
                                    </p:anim>
                                    <p:anim calcmode="lin" valueType="num">
                                      <p:cBhvr>
                                        <p:cTn id="123" dur="1000" fill="hold"/>
                                        <p:tgtEl>
                                          <p:spTgt spid="29"/>
                                        </p:tgtEl>
                                        <p:attrNameLst>
                                          <p:attrName>ppt_h</p:attrName>
                                        </p:attrNameLst>
                                      </p:cBhvr>
                                      <p:tavLst>
                                        <p:tav tm="0">
                                          <p:val>
                                            <p:fltVal val="0"/>
                                          </p:val>
                                        </p:tav>
                                        <p:tav tm="100000">
                                          <p:val>
                                            <p:strVal val="#ppt_h"/>
                                          </p:val>
                                        </p:tav>
                                      </p:tavLst>
                                    </p:anim>
                                    <p:animEffect transition="in" filter="fade">
                                      <p:cBhvr>
                                        <p:cTn id="124" dur="1000"/>
                                        <p:tgtEl>
                                          <p:spTgt spid="29"/>
                                        </p:tgtEl>
                                      </p:cBhvr>
                                    </p:animEffect>
                                  </p:childTnLst>
                                </p:cTn>
                              </p:par>
                              <p:par>
                                <p:cTn id="125" presetID="42" presetClass="entr" presetSubtype="0" fill="hold" grpId="0" nodeType="withEffect">
                                  <p:stCondLst>
                                    <p:cond delay="0"/>
                                  </p:stCondLst>
                                  <p:childTnLst>
                                    <p:set>
                                      <p:cBhvr>
                                        <p:cTn id="126" dur="1" fill="hold">
                                          <p:stCondLst>
                                            <p:cond delay="0"/>
                                          </p:stCondLst>
                                        </p:cTn>
                                        <p:tgtEl>
                                          <p:spTgt spid="45"/>
                                        </p:tgtEl>
                                        <p:attrNameLst>
                                          <p:attrName>style.visibility</p:attrName>
                                        </p:attrNameLst>
                                      </p:cBhvr>
                                      <p:to>
                                        <p:strVal val="visible"/>
                                      </p:to>
                                    </p:set>
                                    <p:animEffect transition="in" filter="fade">
                                      <p:cBhvr>
                                        <p:cTn id="127" dur="1000"/>
                                        <p:tgtEl>
                                          <p:spTgt spid="45"/>
                                        </p:tgtEl>
                                      </p:cBhvr>
                                    </p:animEffect>
                                    <p:anim calcmode="lin" valueType="num">
                                      <p:cBhvr>
                                        <p:cTn id="128" dur="1000" fill="hold"/>
                                        <p:tgtEl>
                                          <p:spTgt spid="45"/>
                                        </p:tgtEl>
                                        <p:attrNameLst>
                                          <p:attrName>ppt_x</p:attrName>
                                        </p:attrNameLst>
                                      </p:cBhvr>
                                      <p:tavLst>
                                        <p:tav tm="0">
                                          <p:val>
                                            <p:strVal val="#ppt_x"/>
                                          </p:val>
                                        </p:tav>
                                        <p:tav tm="100000">
                                          <p:val>
                                            <p:strVal val="#ppt_x"/>
                                          </p:val>
                                        </p:tav>
                                      </p:tavLst>
                                    </p:anim>
                                    <p:anim calcmode="lin" valueType="num">
                                      <p:cBhvr>
                                        <p:cTn id="12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33" grpId="0" animBg="1"/>
      <p:bldP spid="34" grpId="0" animBg="1"/>
      <p:bldP spid="35" grpId="0" animBg="1"/>
      <p:bldP spid="36" grpId="0" animBg="1"/>
      <p:bldP spid="37" grpId="0" animBg="1"/>
      <p:bldP spid="38" grpId="0" animBg="1"/>
      <p:bldP spid="39" grpId="0"/>
      <p:bldP spid="40" grpId="0"/>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1455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2019-10-03T15:28:29Z</dcterms:modified>
</cp:coreProperties>
</file>